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40FAA-38FE-9CB4-2BEE-4EF52623F41A}" v="419" dt="2024-06-02T16:43:03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zs1.pszczyna.edu.pl/wp-json/wp/v2/po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pl-PL" sz="4000">
                <a:solidFill>
                  <a:schemeClr val="tx2"/>
                </a:solidFill>
              </a:rPr>
              <a:t>Zadania JSON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2000">
                <a:solidFill>
                  <a:schemeClr val="tx2"/>
                </a:solidFill>
              </a:rPr>
              <a:t>Jakub Moliński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Obraz 3" descr="What is a JSON file and how can it be opened?">
            <a:extLst>
              <a:ext uri="{FF2B5EF4-FFF2-40B4-BE49-F238E27FC236}">
                <a16:creationId xmlns:a16="http://schemas.microsoft.com/office/drawing/2014/main" id="{EC2E20FA-0500-0B9C-A8A9-86F949B4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66" y="320231"/>
            <a:ext cx="7091416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B84B69-ADAF-81D4-A6B1-9B7CE4AE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Wynik na stronie: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 descr="Obraz zawierający tekst, zrzut ekranu, linia, numer&#10;&#10;Opis wygenerowany automatycznie">
            <a:extLst>
              <a:ext uri="{FF2B5EF4-FFF2-40B4-BE49-F238E27FC236}">
                <a16:creationId xmlns:a16="http://schemas.microsoft.com/office/drawing/2014/main" id="{CD439BBD-5B87-227A-682F-CF6AB70DA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562402"/>
            <a:ext cx="7608304" cy="38041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E405751-1598-090B-BA87-B71451EC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l-PL" sz="4100" b="1">
                <a:ea typeface="+mj-lt"/>
                <a:cs typeface="+mj-lt"/>
              </a:rPr>
              <a:t>1) Utwórz swój plik json minimum 5 parametrów dla danego obiektu</a:t>
            </a:r>
            <a:endParaRPr lang="pl-PL" sz="41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A49A1B06-E307-7179-0BA2-B66CB1B5D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22" y="2348790"/>
            <a:ext cx="8759750" cy="39691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6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03F2A4F-CB33-45F4-2BEE-565B664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Autofit/>
          </a:bodyPr>
          <a:lstStyle/>
          <a:p>
            <a:r>
              <a:rPr lang="pl-PL" sz="3200" b="1" dirty="0">
                <a:ea typeface="+mj-lt"/>
                <a:cs typeface="+mj-lt"/>
              </a:rPr>
              <a:t>2) Zarejestruj się w darmowym API pogodowym np.: api.openweathermap.org i pobierz dane w JSON</a:t>
            </a:r>
            <a:endParaRPr lang="pl-PL" sz="41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84210F-3787-E6CE-8B93-6DDC79EE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pl-PL" sz="1700" dirty="0">
                <a:latin typeface="Arial"/>
                <a:ea typeface="+mn-lt"/>
                <a:cs typeface="+mn-lt"/>
              </a:rPr>
              <a:t>Aby zarejestrować się w darmowym API pogodowym, takim jak </a:t>
            </a:r>
            <a:r>
              <a:rPr lang="pl-PL" sz="1700" dirty="0" err="1">
                <a:latin typeface="Arial"/>
                <a:ea typeface="+mn-lt"/>
                <a:cs typeface="+mn-lt"/>
              </a:rPr>
              <a:t>OpenWeatherMap</a:t>
            </a:r>
            <a:r>
              <a:rPr lang="pl-PL" sz="1700" dirty="0">
                <a:latin typeface="Arial"/>
                <a:ea typeface="+mn-lt"/>
                <a:cs typeface="+mn-lt"/>
              </a:rPr>
              <a:t>, należy wykonać następujące kroki:</a:t>
            </a:r>
            <a:endParaRPr lang="pl-PL" sz="17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pl-PL" sz="1700" dirty="0">
                <a:latin typeface="Arial"/>
                <a:ea typeface="+mn-lt"/>
                <a:cs typeface="+mn-lt"/>
              </a:rPr>
              <a:t>Przejdź do strony internetowej </a:t>
            </a:r>
            <a:r>
              <a:rPr lang="pl-PL" sz="1700" dirty="0" err="1">
                <a:latin typeface="Arial"/>
                <a:ea typeface="+mn-lt"/>
                <a:cs typeface="+mn-lt"/>
              </a:rPr>
              <a:t>OpenWeatherMap</a:t>
            </a:r>
            <a:r>
              <a:rPr lang="pl-PL" sz="1700" dirty="0">
                <a:latin typeface="Arial"/>
                <a:ea typeface="+mn-lt"/>
                <a:cs typeface="+mn-lt"/>
              </a:rPr>
              <a:t> (</a:t>
            </a:r>
            <a:r>
              <a:rPr lang="pl-PL" sz="1700" dirty="0">
                <a:latin typeface="Arial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</a:t>
            </a:r>
            <a:r>
              <a:rPr lang="pl-PL" sz="1700" dirty="0">
                <a:latin typeface="Arial"/>
                <a:ea typeface="+mn-lt"/>
                <a:cs typeface="+mn-lt"/>
              </a:rPr>
              <a:t>).</a:t>
            </a:r>
            <a:endParaRPr lang="pl-PL" sz="17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pl-PL" sz="1700" dirty="0">
                <a:latin typeface="Arial"/>
                <a:ea typeface="+mn-lt"/>
                <a:cs typeface="+mn-lt"/>
              </a:rPr>
              <a:t>Kliknij przycisk "</a:t>
            </a:r>
            <a:r>
              <a:rPr lang="pl-PL" sz="1700" dirty="0" err="1">
                <a:latin typeface="Arial"/>
                <a:ea typeface="+mn-lt"/>
                <a:cs typeface="+mn-lt"/>
              </a:rPr>
              <a:t>Sign</a:t>
            </a:r>
            <a:r>
              <a:rPr lang="pl-PL" sz="1700" dirty="0">
                <a:latin typeface="Arial"/>
                <a:ea typeface="+mn-lt"/>
                <a:cs typeface="+mn-lt"/>
              </a:rPr>
              <a:t> in" w prawym górnym rogu strony a następnie "</a:t>
            </a:r>
            <a:r>
              <a:rPr lang="pl-PL" sz="1700" dirty="0" err="1">
                <a:latin typeface="Arial"/>
                <a:ea typeface="+mn-lt"/>
                <a:cs typeface="Arial"/>
              </a:rPr>
              <a:t>Create</a:t>
            </a:r>
            <a:r>
              <a:rPr lang="pl-PL" sz="1700" dirty="0">
                <a:latin typeface="Arial"/>
                <a:ea typeface="+mn-lt"/>
                <a:cs typeface="Arial"/>
              </a:rPr>
              <a:t> </a:t>
            </a:r>
            <a:r>
              <a:rPr lang="pl-PL" sz="1700" dirty="0" err="1">
                <a:latin typeface="Arial"/>
                <a:ea typeface="+mn-lt"/>
                <a:cs typeface="Arial"/>
              </a:rPr>
              <a:t>an</a:t>
            </a:r>
            <a:r>
              <a:rPr lang="pl-PL" sz="1700" dirty="0">
                <a:latin typeface="Arial"/>
                <a:ea typeface="+mn-lt"/>
                <a:cs typeface="Arial"/>
              </a:rPr>
              <a:t> </a:t>
            </a:r>
            <a:r>
              <a:rPr lang="pl-PL" sz="1700" dirty="0" err="1">
                <a:latin typeface="Arial"/>
                <a:ea typeface="+mn-lt"/>
                <a:cs typeface="Arial"/>
              </a:rPr>
              <a:t>Account</a:t>
            </a:r>
            <a:r>
              <a:rPr lang="pl-PL" sz="1700" dirty="0">
                <a:latin typeface="Arial"/>
                <a:ea typeface="+mn-lt"/>
                <a:cs typeface="+mn-lt"/>
              </a:rPr>
              <a:t>".</a:t>
            </a:r>
            <a:endParaRPr lang="pl-PL" sz="17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pl-PL" sz="1700" dirty="0">
                <a:latin typeface="Arial"/>
                <a:ea typeface="+mn-lt"/>
                <a:cs typeface="+mn-lt"/>
              </a:rPr>
              <a:t>Wypełnij formularz rejestracyjny, podając swoje dane osobowe, adres e-mail i hasło.</a:t>
            </a:r>
            <a:endParaRPr lang="pl-PL" sz="17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pl-PL" sz="1700" dirty="0">
                <a:latin typeface="Arial"/>
                <a:ea typeface="+mn-lt"/>
                <a:cs typeface="+mn-lt"/>
              </a:rPr>
              <a:t>Kliknij przycisk "</a:t>
            </a:r>
            <a:r>
              <a:rPr lang="pl-PL" sz="1700" dirty="0" err="1">
                <a:latin typeface="Arial"/>
                <a:ea typeface="+mn-lt"/>
                <a:cs typeface="+mn-lt"/>
              </a:rPr>
              <a:t>Create</a:t>
            </a:r>
            <a:r>
              <a:rPr lang="pl-PL" sz="1700" dirty="0">
                <a:latin typeface="Arial"/>
                <a:ea typeface="+mn-lt"/>
                <a:cs typeface="+mn-lt"/>
              </a:rPr>
              <a:t> </a:t>
            </a:r>
            <a:r>
              <a:rPr lang="pl-PL" sz="1700" dirty="0" err="1">
                <a:latin typeface="Arial"/>
                <a:ea typeface="+mn-lt"/>
                <a:cs typeface="+mn-lt"/>
              </a:rPr>
              <a:t>Account</a:t>
            </a:r>
            <a:r>
              <a:rPr lang="pl-PL" sz="1700" dirty="0">
                <a:latin typeface="Arial"/>
                <a:ea typeface="+mn-lt"/>
                <a:cs typeface="+mn-lt"/>
              </a:rPr>
              <a:t>".</a:t>
            </a:r>
            <a:endParaRPr lang="pl-PL" sz="1700" dirty="0">
              <a:latin typeface="Arial"/>
              <a:cs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elektronika, zrzut ekranu, oprogramowanie&#10;&#10;Opis wygenerowany automatycznie">
            <a:extLst>
              <a:ext uri="{FF2B5EF4-FFF2-40B4-BE49-F238E27FC236}">
                <a16:creationId xmlns:a16="http://schemas.microsoft.com/office/drawing/2014/main" id="{9D629CA6-4D9E-CFE4-2373-D2F4ADEA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35" y="2598821"/>
            <a:ext cx="5299037" cy="364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az 3" descr="Obraz zawierający tekst, zrzut ekranu, oprogramowanie, Ikona komputerowa&#10;&#10;Opis wygenerowany automatycznie">
            <a:extLst>
              <a:ext uri="{FF2B5EF4-FFF2-40B4-BE49-F238E27FC236}">
                <a16:creationId xmlns:a16="http://schemas.microsoft.com/office/drawing/2014/main" id="{7ADCE745-82D3-AE9A-0220-4941CD12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919350"/>
            <a:ext cx="10872172" cy="252778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34D0A5-F117-C74B-9735-010CE135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pl-PL" dirty="0">
                <a:latin typeface="Arial"/>
                <a:cs typeface="Arial"/>
              </a:rPr>
              <a:t>Po rejestracji zaloguj się na swoje konto </a:t>
            </a:r>
            <a:r>
              <a:rPr lang="pl-PL" dirty="0" err="1">
                <a:latin typeface="Arial"/>
                <a:cs typeface="Arial"/>
              </a:rPr>
              <a:t>OpenWeatherMap</a:t>
            </a:r>
            <a:r>
              <a:rPr lang="pl-PL" dirty="0">
                <a:latin typeface="Arial"/>
                <a:cs typeface="Arial"/>
              </a:rPr>
              <a:t>.</a:t>
            </a:r>
          </a:p>
          <a:p>
            <a:pPr>
              <a:buFont typeface="Arial,Sans-Serif" panose="020B0604020202020204" pitchFamily="34" charset="0"/>
            </a:pPr>
            <a:r>
              <a:rPr lang="pl-PL" dirty="0">
                <a:latin typeface="Arial"/>
                <a:cs typeface="Arial"/>
              </a:rPr>
              <a:t>Z panelu użytkownika można uzyskać dostęp do swojego klucza API (API </a:t>
            </a:r>
            <a:r>
              <a:rPr lang="pl-PL" dirty="0" err="1">
                <a:latin typeface="Arial"/>
                <a:cs typeface="Arial"/>
              </a:rPr>
              <a:t>key</a:t>
            </a:r>
            <a:r>
              <a:rPr lang="pl-PL" dirty="0">
                <a:latin typeface="Arial"/>
                <a:cs typeface="Arial"/>
              </a:rPr>
              <a:t>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487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4F80D8B-B0EF-6201-D0B2-98E926A7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Pobieranie danych w JSON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E75D223-A612-9345-C9C8-5C7296965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673143"/>
            <a:ext cx="5536001" cy="54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0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60F83D9-62DA-CE61-B53F-C80FBE14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l-PL" sz="4000"/>
              <a:t>Wynik na stronie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ymbol zastępczy zawartości 3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57E0E4E6-5019-3107-A44C-C00ED0382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688ABA-F4BD-150B-5078-87799D16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69" y="819095"/>
            <a:ext cx="5319701" cy="33982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3) </a:t>
            </a:r>
            <a:r>
              <a:rPr lang="en-US" sz="3600" b="1" kern="1200" err="1">
                <a:latin typeface="+mj-lt"/>
                <a:ea typeface="+mj-ea"/>
                <a:cs typeface="+mj-cs"/>
              </a:rPr>
              <a:t>korzystajac</a:t>
            </a:r>
            <a:r>
              <a:rPr lang="en-US" sz="3600" b="1" kern="1200" dirty="0">
                <a:latin typeface="+mj-lt"/>
                <a:ea typeface="+mj-ea"/>
                <a:cs typeface="+mj-cs"/>
              </a:rPr>
              <a:t> z </a:t>
            </a:r>
            <a:r>
              <a:rPr lang="en-US" sz="3600" b="1" kern="1200" err="1">
                <a:latin typeface="+mj-lt"/>
                <a:ea typeface="+mj-ea"/>
                <a:cs typeface="+mj-cs"/>
              </a:rPr>
              <a:t>zadanie</a:t>
            </a:r>
            <a:r>
              <a:rPr lang="en-US" sz="3600" b="1" kern="1200" dirty="0">
                <a:latin typeface="+mj-lt"/>
                <a:ea typeface="+mj-ea"/>
                <a:cs typeface="+mj-cs"/>
              </a:rPr>
              <a:t> 1 </a:t>
            </a:r>
            <a:r>
              <a:rPr lang="en-US" sz="3600" b="1" kern="1200" err="1">
                <a:latin typeface="+mj-lt"/>
                <a:ea typeface="+mj-ea"/>
                <a:cs typeface="+mj-cs"/>
              </a:rPr>
              <a:t>https:jsonplaceholder.typicode</a:t>
            </a:r>
            <a:r>
              <a:rPr lang="en-US" sz="3600" b="1" kern="1200" dirty="0">
                <a:latin typeface="+mj-lt"/>
                <a:ea typeface="+mj-ea"/>
                <a:cs typeface="+mj-cs"/>
              </a:rPr>
              <a:t>/photos </a:t>
            </a:r>
            <a:r>
              <a:rPr lang="en-US" sz="3600" b="1" kern="1200" err="1">
                <a:latin typeface="+mj-lt"/>
                <a:ea typeface="+mj-ea"/>
                <a:cs typeface="+mj-cs"/>
              </a:rPr>
              <a:t>pobierz</a:t>
            </a:r>
            <a:r>
              <a:rPr lang="en-US" sz="36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err="1">
                <a:latin typeface="+mj-lt"/>
                <a:ea typeface="+mj-ea"/>
                <a:cs typeface="+mj-cs"/>
              </a:rPr>
              <a:t>fotografie</a:t>
            </a:r>
            <a:endParaRPr lang="en-US" sz="3600" b="1" kern="1200" dirty="0">
              <a:latin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FF7CD2-A44A-A04D-8037-A7AEA29DA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293" y="5934110"/>
            <a:ext cx="4694059" cy="47460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4400" b="1" kern="1200" err="1">
                <a:latin typeface="+mn-lt"/>
                <a:ea typeface="+mn-ea"/>
                <a:cs typeface="+mn-cs"/>
              </a:rPr>
              <a:t>Kod</a:t>
            </a:r>
            <a:r>
              <a:rPr lang="en-US" sz="4400" b="1" kern="1200" dirty="0">
                <a:latin typeface="+mn-lt"/>
                <a:ea typeface="+mn-ea"/>
                <a:cs typeface="+mn-cs"/>
              </a:rPr>
              <a:t>:</a:t>
            </a:r>
            <a:endParaRPr lang="en-US" sz="4400" b="1" kern="1200" dirty="0"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CC952DBD-58A3-63B5-2F7D-0AFFFA9E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61" y="666728"/>
            <a:ext cx="5014863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3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C65E97A-9FB5-6544-8E1B-C525B1FE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Wynik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stronie</a:t>
            </a:r>
            <a:endParaRPr lang="en-US" sz="3600" b="1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Obraz 6" descr="Obraz zawierający tekst, zrzut ekranu, design&#10;&#10;Opis wygenerowany automatycznie">
            <a:extLst>
              <a:ext uri="{FF2B5EF4-FFF2-40B4-BE49-F238E27FC236}">
                <a16:creationId xmlns:a16="http://schemas.microsoft.com/office/drawing/2014/main" id="{AF50DFE8-22F6-9266-C567-FA1DDA94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871" y="0"/>
            <a:ext cx="3898910" cy="6849979"/>
          </a:xfrm>
          <a:prstGeom prst="rect">
            <a:avLst/>
          </a:prstGeom>
        </p:spPr>
      </p:pic>
      <p:pic>
        <p:nvPicPr>
          <p:cNvPr id="8" name="Obraz 7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9E56FA60-EE2D-9BDA-B0D4-ECFD6BE56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275" y="168442"/>
            <a:ext cx="5013471" cy="6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6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7B417C-C3C2-EE50-AFDD-5D019500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4) Pobierz wszystkie posty ze strony internetowej szkoły </a:t>
            </a: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https://pzs1.pszczyna.edu.pl/wp-json/wp/v2/posts</a:t>
            </a: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90CB901-F52C-AAF1-CA6B-F73AB6AC4AE1}"/>
              </a:ext>
            </a:extLst>
          </p:cNvPr>
          <p:cNvSpPr txBox="1"/>
          <p:nvPr/>
        </p:nvSpPr>
        <p:spPr>
          <a:xfrm>
            <a:off x="1494498" y="537"/>
            <a:ext cx="4036333" cy="368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ymbol zastępczy zawartości 9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2C340CD6-2B01-0B10-E2CA-7CE7A0EE0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3579" y="666728"/>
            <a:ext cx="5055856" cy="546579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4601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Zadania JSON</vt:lpstr>
      <vt:lpstr>1) Utwórz swój plik json minimum 5 parametrów dla danego obiektu</vt:lpstr>
      <vt:lpstr>2) Zarejestruj się w darmowym API pogodowym np.: api.openweathermap.org i pobierz dane w JSON</vt:lpstr>
      <vt:lpstr>Prezentacja programu PowerPoint</vt:lpstr>
      <vt:lpstr>Pobieranie danych w JSON</vt:lpstr>
      <vt:lpstr>Wynik na stronie</vt:lpstr>
      <vt:lpstr>3) korzystajac z zadanie 1 https:jsonplaceholder.typicode/photos pobierz fotografie</vt:lpstr>
      <vt:lpstr>Wynik na stronie</vt:lpstr>
      <vt:lpstr>4) Pobierz wszystkie posty ze strony internetowej szkoły https://pzs1.pszczyna.edu.pl/wp-json/wp/v2/posts </vt:lpstr>
      <vt:lpstr>Wynik na stronie: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186</cp:revision>
  <dcterms:created xsi:type="dcterms:W3CDTF">2024-06-02T14:00:53Z</dcterms:created>
  <dcterms:modified xsi:type="dcterms:W3CDTF">2024-06-02T20:42:32Z</dcterms:modified>
</cp:coreProperties>
</file>