
<file path=[Content_Types].xml><?xml version="1.0" encoding="utf-8"?>
<Types xmlns="http://schemas.openxmlformats.org/package/2006/content-types">
  <Default Extension="jpg&amp;ehk=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9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7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0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7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2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7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3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1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0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6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6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B4D5-9222-407A-89D1-F2D904E4B81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3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&amp;ehk=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175" y="880844"/>
            <a:ext cx="1635854" cy="118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Webhook</a:t>
            </a:r>
            <a:endParaRPr lang="en-US" dirty="0"/>
          </a:p>
          <a:p>
            <a:pPr algn="ctr"/>
            <a:r>
              <a:rPr lang="en-US" dirty="0"/>
              <a:t>Subscriptions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2473" y="880844"/>
            <a:ext cx="2147582" cy="11828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Your Services</a:t>
            </a:r>
          </a:p>
        </p:txBody>
      </p:sp>
      <p:sp>
        <p:nvSpPr>
          <p:cNvPr id="6" name="Cylinder 5"/>
          <p:cNvSpPr/>
          <p:nvPr/>
        </p:nvSpPr>
        <p:spPr>
          <a:xfrm>
            <a:off x="626613" y="2902591"/>
            <a:ext cx="1283516" cy="805341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Subscriptions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9034" y="2533472"/>
            <a:ext cx="1174459" cy="117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Webhooks</a:t>
            </a:r>
            <a:endParaRPr lang="en-US" dirty="0"/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869033" y="4102217"/>
            <a:ext cx="1174459" cy="11744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Event Sink</a:t>
            </a:r>
          </a:p>
        </p:txBody>
      </p:sp>
      <p:sp>
        <p:nvSpPr>
          <p:cNvPr id="9" name="Rectangle 8"/>
          <p:cNvSpPr/>
          <p:nvPr/>
        </p:nvSpPr>
        <p:spPr>
          <a:xfrm>
            <a:off x="427839" y="343949"/>
            <a:ext cx="4446165" cy="52850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AppHost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cxnSpLocks/>
            <a:stCxn id="8" idx="3"/>
            <a:endCxn id="28" idx="1"/>
          </p:cNvCxnSpPr>
          <p:nvPr/>
        </p:nvCxnSpPr>
        <p:spPr>
          <a:xfrm flipV="1">
            <a:off x="4043492" y="4689446"/>
            <a:ext cx="3338815" cy="1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6222" y="4362059"/>
            <a:ext cx="269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 </a:t>
            </a:r>
            <a:r>
              <a:rPr lang="en-US" sz="1200" b="1" dirty="0"/>
              <a:t>POST </a:t>
            </a:r>
            <a:r>
              <a:rPr lang="en-US" sz="1200" b="1" i="1" dirty="0"/>
              <a:t>/&lt;</a:t>
            </a:r>
            <a:r>
              <a:rPr lang="en-US" sz="1200" b="1" i="1" dirty="0" err="1"/>
              <a:t>Subscription.Config.Url</a:t>
            </a:r>
            <a:r>
              <a:rPr lang="en-US" sz="1200" b="1" i="1" dirty="0"/>
              <a:t>&gt;</a:t>
            </a:r>
          </a:p>
          <a:p>
            <a:pPr algn="ctr"/>
            <a:endParaRPr lang="en-US" sz="1200" b="1" i="1" dirty="0"/>
          </a:p>
          <a:p>
            <a:pPr algn="ctr"/>
            <a:r>
              <a:rPr lang="en-US" sz="1200" dirty="0"/>
              <a:t>{ </a:t>
            </a:r>
            <a:r>
              <a:rPr lang="en-US" sz="1200" dirty="0" err="1"/>
              <a:t>eventName</a:t>
            </a:r>
            <a:r>
              <a:rPr lang="en-US" sz="1200" dirty="0"/>
              <a:t>, data }</a:t>
            </a:r>
          </a:p>
        </p:txBody>
      </p:sp>
      <p:cxnSp>
        <p:nvCxnSpPr>
          <p:cNvPr id="12" name="Straight Arrow Connector 11"/>
          <p:cNvCxnSpPr>
            <a:cxnSpLocks/>
            <a:stCxn id="4" idx="2"/>
            <a:endCxn id="6" idx="0"/>
          </p:cNvCxnSpPr>
          <p:nvPr/>
        </p:nvCxnSpPr>
        <p:spPr>
          <a:xfrm flipH="1">
            <a:off x="1268371" y="2063692"/>
            <a:ext cx="178731" cy="1040234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5" idx="2"/>
            <a:endCxn id="7" idx="0"/>
          </p:cNvCxnSpPr>
          <p:nvPr/>
        </p:nvCxnSpPr>
        <p:spPr>
          <a:xfrm>
            <a:off x="3456264" y="2063693"/>
            <a:ext cx="0" cy="469779"/>
          </a:xfrm>
          <a:prstGeom prst="straightConnector1">
            <a:avLst/>
          </a:prstGeom>
          <a:ln w="5715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7" idx="2"/>
            <a:endCxn id="8" idx="0"/>
          </p:cNvCxnSpPr>
          <p:nvPr/>
        </p:nvCxnSpPr>
        <p:spPr>
          <a:xfrm flipH="1">
            <a:off x="3456263" y="3707931"/>
            <a:ext cx="1" cy="394286"/>
          </a:xfrm>
          <a:prstGeom prst="straightConnector1">
            <a:avLst/>
          </a:prstGeom>
          <a:ln w="5715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67027" y="2138320"/>
            <a:ext cx="19009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IWebhooks</a:t>
            </a:r>
            <a:endParaRPr lang="en-US" sz="1200" i="1" dirty="0"/>
          </a:p>
          <a:p>
            <a:r>
              <a:rPr lang="en-US" sz="1200" dirty="0"/>
              <a:t>.</a:t>
            </a:r>
            <a:r>
              <a:rPr lang="en-US" sz="1200" b="1" dirty="0"/>
              <a:t>Publish</a:t>
            </a:r>
            <a:r>
              <a:rPr lang="en-US" sz="1200" dirty="0"/>
              <a:t>(</a:t>
            </a:r>
            <a:r>
              <a:rPr lang="en-US" sz="1200" dirty="0" err="1"/>
              <a:t>eventName</a:t>
            </a:r>
            <a:r>
              <a:rPr lang="en-US" sz="1200" dirty="0"/>
              <a:t>, data);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67027" y="3680090"/>
            <a:ext cx="184460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IWebhookEventSink</a:t>
            </a:r>
            <a:endParaRPr lang="en-US" sz="1200" i="1" dirty="0"/>
          </a:p>
          <a:p>
            <a:r>
              <a:rPr lang="en-US" sz="1200" dirty="0"/>
              <a:t>.</a:t>
            </a:r>
            <a:r>
              <a:rPr lang="en-US" sz="1200" b="1" dirty="0"/>
              <a:t>Write</a:t>
            </a:r>
            <a:r>
              <a:rPr lang="en-US" sz="1200" dirty="0"/>
              <a:t>(</a:t>
            </a:r>
            <a:r>
              <a:rPr lang="en-US" sz="1200" dirty="0" err="1"/>
              <a:t>eventName</a:t>
            </a:r>
            <a:r>
              <a:rPr lang="en-US" sz="1200" dirty="0"/>
              <a:t>, data);</a:t>
            </a:r>
          </a:p>
        </p:txBody>
      </p:sp>
      <p:sp>
        <p:nvSpPr>
          <p:cNvPr id="28" name="Flowchart: Multidocument 27"/>
          <p:cNvSpPr/>
          <p:nvPr/>
        </p:nvSpPr>
        <p:spPr>
          <a:xfrm>
            <a:off x="7382307" y="4212248"/>
            <a:ext cx="1602301" cy="954395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 Endpoints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2461486"/>
            <a:ext cx="189359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IWebhookSubscriptionStore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8951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ylinder 19"/>
          <p:cNvSpPr/>
          <p:nvPr/>
        </p:nvSpPr>
        <p:spPr>
          <a:xfrm>
            <a:off x="3991943" y="4906026"/>
            <a:ext cx="798609" cy="662223"/>
          </a:xfrm>
          <a:prstGeom prst="ca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Registered</a:t>
            </a:r>
          </a:p>
          <a:p>
            <a:pPr algn="ctr"/>
            <a:r>
              <a:rPr lang="en-US" sz="1000" dirty="0"/>
              <a:t>Subscribers</a:t>
            </a:r>
          </a:p>
          <a:p>
            <a:pPr algn="ctr"/>
            <a:r>
              <a:rPr lang="en-US" sz="1000" dirty="0"/>
              <a:t>Cache</a:t>
            </a:r>
          </a:p>
        </p:txBody>
      </p:sp>
      <p:sp>
        <p:nvSpPr>
          <p:cNvPr id="4" name="Rectangle 3"/>
          <p:cNvSpPr/>
          <p:nvPr/>
        </p:nvSpPr>
        <p:spPr>
          <a:xfrm>
            <a:off x="629175" y="880844"/>
            <a:ext cx="1635854" cy="118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Webhook</a:t>
            </a:r>
            <a:endParaRPr lang="en-US" dirty="0"/>
          </a:p>
          <a:p>
            <a:pPr algn="ctr"/>
            <a:r>
              <a:rPr lang="en-US" dirty="0"/>
              <a:t>Subscriptions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2473" y="880844"/>
            <a:ext cx="2147582" cy="11828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Your Services</a:t>
            </a:r>
          </a:p>
        </p:txBody>
      </p:sp>
      <p:sp>
        <p:nvSpPr>
          <p:cNvPr id="6" name="Cylinder 5"/>
          <p:cNvSpPr/>
          <p:nvPr/>
        </p:nvSpPr>
        <p:spPr>
          <a:xfrm>
            <a:off x="626613" y="2902591"/>
            <a:ext cx="1283516" cy="805341"/>
          </a:xfrm>
          <a:prstGeom prst="ca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Memory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9034" y="2533472"/>
            <a:ext cx="1174459" cy="117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Webhooks</a:t>
            </a:r>
            <a:endParaRPr lang="en-US" dirty="0"/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869033" y="4102217"/>
            <a:ext cx="1174459" cy="117445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AppHost</a:t>
            </a:r>
            <a:endParaRPr lang="en-US" sz="1600" dirty="0"/>
          </a:p>
          <a:p>
            <a:pPr algn="ctr"/>
            <a:r>
              <a:rPr lang="en-US" sz="1600" dirty="0"/>
              <a:t>Event Sink</a:t>
            </a:r>
          </a:p>
        </p:txBody>
      </p:sp>
      <p:sp>
        <p:nvSpPr>
          <p:cNvPr id="9" name="Rectangle 8"/>
          <p:cNvSpPr/>
          <p:nvPr/>
        </p:nvSpPr>
        <p:spPr>
          <a:xfrm>
            <a:off x="427839" y="343949"/>
            <a:ext cx="4446165" cy="52850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AppHost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cxnSpLocks/>
            <a:stCxn id="8" idx="3"/>
            <a:endCxn id="28" idx="1"/>
          </p:cNvCxnSpPr>
          <p:nvPr/>
        </p:nvCxnSpPr>
        <p:spPr>
          <a:xfrm flipV="1">
            <a:off x="4043492" y="4689446"/>
            <a:ext cx="3338815" cy="1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6222" y="4362059"/>
            <a:ext cx="269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 </a:t>
            </a:r>
            <a:r>
              <a:rPr lang="en-US" sz="1200" b="1" dirty="0"/>
              <a:t>POST </a:t>
            </a:r>
            <a:r>
              <a:rPr lang="en-US" sz="1200" b="1" i="1" dirty="0"/>
              <a:t>/&lt;</a:t>
            </a:r>
            <a:r>
              <a:rPr lang="en-US" sz="1200" b="1" i="1" dirty="0" err="1"/>
              <a:t>Subscription.Config.Url</a:t>
            </a:r>
            <a:r>
              <a:rPr lang="en-US" sz="1200" b="1" i="1" dirty="0"/>
              <a:t>&gt;</a:t>
            </a:r>
          </a:p>
          <a:p>
            <a:pPr algn="ctr"/>
            <a:endParaRPr lang="en-US" sz="1200" b="1" i="1" dirty="0"/>
          </a:p>
          <a:p>
            <a:pPr algn="ctr"/>
            <a:r>
              <a:rPr lang="en-US" sz="1200" dirty="0"/>
              <a:t>{ </a:t>
            </a:r>
            <a:r>
              <a:rPr lang="en-US" sz="1200" dirty="0" err="1"/>
              <a:t>eventName</a:t>
            </a:r>
            <a:r>
              <a:rPr lang="en-US" sz="1200" dirty="0"/>
              <a:t>, data }</a:t>
            </a:r>
          </a:p>
        </p:txBody>
      </p:sp>
      <p:cxnSp>
        <p:nvCxnSpPr>
          <p:cNvPr id="12" name="Straight Arrow Connector 11"/>
          <p:cNvCxnSpPr>
            <a:cxnSpLocks/>
            <a:stCxn id="4" idx="2"/>
            <a:endCxn id="6" idx="0"/>
          </p:cNvCxnSpPr>
          <p:nvPr/>
        </p:nvCxnSpPr>
        <p:spPr>
          <a:xfrm flipH="1">
            <a:off x="1268371" y="2063692"/>
            <a:ext cx="178731" cy="1040234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5" idx="2"/>
            <a:endCxn id="7" idx="0"/>
          </p:cNvCxnSpPr>
          <p:nvPr/>
        </p:nvCxnSpPr>
        <p:spPr>
          <a:xfrm>
            <a:off x="3456264" y="2063693"/>
            <a:ext cx="0" cy="469779"/>
          </a:xfrm>
          <a:prstGeom prst="straightConnector1">
            <a:avLst/>
          </a:prstGeom>
          <a:ln w="5715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7" idx="2"/>
            <a:endCxn id="8" idx="0"/>
          </p:cNvCxnSpPr>
          <p:nvPr/>
        </p:nvCxnSpPr>
        <p:spPr>
          <a:xfrm flipH="1">
            <a:off x="3456263" y="3707931"/>
            <a:ext cx="1" cy="394286"/>
          </a:xfrm>
          <a:prstGeom prst="straightConnector1">
            <a:avLst/>
          </a:prstGeom>
          <a:ln w="5715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8" idx="1"/>
          </p:cNvCxnSpPr>
          <p:nvPr/>
        </p:nvCxnSpPr>
        <p:spPr>
          <a:xfrm rot="10800000">
            <a:off x="1988191" y="2063693"/>
            <a:ext cx="880842" cy="2625754"/>
          </a:xfrm>
          <a:prstGeom prst="bentConnector2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67027" y="2138320"/>
            <a:ext cx="19009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IWebhooks</a:t>
            </a:r>
            <a:endParaRPr lang="en-US" sz="1200" i="1" dirty="0"/>
          </a:p>
          <a:p>
            <a:r>
              <a:rPr lang="en-US" sz="1200" dirty="0"/>
              <a:t>.</a:t>
            </a:r>
            <a:r>
              <a:rPr lang="en-US" sz="1200" b="1" dirty="0"/>
              <a:t>Publish</a:t>
            </a:r>
            <a:r>
              <a:rPr lang="en-US" sz="1200" dirty="0"/>
              <a:t>(</a:t>
            </a:r>
            <a:r>
              <a:rPr lang="en-US" sz="1200" dirty="0" err="1"/>
              <a:t>eventName</a:t>
            </a:r>
            <a:r>
              <a:rPr lang="en-US" sz="1200" dirty="0"/>
              <a:t>, data);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67027" y="3680090"/>
            <a:ext cx="184460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IWebhookEventSink</a:t>
            </a:r>
            <a:endParaRPr lang="en-US" sz="1200" i="1" dirty="0"/>
          </a:p>
          <a:p>
            <a:r>
              <a:rPr lang="en-US" sz="1200" dirty="0"/>
              <a:t>.</a:t>
            </a:r>
            <a:r>
              <a:rPr lang="en-US" sz="1200" b="1" dirty="0"/>
              <a:t>Write</a:t>
            </a:r>
            <a:r>
              <a:rPr lang="en-US" sz="1200" dirty="0"/>
              <a:t>(</a:t>
            </a:r>
            <a:r>
              <a:rPr lang="en-US" sz="1200" dirty="0" err="1"/>
              <a:t>eventName</a:t>
            </a:r>
            <a:r>
              <a:rPr lang="en-US" sz="1200" dirty="0"/>
              <a:t>, data);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95365" y="4768736"/>
            <a:ext cx="15061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err="1"/>
              <a:t>SubscriptionService</a:t>
            </a:r>
            <a:endParaRPr lang="en-US" sz="1200" i="1" dirty="0"/>
          </a:p>
          <a:p>
            <a:pPr algn="ctr"/>
            <a:r>
              <a:rPr lang="en-US" sz="1200" dirty="0"/>
              <a:t>.</a:t>
            </a:r>
            <a:r>
              <a:rPr lang="en-US" sz="1200" b="1" dirty="0"/>
              <a:t>Search</a:t>
            </a:r>
            <a:r>
              <a:rPr lang="en-US" sz="1200" dirty="0"/>
              <a:t>(</a:t>
            </a:r>
            <a:r>
              <a:rPr lang="en-US" sz="1200" dirty="0" err="1"/>
              <a:t>eventName</a:t>
            </a:r>
            <a:r>
              <a:rPr lang="en-US" sz="1200" dirty="0"/>
              <a:t>);</a:t>
            </a:r>
          </a:p>
        </p:txBody>
      </p:sp>
      <p:sp>
        <p:nvSpPr>
          <p:cNvPr id="28" name="Flowchart: Multidocument 27"/>
          <p:cNvSpPr/>
          <p:nvPr/>
        </p:nvSpPr>
        <p:spPr>
          <a:xfrm>
            <a:off x="7382307" y="4212248"/>
            <a:ext cx="1602301" cy="954395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 Endpoints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2461486"/>
            <a:ext cx="189359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IWebhookSubscriptionStore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2661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ylinder 30"/>
          <p:cNvSpPr/>
          <p:nvPr/>
        </p:nvSpPr>
        <p:spPr>
          <a:xfrm>
            <a:off x="6832684" y="1287036"/>
            <a:ext cx="798609" cy="662223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Registered</a:t>
            </a:r>
          </a:p>
          <a:p>
            <a:pPr algn="ctr"/>
            <a:r>
              <a:rPr lang="en-US" sz="1000" dirty="0"/>
              <a:t>Subscribers</a:t>
            </a:r>
          </a:p>
          <a:p>
            <a:pPr algn="ctr"/>
            <a:r>
              <a:rPr lang="en-US" sz="1000" dirty="0"/>
              <a:t>Cache</a:t>
            </a:r>
          </a:p>
        </p:txBody>
      </p:sp>
      <p:sp>
        <p:nvSpPr>
          <p:cNvPr id="4" name="Rectangle 3"/>
          <p:cNvSpPr/>
          <p:nvPr/>
        </p:nvSpPr>
        <p:spPr>
          <a:xfrm>
            <a:off x="629175" y="2164361"/>
            <a:ext cx="1635854" cy="118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Webhook</a:t>
            </a:r>
            <a:endParaRPr lang="en-US" dirty="0"/>
          </a:p>
          <a:p>
            <a:pPr algn="ctr"/>
            <a:r>
              <a:rPr lang="en-US" dirty="0"/>
              <a:t>Subscriptions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2473" y="2164361"/>
            <a:ext cx="2147582" cy="11828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Your Services</a:t>
            </a:r>
          </a:p>
        </p:txBody>
      </p:sp>
      <p:sp>
        <p:nvSpPr>
          <p:cNvPr id="6" name="Cylinder 5"/>
          <p:cNvSpPr/>
          <p:nvPr/>
        </p:nvSpPr>
        <p:spPr>
          <a:xfrm>
            <a:off x="629175" y="4158266"/>
            <a:ext cx="1283516" cy="805341"/>
          </a:xfrm>
          <a:prstGeom prst="can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Azure Table</a:t>
            </a:r>
          </a:p>
          <a:p>
            <a:pPr algn="ctr"/>
            <a:r>
              <a:rPr lang="en-US" sz="1200" dirty="0"/>
              <a:t>Subscriptions</a:t>
            </a:r>
          </a:p>
          <a:p>
            <a:pPr algn="ctr"/>
            <a:r>
              <a:rPr lang="en-US" sz="1200" dirty="0"/>
              <a:t>Store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9034" y="3816989"/>
            <a:ext cx="1174459" cy="117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Webhooks</a:t>
            </a:r>
            <a:endParaRPr lang="en-US" dirty="0"/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869033" y="5385734"/>
            <a:ext cx="1174459" cy="117445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</a:t>
            </a:r>
          </a:p>
          <a:p>
            <a:pPr algn="ctr"/>
            <a:r>
              <a:rPr lang="en-US" dirty="0"/>
              <a:t>Queue</a:t>
            </a:r>
          </a:p>
          <a:p>
            <a:pPr algn="ctr"/>
            <a:r>
              <a:rPr lang="en-US" dirty="0"/>
              <a:t>Event Sink</a:t>
            </a:r>
          </a:p>
        </p:txBody>
      </p:sp>
      <p:sp>
        <p:nvSpPr>
          <p:cNvPr id="9" name="Rectangle 8"/>
          <p:cNvSpPr/>
          <p:nvPr/>
        </p:nvSpPr>
        <p:spPr>
          <a:xfrm>
            <a:off x="427839" y="1627466"/>
            <a:ext cx="4295163" cy="51172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AppHost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cxnSpLocks/>
            <a:stCxn id="19" idx="3"/>
            <a:endCxn id="28" idx="1"/>
          </p:cNvCxnSpPr>
          <p:nvPr/>
        </p:nvCxnSpPr>
        <p:spPr>
          <a:xfrm flipV="1">
            <a:off x="6896202" y="847284"/>
            <a:ext cx="3271253" cy="2631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91370" y="519897"/>
            <a:ext cx="269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 </a:t>
            </a:r>
            <a:r>
              <a:rPr lang="en-US" sz="1200" b="1" dirty="0"/>
              <a:t>POST </a:t>
            </a:r>
            <a:r>
              <a:rPr lang="en-US" sz="1200" b="1" i="1" dirty="0"/>
              <a:t>/&lt;</a:t>
            </a:r>
            <a:r>
              <a:rPr lang="en-US" sz="1200" b="1" i="1" dirty="0" err="1"/>
              <a:t>Subscription.Config.Url</a:t>
            </a:r>
            <a:r>
              <a:rPr lang="en-US" sz="1200" b="1" i="1" dirty="0"/>
              <a:t>&gt;</a:t>
            </a:r>
          </a:p>
          <a:p>
            <a:pPr algn="ctr"/>
            <a:endParaRPr lang="en-US" sz="1200" b="1" i="1" dirty="0"/>
          </a:p>
          <a:p>
            <a:pPr algn="ctr"/>
            <a:r>
              <a:rPr lang="en-US" sz="1200" dirty="0"/>
              <a:t>{ </a:t>
            </a:r>
            <a:r>
              <a:rPr lang="en-US" sz="1200" dirty="0" err="1"/>
              <a:t>eventName</a:t>
            </a:r>
            <a:r>
              <a:rPr lang="en-US" sz="1200" dirty="0"/>
              <a:t>, data }</a:t>
            </a:r>
          </a:p>
        </p:txBody>
      </p:sp>
      <p:cxnSp>
        <p:nvCxnSpPr>
          <p:cNvPr id="12" name="Straight Arrow Connector 11"/>
          <p:cNvCxnSpPr>
            <a:cxnSpLocks/>
            <a:stCxn id="4" idx="2"/>
            <a:endCxn id="6" idx="0"/>
          </p:cNvCxnSpPr>
          <p:nvPr/>
        </p:nvCxnSpPr>
        <p:spPr>
          <a:xfrm flipH="1">
            <a:off x="1270933" y="3347209"/>
            <a:ext cx="176169" cy="101239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5" idx="2"/>
            <a:endCxn id="7" idx="0"/>
          </p:cNvCxnSpPr>
          <p:nvPr/>
        </p:nvCxnSpPr>
        <p:spPr>
          <a:xfrm>
            <a:off x="3456264" y="3347210"/>
            <a:ext cx="0" cy="469779"/>
          </a:xfrm>
          <a:prstGeom prst="straightConnector1">
            <a:avLst/>
          </a:prstGeom>
          <a:ln w="5715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7" idx="2"/>
            <a:endCxn id="8" idx="0"/>
          </p:cNvCxnSpPr>
          <p:nvPr/>
        </p:nvCxnSpPr>
        <p:spPr>
          <a:xfrm flipH="1">
            <a:off x="3456263" y="4991448"/>
            <a:ext cx="1" cy="394286"/>
          </a:xfrm>
          <a:prstGeom prst="straightConnector1">
            <a:avLst/>
          </a:prstGeom>
          <a:ln w="5715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9" idx="1"/>
            <a:endCxn id="4" idx="0"/>
          </p:cNvCxnSpPr>
          <p:nvPr/>
        </p:nvCxnSpPr>
        <p:spPr>
          <a:xfrm rot="10800000" flipV="1">
            <a:off x="1447103" y="873595"/>
            <a:ext cx="4098471" cy="1290765"/>
          </a:xfrm>
          <a:prstGeom prst="bentConnector2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72422" y="3433236"/>
            <a:ext cx="19009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IWebhooks</a:t>
            </a:r>
            <a:endParaRPr lang="en-US" sz="1200" i="1" dirty="0"/>
          </a:p>
          <a:p>
            <a:r>
              <a:rPr lang="en-US" sz="1200" dirty="0"/>
              <a:t>.</a:t>
            </a:r>
            <a:r>
              <a:rPr lang="en-US" sz="1200" b="1" dirty="0"/>
              <a:t>Publish</a:t>
            </a:r>
            <a:r>
              <a:rPr lang="en-US" sz="1200" dirty="0"/>
              <a:t>(</a:t>
            </a:r>
            <a:r>
              <a:rPr lang="en-US" sz="1200" dirty="0" err="1"/>
              <a:t>eventName</a:t>
            </a:r>
            <a:r>
              <a:rPr lang="en-US" sz="1200" dirty="0"/>
              <a:t>, data);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67027" y="4963607"/>
            <a:ext cx="178747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IWebhookEventSink</a:t>
            </a:r>
            <a:endParaRPr lang="en-US" sz="1200" i="1" dirty="0"/>
          </a:p>
          <a:p>
            <a:r>
              <a:rPr lang="en-US" sz="1200" dirty="0"/>
              <a:t>.</a:t>
            </a:r>
            <a:r>
              <a:rPr lang="en-US" sz="1200" b="1" dirty="0"/>
              <a:t>Write</a:t>
            </a:r>
            <a:r>
              <a:rPr lang="en-US" sz="1200" dirty="0"/>
              <a:t>(</a:t>
            </a:r>
            <a:r>
              <a:rPr lang="en-US" sz="1200" dirty="0" err="1"/>
              <a:t>eventName</a:t>
            </a:r>
            <a:r>
              <a:rPr lang="en-US" sz="1200" dirty="0"/>
              <a:t>, data);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21307" y="493193"/>
            <a:ext cx="294991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HTTP GET /subscriptions/</a:t>
            </a:r>
            <a:r>
              <a:rPr lang="en-US" sz="1200" i="1" dirty="0" err="1"/>
              <a:t>search?eventName</a:t>
            </a:r>
            <a:endParaRPr lang="en-US" sz="1200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10167455" y="370086"/>
            <a:ext cx="1602301" cy="954395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 Endpoints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5573" y="198281"/>
            <a:ext cx="1350629" cy="13506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Azure</a:t>
            </a:r>
          </a:p>
          <a:p>
            <a:pPr algn="r"/>
            <a:r>
              <a:rPr lang="en-US" dirty="0"/>
              <a:t>Worker</a:t>
            </a:r>
          </a:p>
          <a:p>
            <a:pPr algn="r"/>
            <a:r>
              <a:rPr lang="en-US" dirty="0"/>
              <a:t>Role</a:t>
            </a:r>
          </a:p>
        </p:txBody>
      </p:sp>
      <p:sp>
        <p:nvSpPr>
          <p:cNvPr id="24" name="Cylinder 23"/>
          <p:cNvSpPr/>
          <p:nvPr/>
        </p:nvSpPr>
        <p:spPr>
          <a:xfrm>
            <a:off x="5939404" y="5566266"/>
            <a:ext cx="570449" cy="813394"/>
          </a:xfrm>
          <a:prstGeom prst="can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AzureQueue</a:t>
            </a:r>
            <a:endParaRPr lang="en-US" sz="1600" dirty="0"/>
          </a:p>
        </p:txBody>
      </p:sp>
      <p:cxnSp>
        <p:nvCxnSpPr>
          <p:cNvPr id="29" name="Straight Arrow Connector 20"/>
          <p:cNvCxnSpPr>
            <a:cxnSpLocks/>
            <a:stCxn id="8" idx="3"/>
            <a:endCxn id="24" idx="2"/>
          </p:cNvCxnSpPr>
          <p:nvPr/>
        </p:nvCxnSpPr>
        <p:spPr>
          <a:xfrm flipV="1">
            <a:off x="4043492" y="5972963"/>
            <a:ext cx="1895912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0"/>
          <p:cNvCxnSpPr>
            <a:cxnSpLocks/>
            <a:stCxn id="19" idx="2"/>
            <a:endCxn id="24" idx="1"/>
          </p:cNvCxnSpPr>
          <p:nvPr/>
        </p:nvCxnSpPr>
        <p:spPr>
          <a:xfrm rot="16200000" flipH="1">
            <a:off x="4214080" y="3555717"/>
            <a:ext cx="4017356" cy="3741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99982" y="1687384"/>
            <a:ext cx="82907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Dequeue()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752615" y="6081857"/>
            <a:ext cx="11571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Enqueue(event)</a:t>
            </a:r>
            <a:endParaRPr lang="en-US" sz="1200" dirty="0"/>
          </a:p>
        </p:txBody>
      </p:sp>
      <p:pic>
        <p:nvPicPr>
          <p:cNvPr id="34" name="Picture 33" descr="years ago Eps How to edit this Vector ? Check the license on the ...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68" y="1041325"/>
            <a:ext cx="445053" cy="4450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sp>
        <p:nvSpPr>
          <p:cNvPr id="41" name="TextBox 40"/>
          <p:cNvSpPr txBox="1"/>
          <p:nvPr/>
        </p:nvSpPr>
        <p:spPr>
          <a:xfrm>
            <a:off x="-3975" y="3652670"/>
            <a:ext cx="189359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IWebhookSubscriptionStore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304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170</Words>
  <Application>Microsoft Office PowerPoint</Application>
  <PresentationFormat>Widescreen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17</cp:revision>
  <dcterms:created xsi:type="dcterms:W3CDTF">2017-02-28T19:31:52Z</dcterms:created>
  <dcterms:modified xsi:type="dcterms:W3CDTF">2017-03-02T17:46:07Z</dcterms:modified>
</cp:coreProperties>
</file>