
<file path=[Content_Types].xml><?xml version="1.0" encoding="utf-8"?>
<Types xmlns="http://schemas.openxmlformats.org/package/2006/content-types"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B4D5-9222-407A-89D1-F2D904E4B81A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ylinder 18"/>
          <p:cNvSpPr/>
          <p:nvPr/>
        </p:nvSpPr>
        <p:spPr>
          <a:xfrm>
            <a:off x="4010158" y="5051350"/>
            <a:ext cx="570449" cy="379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AppHost</a:t>
            </a:r>
            <a:endParaRPr lang="en-US" dirty="0"/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>
          <a:xfrm rot="10800000">
            <a:off x="1988191" y="2063693"/>
            <a:ext cx="880842" cy="262575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2138321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365" y="4768736"/>
            <a:ext cx="1506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175" y="2164361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2164361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9175" y="4158266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3816989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5385734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1627466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9" idx="3"/>
            <a:endCxn id="28" idx="1"/>
          </p:cNvCxnSpPr>
          <p:nvPr/>
        </p:nvCxnSpPr>
        <p:spPr>
          <a:xfrm flipV="1">
            <a:off x="6896202" y="847284"/>
            <a:ext cx="3271253" cy="263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370" y="519897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70933" y="3347209"/>
            <a:ext cx="176169" cy="10123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3347210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4991448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1447103" y="873595"/>
            <a:ext cx="4098471" cy="1290765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3421838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4963607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1307" y="493193"/>
            <a:ext cx="29499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GET /subscriptions/</a:t>
            </a:r>
            <a:r>
              <a:rPr lang="en-US" sz="1200" i="1" dirty="0" err="1"/>
              <a:t>search?eventName</a:t>
            </a:r>
            <a:endParaRPr lang="en-US" sz="12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167455" y="370086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5573" y="198281"/>
            <a:ext cx="1350629" cy="135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Azure</a:t>
            </a:r>
          </a:p>
          <a:p>
            <a:r>
              <a:rPr lang="en-US" dirty="0"/>
              <a:t>Worker</a:t>
            </a:r>
          </a:p>
          <a:p>
            <a:r>
              <a:rPr lang="en-US" dirty="0"/>
              <a:t>Role</a:t>
            </a:r>
          </a:p>
        </p:txBody>
      </p:sp>
      <p:sp>
        <p:nvSpPr>
          <p:cNvPr id="24" name="Cylinder 23"/>
          <p:cNvSpPr/>
          <p:nvPr/>
        </p:nvSpPr>
        <p:spPr>
          <a:xfrm>
            <a:off x="5939404" y="5566266"/>
            <a:ext cx="570449" cy="813394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AzureQueue</a:t>
            </a:r>
            <a:endParaRPr lang="en-US" sz="1600" dirty="0"/>
          </a:p>
        </p:txBody>
      </p:sp>
      <p:cxnSp>
        <p:nvCxnSpPr>
          <p:cNvPr id="29" name="Straight Arrow Connector 20"/>
          <p:cNvCxnSpPr>
            <a:cxnSpLocks/>
            <a:stCxn id="8" idx="3"/>
            <a:endCxn id="24" idx="2"/>
          </p:cNvCxnSpPr>
          <p:nvPr/>
        </p:nvCxnSpPr>
        <p:spPr>
          <a:xfrm flipV="1">
            <a:off x="4043492" y="5972963"/>
            <a:ext cx="189591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0"/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4214080" y="3555717"/>
            <a:ext cx="4017356" cy="37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09954" y="1673380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Dequeue()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52615" y="608185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Enqueue(event)</a:t>
            </a:r>
            <a:endParaRPr lang="en-US" sz="1200" dirty="0"/>
          </a:p>
        </p:txBody>
      </p:sp>
      <p:pic>
        <p:nvPicPr>
          <p:cNvPr id="34" name="Picture 33" descr="years ago Eps How to edit this Vector ? Check the license on th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75" y="1024815"/>
            <a:ext cx="445053" cy="4450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1" name="TextBox 40"/>
          <p:cNvSpPr txBox="1"/>
          <p:nvPr/>
        </p:nvSpPr>
        <p:spPr>
          <a:xfrm>
            <a:off x="-3975" y="3652670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30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10</cp:revision>
  <dcterms:created xsi:type="dcterms:W3CDTF">2017-02-28T19:31:52Z</dcterms:created>
  <dcterms:modified xsi:type="dcterms:W3CDTF">2017-02-28T21:49:33Z</dcterms:modified>
</cp:coreProperties>
</file>