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133A3-DAB0-4030-8DCF-4556DE1C9616}" type="doc">
      <dgm:prSet loTypeId="urn:microsoft.com/office/officeart/2005/8/layout/hProcess9" loCatId="process" qsTypeId="urn:microsoft.com/office/officeart/2005/8/quickstyle/3d7" qsCatId="3D" csTypeId="urn:microsoft.com/office/officeart/2005/8/colors/accent0_1" csCatId="mainScheme" phldr="1"/>
      <dgm:spPr/>
    </dgm:pt>
    <dgm:pt modelId="{3B5FBEAE-CBF2-4A76-8724-21DBFAB9DEE3}">
      <dgm:prSet phldrT="[Text]"/>
      <dgm:spPr/>
      <dgm:t>
        <a:bodyPr/>
        <a:lstStyle/>
        <a:p>
          <a:r>
            <a:rPr lang="en-NZ" dirty="0"/>
            <a:t>Take code from your own Codebase</a:t>
          </a:r>
        </a:p>
      </dgm:t>
    </dgm:pt>
    <dgm:pt modelId="{E28BE40A-E5AC-40FC-8748-D92E783DA6E0}" type="parTrans" cxnId="{73956E93-E43C-47D4-87AF-C7FB3BD865A8}">
      <dgm:prSet/>
      <dgm:spPr/>
      <dgm:t>
        <a:bodyPr/>
        <a:lstStyle/>
        <a:p>
          <a:endParaRPr lang="en-NZ"/>
        </a:p>
      </dgm:t>
    </dgm:pt>
    <dgm:pt modelId="{A5248069-9A4A-47A7-80A0-F5D55FC83F2F}" type="sibTrans" cxnId="{73956E93-E43C-47D4-87AF-C7FB3BD865A8}">
      <dgm:prSet/>
      <dgm:spPr/>
      <dgm:t>
        <a:bodyPr/>
        <a:lstStyle/>
        <a:p>
          <a:endParaRPr lang="en-NZ"/>
        </a:p>
      </dgm:t>
    </dgm:pt>
    <dgm:pt modelId="{9E2FADBF-3618-47B3-88DC-2750DC98CC73}">
      <dgm:prSet phldrT="[Text]"/>
      <dgm:spPr/>
      <dgm:t>
        <a:bodyPr/>
        <a:lstStyle/>
        <a:p>
          <a:r>
            <a:rPr lang="en-NZ" dirty="0"/>
            <a:t>Templatize It</a:t>
          </a:r>
        </a:p>
      </dgm:t>
    </dgm:pt>
    <dgm:pt modelId="{7DD37EA9-512C-48F4-929B-E22DD6EECDF3}" type="parTrans" cxnId="{9B7B7CDD-1FEC-487C-B641-8398F3BEE176}">
      <dgm:prSet/>
      <dgm:spPr/>
      <dgm:t>
        <a:bodyPr/>
        <a:lstStyle/>
        <a:p>
          <a:endParaRPr lang="en-NZ"/>
        </a:p>
      </dgm:t>
    </dgm:pt>
    <dgm:pt modelId="{E4597862-144A-4E2F-961A-7374D568CE12}" type="sibTrans" cxnId="{9B7B7CDD-1FEC-487C-B641-8398F3BEE176}">
      <dgm:prSet/>
      <dgm:spPr/>
      <dgm:t>
        <a:bodyPr/>
        <a:lstStyle/>
        <a:p>
          <a:endParaRPr lang="en-NZ"/>
        </a:p>
      </dgm:t>
    </dgm:pt>
    <dgm:pt modelId="{025EFFC7-3219-4EF6-947C-FD9506E5FB47}">
      <dgm:prSet phldrT="[Text]"/>
      <dgm:spPr/>
      <dgm:t>
        <a:bodyPr/>
        <a:lstStyle/>
        <a:p>
          <a:r>
            <a:rPr lang="en-NZ" dirty="0"/>
            <a:t>Build a Robot that Writes your code</a:t>
          </a:r>
        </a:p>
      </dgm:t>
    </dgm:pt>
    <dgm:pt modelId="{DE239302-B4DC-4C4C-8F34-D629E9C61BF1}" type="parTrans" cxnId="{90B42097-5870-410F-ACA9-7A112965242A}">
      <dgm:prSet/>
      <dgm:spPr/>
      <dgm:t>
        <a:bodyPr/>
        <a:lstStyle/>
        <a:p>
          <a:endParaRPr lang="en-NZ"/>
        </a:p>
      </dgm:t>
    </dgm:pt>
    <dgm:pt modelId="{1DDF0864-5CA4-429A-B5FC-6DD5475075A8}" type="sibTrans" cxnId="{90B42097-5870-410F-ACA9-7A112965242A}">
      <dgm:prSet/>
      <dgm:spPr/>
      <dgm:t>
        <a:bodyPr/>
        <a:lstStyle/>
        <a:p>
          <a:endParaRPr lang="en-NZ"/>
        </a:p>
      </dgm:t>
    </dgm:pt>
    <dgm:pt modelId="{771A7A7A-BC44-4942-8DD2-F0E762723216}">
      <dgm:prSet phldrT="[Text]"/>
      <dgm:spPr/>
      <dgm:t>
        <a:bodyPr/>
        <a:lstStyle/>
        <a:p>
          <a:r>
            <a:rPr lang="en-NZ" dirty="0"/>
            <a:t>Install the Robot into your Codebase</a:t>
          </a:r>
        </a:p>
      </dgm:t>
    </dgm:pt>
    <dgm:pt modelId="{0D23FC81-A89D-4917-9DAB-A6E589ECC94B}" type="parTrans" cxnId="{91B6632B-C10D-4196-8273-94380E91E6A2}">
      <dgm:prSet/>
      <dgm:spPr/>
      <dgm:t>
        <a:bodyPr/>
        <a:lstStyle/>
        <a:p>
          <a:endParaRPr lang="en-NZ"/>
        </a:p>
      </dgm:t>
    </dgm:pt>
    <dgm:pt modelId="{32158D0B-197C-4207-9428-5B6E94714130}" type="sibTrans" cxnId="{91B6632B-C10D-4196-8273-94380E91E6A2}">
      <dgm:prSet/>
      <dgm:spPr/>
      <dgm:t>
        <a:bodyPr/>
        <a:lstStyle/>
        <a:p>
          <a:endParaRPr lang="en-NZ"/>
        </a:p>
      </dgm:t>
    </dgm:pt>
    <dgm:pt modelId="{00BD5874-38DB-4A54-A582-A5E99177C86E}">
      <dgm:prSet phldrT="[Text]"/>
      <dgm:spPr/>
      <dgm:t>
        <a:bodyPr/>
        <a:lstStyle/>
        <a:p>
          <a:r>
            <a:rPr lang="en-NZ" dirty="0"/>
            <a:t>Tell your Robot to do the Coding! </a:t>
          </a:r>
        </a:p>
      </dgm:t>
    </dgm:pt>
    <dgm:pt modelId="{BFE905BA-BF16-4F20-BC1F-F3BC5A258ACE}" type="parTrans" cxnId="{7D48F44E-5BAE-4171-BAE2-7AC0F55C9CA8}">
      <dgm:prSet/>
      <dgm:spPr/>
      <dgm:t>
        <a:bodyPr/>
        <a:lstStyle/>
        <a:p>
          <a:endParaRPr lang="en-NZ"/>
        </a:p>
      </dgm:t>
    </dgm:pt>
    <dgm:pt modelId="{AA5BA579-27CC-4429-872C-EBC1DF267A80}" type="sibTrans" cxnId="{7D48F44E-5BAE-4171-BAE2-7AC0F55C9CA8}">
      <dgm:prSet/>
      <dgm:spPr/>
      <dgm:t>
        <a:bodyPr/>
        <a:lstStyle/>
        <a:p>
          <a:endParaRPr lang="en-NZ"/>
        </a:p>
      </dgm:t>
    </dgm:pt>
    <dgm:pt modelId="{BB41C7B1-4792-4335-9970-3B7D24C199F4}" type="pres">
      <dgm:prSet presAssocID="{399133A3-DAB0-4030-8DCF-4556DE1C9616}" presName="CompostProcess" presStyleCnt="0">
        <dgm:presLayoutVars>
          <dgm:dir/>
          <dgm:resizeHandles val="exact"/>
        </dgm:presLayoutVars>
      </dgm:prSet>
      <dgm:spPr/>
    </dgm:pt>
    <dgm:pt modelId="{A6EDF51D-AF66-4DE7-954C-F2DAECA84D79}" type="pres">
      <dgm:prSet presAssocID="{399133A3-DAB0-4030-8DCF-4556DE1C9616}" presName="arrow" presStyleLbl="bgShp" presStyleIdx="0" presStyleCnt="1" custScaleX="117647" custLinFactNeighborX="676" custLinFactNeighborY="-15209"/>
      <dgm:spPr/>
    </dgm:pt>
    <dgm:pt modelId="{444F5D18-B64B-4880-BAD1-101A53A0A7A8}" type="pres">
      <dgm:prSet presAssocID="{399133A3-DAB0-4030-8DCF-4556DE1C9616}" presName="linearProcess" presStyleCnt="0"/>
      <dgm:spPr/>
    </dgm:pt>
    <dgm:pt modelId="{F8CEE6F7-64EA-484A-880A-682B1847BEC7}" type="pres">
      <dgm:prSet presAssocID="{3B5FBEAE-CBF2-4A76-8724-21DBFAB9DEE3}" presName="textNode" presStyleLbl="node1" presStyleIdx="0" presStyleCnt="5">
        <dgm:presLayoutVars>
          <dgm:bulletEnabled val="1"/>
        </dgm:presLayoutVars>
      </dgm:prSet>
      <dgm:spPr/>
    </dgm:pt>
    <dgm:pt modelId="{F36ACE2C-AEFA-4007-ABE5-BCB8932178C8}" type="pres">
      <dgm:prSet presAssocID="{A5248069-9A4A-47A7-80A0-F5D55FC83F2F}" presName="sibTrans" presStyleCnt="0"/>
      <dgm:spPr/>
    </dgm:pt>
    <dgm:pt modelId="{B58E5A79-3F1D-45CE-BEAD-3461BB8A8039}" type="pres">
      <dgm:prSet presAssocID="{9E2FADBF-3618-47B3-88DC-2750DC98CC73}" presName="textNode" presStyleLbl="node1" presStyleIdx="1" presStyleCnt="5">
        <dgm:presLayoutVars>
          <dgm:bulletEnabled val="1"/>
        </dgm:presLayoutVars>
      </dgm:prSet>
      <dgm:spPr/>
    </dgm:pt>
    <dgm:pt modelId="{DA0880E6-F958-4126-B9A1-B6EFB2E24D8C}" type="pres">
      <dgm:prSet presAssocID="{E4597862-144A-4E2F-961A-7374D568CE12}" presName="sibTrans" presStyleCnt="0"/>
      <dgm:spPr/>
    </dgm:pt>
    <dgm:pt modelId="{8C7EEF58-7B0F-4218-8C6D-6D8D2AA8B824}" type="pres">
      <dgm:prSet presAssocID="{025EFFC7-3219-4EF6-947C-FD9506E5FB47}" presName="textNode" presStyleLbl="node1" presStyleIdx="2" presStyleCnt="5">
        <dgm:presLayoutVars>
          <dgm:bulletEnabled val="1"/>
        </dgm:presLayoutVars>
      </dgm:prSet>
      <dgm:spPr/>
    </dgm:pt>
    <dgm:pt modelId="{AEF100AD-A226-4E70-B2C7-23622955B6B1}" type="pres">
      <dgm:prSet presAssocID="{1DDF0864-5CA4-429A-B5FC-6DD5475075A8}" presName="sibTrans" presStyleCnt="0"/>
      <dgm:spPr/>
    </dgm:pt>
    <dgm:pt modelId="{36C50AC2-9B01-4A20-A286-E405733D3B3D}" type="pres">
      <dgm:prSet presAssocID="{771A7A7A-BC44-4942-8DD2-F0E762723216}" presName="textNode" presStyleLbl="node1" presStyleIdx="3" presStyleCnt="5">
        <dgm:presLayoutVars>
          <dgm:bulletEnabled val="1"/>
        </dgm:presLayoutVars>
      </dgm:prSet>
      <dgm:spPr/>
    </dgm:pt>
    <dgm:pt modelId="{BC758D2B-5841-46CF-88A8-DE45CE26BAA4}" type="pres">
      <dgm:prSet presAssocID="{32158D0B-197C-4207-9428-5B6E94714130}" presName="sibTrans" presStyleCnt="0"/>
      <dgm:spPr/>
    </dgm:pt>
    <dgm:pt modelId="{8E8A3AAA-4BA1-43BA-8997-896F6F7BC1E5}" type="pres">
      <dgm:prSet presAssocID="{00BD5874-38DB-4A54-A582-A5E99177C86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1B6632B-C10D-4196-8273-94380E91E6A2}" srcId="{399133A3-DAB0-4030-8DCF-4556DE1C9616}" destId="{771A7A7A-BC44-4942-8DD2-F0E762723216}" srcOrd="3" destOrd="0" parTransId="{0D23FC81-A89D-4917-9DAB-A6E589ECC94B}" sibTransId="{32158D0B-197C-4207-9428-5B6E94714130}"/>
    <dgm:cxn modelId="{7D48F44E-5BAE-4171-BAE2-7AC0F55C9CA8}" srcId="{399133A3-DAB0-4030-8DCF-4556DE1C9616}" destId="{00BD5874-38DB-4A54-A582-A5E99177C86E}" srcOrd="4" destOrd="0" parTransId="{BFE905BA-BF16-4F20-BC1F-F3BC5A258ACE}" sibTransId="{AA5BA579-27CC-4429-872C-EBC1DF267A80}"/>
    <dgm:cxn modelId="{6E2F2359-14C7-4A1C-B6BB-1EF5E31B3833}" type="presOf" srcId="{00BD5874-38DB-4A54-A582-A5E99177C86E}" destId="{8E8A3AAA-4BA1-43BA-8997-896F6F7BC1E5}" srcOrd="0" destOrd="0" presId="urn:microsoft.com/office/officeart/2005/8/layout/hProcess9"/>
    <dgm:cxn modelId="{EB1B528D-66D7-41FA-B8E3-FB8940CEBEA0}" type="presOf" srcId="{9E2FADBF-3618-47B3-88DC-2750DC98CC73}" destId="{B58E5A79-3F1D-45CE-BEAD-3461BB8A8039}" srcOrd="0" destOrd="0" presId="urn:microsoft.com/office/officeart/2005/8/layout/hProcess9"/>
    <dgm:cxn modelId="{73956E93-E43C-47D4-87AF-C7FB3BD865A8}" srcId="{399133A3-DAB0-4030-8DCF-4556DE1C9616}" destId="{3B5FBEAE-CBF2-4A76-8724-21DBFAB9DEE3}" srcOrd="0" destOrd="0" parTransId="{E28BE40A-E5AC-40FC-8748-D92E783DA6E0}" sibTransId="{A5248069-9A4A-47A7-80A0-F5D55FC83F2F}"/>
    <dgm:cxn modelId="{17485B96-8CA7-43DA-AA6C-105165B0C2D5}" type="presOf" srcId="{3B5FBEAE-CBF2-4A76-8724-21DBFAB9DEE3}" destId="{F8CEE6F7-64EA-484A-880A-682B1847BEC7}" srcOrd="0" destOrd="0" presId="urn:microsoft.com/office/officeart/2005/8/layout/hProcess9"/>
    <dgm:cxn modelId="{90B42097-5870-410F-ACA9-7A112965242A}" srcId="{399133A3-DAB0-4030-8DCF-4556DE1C9616}" destId="{025EFFC7-3219-4EF6-947C-FD9506E5FB47}" srcOrd="2" destOrd="0" parTransId="{DE239302-B4DC-4C4C-8F34-D629E9C61BF1}" sibTransId="{1DDF0864-5CA4-429A-B5FC-6DD5475075A8}"/>
    <dgm:cxn modelId="{B8376397-C4FC-4E8C-9883-944D8F63228E}" type="presOf" srcId="{771A7A7A-BC44-4942-8DD2-F0E762723216}" destId="{36C50AC2-9B01-4A20-A286-E405733D3B3D}" srcOrd="0" destOrd="0" presId="urn:microsoft.com/office/officeart/2005/8/layout/hProcess9"/>
    <dgm:cxn modelId="{DB98EB9F-5430-4E6D-A02D-08EC78E77BFE}" type="presOf" srcId="{025EFFC7-3219-4EF6-947C-FD9506E5FB47}" destId="{8C7EEF58-7B0F-4218-8C6D-6D8D2AA8B824}" srcOrd="0" destOrd="0" presId="urn:microsoft.com/office/officeart/2005/8/layout/hProcess9"/>
    <dgm:cxn modelId="{9885F9BD-3E5F-4EF8-BA76-48FF204591B7}" type="presOf" srcId="{399133A3-DAB0-4030-8DCF-4556DE1C9616}" destId="{BB41C7B1-4792-4335-9970-3B7D24C199F4}" srcOrd="0" destOrd="0" presId="urn:microsoft.com/office/officeart/2005/8/layout/hProcess9"/>
    <dgm:cxn modelId="{9B7B7CDD-1FEC-487C-B641-8398F3BEE176}" srcId="{399133A3-DAB0-4030-8DCF-4556DE1C9616}" destId="{9E2FADBF-3618-47B3-88DC-2750DC98CC73}" srcOrd="1" destOrd="0" parTransId="{7DD37EA9-512C-48F4-929B-E22DD6EECDF3}" sibTransId="{E4597862-144A-4E2F-961A-7374D568CE12}"/>
    <dgm:cxn modelId="{79E843DF-F99F-4E03-8C0A-3705FD9AE706}" type="presParOf" srcId="{BB41C7B1-4792-4335-9970-3B7D24C199F4}" destId="{A6EDF51D-AF66-4DE7-954C-F2DAECA84D79}" srcOrd="0" destOrd="0" presId="urn:microsoft.com/office/officeart/2005/8/layout/hProcess9"/>
    <dgm:cxn modelId="{BD389ED0-FA33-4178-8AB1-1312A03A503F}" type="presParOf" srcId="{BB41C7B1-4792-4335-9970-3B7D24C199F4}" destId="{444F5D18-B64B-4880-BAD1-101A53A0A7A8}" srcOrd="1" destOrd="0" presId="urn:microsoft.com/office/officeart/2005/8/layout/hProcess9"/>
    <dgm:cxn modelId="{3465217B-757D-4BDF-B13A-415BF50DDDB5}" type="presParOf" srcId="{444F5D18-B64B-4880-BAD1-101A53A0A7A8}" destId="{F8CEE6F7-64EA-484A-880A-682B1847BEC7}" srcOrd="0" destOrd="0" presId="urn:microsoft.com/office/officeart/2005/8/layout/hProcess9"/>
    <dgm:cxn modelId="{F124DC97-8BB7-4F1D-AAAA-8686EFADA5AB}" type="presParOf" srcId="{444F5D18-B64B-4880-BAD1-101A53A0A7A8}" destId="{F36ACE2C-AEFA-4007-ABE5-BCB8932178C8}" srcOrd="1" destOrd="0" presId="urn:microsoft.com/office/officeart/2005/8/layout/hProcess9"/>
    <dgm:cxn modelId="{E6AE87EF-DDE6-481A-9A8C-C40BF43D5980}" type="presParOf" srcId="{444F5D18-B64B-4880-BAD1-101A53A0A7A8}" destId="{B58E5A79-3F1D-45CE-BEAD-3461BB8A8039}" srcOrd="2" destOrd="0" presId="urn:microsoft.com/office/officeart/2005/8/layout/hProcess9"/>
    <dgm:cxn modelId="{5B8FFD3A-4CF3-46F0-B169-F3BDE7483280}" type="presParOf" srcId="{444F5D18-B64B-4880-BAD1-101A53A0A7A8}" destId="{DA0880E6-F958-4126-B9A1-B6EFB2E24D8C}" srcOrd="3" destOrd="0" presId="urn:microsoft.com/office/officeart/2005/8/layout/hProcess9"/>
    <dgm:cxn modelId="{C97F0B87-D54D-4AF8-A70C-71925D8F972F}" type="presParOf" srcId="{444F5D18-B64B-4880-BAD1-101A53A0A7A8}" destId="{8C7EEF58-7B0F-4218-8C6D-6D8D2AA8B824}" srcOrd="4" destOrd="0" presId="urn:microsoft.com/office/officeart/2005/8/layout/hProcess9"/>
    <dgm:cxn modelId="{AE7A6C9A-10B0-4947-86D6-DBF47A35E0AB}" type="presParOf" srcId="{444F5D18-B64B-4880-BAD1-101A53A0A7A8}" destId="{AEF100AD-A226-4E70-B2C7-23622955B6B1}" srcOrd="5" destOrd="0" presId="urn:microsoft.com/office/officeart/2005/8/layout/hProcess9"/>
    <dgm:cxn modelId="{D48A1AD6-C26C-4975-BF4B-24781A7C9548}" type="presParOf" srcId="{444F5D18-B64B-4880-BAD1-101A53A0A7A8}" destId="{36C50AC2-9B01-4A20-A286-E405733D3B3D}" srcOrd="6" destOrd="0" presId="urn:microsoft.com/office/officeart/2005/8/layout/hProcess9"/>
    <dgm:cxn modelId="{39F187A1-B519-4A80-8D69-6ABAD4E67A6E}" type="presParOf" srcId="{444F5D18-B64B-4880-BAD1-101A53A0A7A8}" destId="{BC758D2B-5841-46CF-88A8-DE45CE26BAA4}" srcOrd="7" destOrd="0" presId="urn:microsoft.com/office/officeart/2005/8/layout/hProcess9"/>
    <dgm:cxn modelId="{DF88FBA5-FA9B-4241-B852-8A79BB19A31C}" type="presParOf" srcId="{444F5D18-B64B-4880-BAD1-101A53A0A7A8}" destId="{8E8A3AAA-4BA1-43BA-8997-896F6F7BC1E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DF51D-AF66-4DE7-954C-F2DAECA84D79}">
      <dsp:nvSpPr>
        <dsp:cNvPr id="0" name=""/>
        <dsp:cNvSpPr/>
      </dsp:nvSpPr>
      <dsp:spPr>
        <a:xfrm>
          <a:off x="5" y="0"/>
          <a:ext cx="11412740" cy="659920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EE6F7-64EA-484A-880A-682B1847BEC7}">
      <dsp:nvSpPr>
        <dsp:cNvPr id="0" name=""/>
        <dsp:cNvSpPr/>
      </dsp:nvSpPr>
      <dsp:spPr>
        <a:xfrm>
          <a:off x="5990" y="1979762"/>
          <a:ext cx="2147970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000" kern="1200" dirty="0"/>
            <a:t>Take code from your own Codebase</a:t>
          </a:r>
        </a:p>
      </dsp:txBody>
      <dsp:txXfrm>
        <a:off x="110845" y="2084617"/>
        <a:ext cx="1938260" cy="2429973"/>
      </dsp:txXfrm>
    </dsp:sp>
    <dsp:sp modelId="{B58E5A79-3F1D-45CE-BEAD-3461BB8A8039}">
      <dsp:nvSpPr>
        <dsp:cNvPr id="0" name=""/>
        <dsp:cNvSpPr/>
      </dsp:nvSpPr>
      <dsp:spPr>
        <a:xfrm>
          <a:off x="2319189" y="1979762"/>
          <a:ext cx="2147970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000" kern="1200" dirty="0"/>
            <a:t>Templatize It</a:t>
          </a:r>
        </a:p>
      </dsp:txBody>
      <dsp:txXfrm>
        <a:off x="2424044" y="2084617"/>
        <a:ext cx="1938260" cy="2429973"/>
      </dsp:txXfrm>
    </dsp:sp>
    <dsp:sp modelId="{8C7EEF58-7B0F-4218-8C6D-6D8D2AA8B824}">
      <dsp:nvSpPr>
        <dsp:cNvPr id="0" name=""/>
        <dsp:cNvSpPr/>
      </dsp:nvSpPr>
      <dsp:spPr>
        <a:xfrm>
          <a:off x="4632387" y="1979762"/>
          <a:ext cx="2147970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000" kern="1200" dirty="0"/>
            <a:t>Build a Robot that Writes your code</a:t>
          </a:r>
        </a:p>
      </dsp:txBody>
      <dsp:txXfrm>
        <a:off x="4737242" y="2084617"/>
        <a:ext cx="1938260" cy="2429973"/>
      </dsp:txXfrm>
    </dsp:sp>
    <dsp:sp modelId="{36C50AC2-9B01-4A20-A286-E405733D3B3D}">
      <dsp:nvSpPr>
        <dsp:cNvPr id="0" name=""/>
        <dsp:cNvSpPr/>
      </dsp:nvSpPr>
      <dsp:spPr>
        <a:xfrm>
          <a:off x="6945586" y="1979762"/>
          <a:ext cx="2147970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000" kern="1200" dirty="0"/>
            <a:t>Install the Robot into your Codebase</a:t>
          </a:r>
        </a:p>
      </dsp:txBody>
      <dsp:txXfrm>
        <a:off x="7050441" y="2084617"/>
        <a:ext cx="1938260" cy="2429973"/>
      </dsp:txXfrm>
    </dsp:sp>
    <dsp:sp modelId="{8E8A3AAA-4BA1-43BA-8997-896F6F7BC1E5}">
      <dsp:nvSpPr>
        <dsp:cNvPr id="0" name=""/>
        <dsp:cNvSpPr/>
      </dsp:nvSpPr>
      <dsp:spPr>
        <a:xfrm>
          <a:off x="9258785" y="1979762"/>
          <a:ext cx="2147970" cy="26396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000" kern="1200" dirty="0"/>
            <a:t>Tell your Robot to do the Coding! </a:t>
          </a:r>
        </a:p>
      </dsp:txBody>
      <dsp:txXfrm>
        <a:off x="9363640" y="2084617"/>
        <a:ext cx="1938260" cy="2429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93DB-635C-B4C2-608F-AF58B96EF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F1817-F458-F7EC-903E-847EABC2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99EB-4E35-A0C5-4B22-BD01CE7A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20/06/2022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0A73-1F08-1C12-5FFC-28059264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F838-866E-96C4-B6DE-115BDBB7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3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19C9-6DA3-3B99-A696-A09FA7B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B2F2-EF15-0E92-0076-4C5C0DD8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0DCF-0E9D-43AD-5FB6-11C68C5E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20/06/2022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BA0F-1151-3D84-C806-643602D8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4CA96-F54B-4C86-2728-C127BC4F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46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4CE90-6E84-AFFE-442E-42C08BBDB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197E3-B03C-3BF9-6AF8-912B5844C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64A6-FC2B-BBAD-74E7-DF28052C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20/06/2022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E684-5469-5886-D9DB-E533B99D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9869-F628-F761-51B6-05E947E6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04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E68-1D41-F6EF-6098-0EDBB4C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F874-4DBD-612A-24C4-686DFA5A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8F9E-9BF4-C4B6-D62F-DBB993D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20/06/2022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CD12-C4A1-C73A-4698-1D53EFAE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E281-8CDA-A6C6-BD4D-FE93454E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5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6A-C1D9-77FD-6C04-F3DACE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6831-485F-5490-5360-C573CDF3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1E75D-B1A0-7762-D4D5-59C6AE5D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20/06/2022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1A06A-A83D-FD96-E10E-298E3E1F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4589-DC44-25EF-95DB-2047A4E5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112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CABE-D427-F2FA-2D5D-190E7CF2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2A0D-EE0A-DAB5-2FEA-888974EBF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B2F99-7146-935E-AC86-9A8226245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7225-3F35-8379-8B83-A5C7780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20/06/2022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E56A-7D05-8E8E-35A9-5FB7338D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ACE34-01D8-8531-DC9D-44548E52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796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1449-AE38-E723-A66B-E2425E66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5D2CC-708C-6073-995A-98CE6014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9D8B5-FDE5-D2E4-EB85-3989DA9A1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4BEAA-1616-EF35-9A6D-CF34FABB8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644B6-7F9F-63DF-F828-2AC68D10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3B78B-C44E-B167-B86B-2E96E381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20/06/2022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1990A-EA66-5942-8E58-F3E3F98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A1456-0FC3-9440-37B4-496D36BE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914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B3-9115-C42E-E95F-F3C6D920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E84DE-EFAA-69BE-D39F-2A9A944B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20/06/2022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2DC63-9973-6761-D52E-32A24BB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8E65C-7C50-E327-F4F6-C94624F4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197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A471-BFD6-A217-8F14-75D21FF1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20/06/2022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0800A-BCED-2BFB-B193-C6F72921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E0546-3FB8-D536-0529-AF2103C9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705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C5DC-F939-F704-F3AE-A7A572FD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C9D6-8866-115B-3E6D-328A9CAF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903D9-29E5-BEC4-BE8E-BF2DBB8A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3581E-175D-2D78-C03A-DE035D42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20/06/2022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5A7B-CC13-90AD-714B-D65DF26B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3DDAA-FBB0-738A-E76E-EBAF990B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5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C9A5-C5A4-6F70-B91A-8049433B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289A2-7BEC-22A6-22D2-C2067F515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7AD66-E25F-89A7-D43E-D45BFDDD8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47D14-F37E-CDDA-ABB8-CDDA7A85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20/06/2022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F087-392C-EB31-C2C7-B621FE4E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4E90E-7F36-9C2C-20AC-5119E13B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76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61B04-EFBF-87DE-08CC-2667BC8C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734F-2F6E-2989-3E81-B1336D4BA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D2E9-6481-F964-780D-27DD70474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F5EC-8EF0-417F-9F3F-A436A2C12366}" type="datetimeFigureOut">
              <a:rPr lang="en-NZ" smtClean="0"/>
              <a:t>20/06/2022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986A-BF6F-B018-F911-4624B7331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2ED7-7A29-9D30-D031-74220575A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79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93811F-DEE8-89E9-3261-20388ADA809D}"/>
              </a:ext>
            </a:extLst>
          </p:cNvPr>
          <p:cNvSpPr/>
          <p:nvPr/>
        </p:nvSpPr>
        <p:spPr>
          <a:xfrm>
            <a:off x="-300775" y="232903"/>
            <a:ext cx="6752411" cy="6024112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Authoring</a:t>
            </a:r>
          </a:p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Toolkits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70E11D-2E9C-9089-54E8-176022E0196A}"/>
              </a:ext>
            </a:extLst>
          </p:cNvPr>
          <p:cNvSpPr/>
          <p:nvPr/>
        </p:nvSpPr>
        <p:spPr>
          <a:xfrm>
            <a:off x="5492641" y="1007952"/>
            <a:ext cx="6938325" cy="6024112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08849"/>
              </a:avLst>
            </a:prstTxWarp>
          </a:bodyPr>
          <a:lstStyle/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Using</a:t>
            </a:r>
          </a:p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Toolkits</a:t>
            </a:r>
          </a:p>
        </p:txBody>
      </p:sp>
      <p:pic>
        <p:nvPicPr>
          <p:cNvPr id="17" name="Graphic 16" descr="Robot with solid fill">
            <a:extLst>
              <a:ext uri="{FF2B5EF4-FFF2-40B4-BE49-F238E27FC236}">
                <a16:creationId xmlns:a16="http://schemas.microsoft.com/office/drawing/2014/main" id="{29C9B7CF-C36E-E441-E11A-CD6C4A5BE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915" y="2716349"/>
            <a:ext cx="1104173" cy="110417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1C788EC-1C65-B060-0809-2E42A5C88C97}"/>
              </a:ext>
            </a:extLst>
          </p:cNvPr>
          <p:cNvGrpSpPr/>
          <p:nvPr/>
        </p:nvGrpSpPr>
        <p:grpSpPr>
          <a:xfrm>
            <a:off x="2578149" y="2411785"/>
            <a:ext cx="1726507" cy="2883147"/>
            <a:chOff x="2118335" y="2448922"/>
            <a:chExt cx="1726507" cy="2883147"/>
          </a:xfrm>
        </p:grpSpPr>
        <p:pic>
          <p:nvPicPr>
            <p:cNvPr id="11" name="Picture 10" descr="Elderly woman holding sign">
              <a:extLst>
                <a:ext uri="{FF2B5EF4-FFF2-40B4-BE49-F238E27FC236}">
                  <a16:creationId xmlns:a16="http://schemas.microsoft.com/office/drawing/2014/main" id="{0DB7A720-5F80-8C00-22C6-831F27332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18335" y="2448922"/>
              <a:ext cx="1726507" cy="2883147"/>
            </a:xfrm>
            <a:prstGeom prst="rect">
              <a:avLst/>
            </a:prstGeom>
          </p:spPr>
        </p:pic>
        <p:pic>
          <p:nvPicPr>
            <p:cNvPr id="23" name="Graphic 22" descr="Branching diagram with solid fill">
              <a:extLst>
                <a:ext uri="{FF2B5EF4-FFF2-40B4-BE49-F238E27FC236}">
                  <a16:creationId xmlns:a16="http://schemas.microsoft.com/office/drawing/2014/main" id="{CB86ACAB-BD04-563D-7753-EE55F179F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V="1">
              <a:off x="2733570" y="2879559"/>
              <a:ext cx="914400" cy="914400"/>
            </a:xfrm>
            <a:prstGeom prst="rect">
              <a:avLst/>
            </a:prstGeom>
          </p:spPr>
        </p:pic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C0C608C-032F-75EB-16BA-119E37DF6E59}"/>
              </a:ext>
            </a:extLst>
          </p:cNvPr>
          <p:cNvSpPr/>
          <p:nvPr/>
        </p:nvSpPr>
        <p:spPr>
          <a:xfrm>
            <a:off x="4408855" y="2880701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Package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ABBA32-A053-ECF4-0529-0E1261989675}"/>
              </a:ext>
            </a:extLst>
          </p:cNvPr>
          <p:cNvGrpSpPr/>
          <p:nvPr/>
        </p:nvGrpSpPr>
        <p:grpSpPr>
          <a:xfrm>
            <a:off x="10197472" y="2716349"/>
            <a:ext cx="1413475" cy="1379539"/>
            <a:chOff x="8851414" y="3942582"/>
            <a:chExt cx="1413475" cy="137953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AC19C1-877F-64DB-6ACE-092CBCE84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1414" y="3942582"/>
              <a:ext cx="1413475" cy="135235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778110-931E-8D02-D3A1-DC64AEADD794}"/>
                </a:ext>
              </a:extLst>
            </p:cNvPr>
            <p:cNvSpPr/>
            <p:nvPr/>
          </p:nvSpPr>
          <p:spPr>
            <a:xfrm>
              <a:off x="8852100" y="3942582"/>
              <a:ext cx="1412789" cy="1379539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New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code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40017A6-DC4C-075E-BD7B-9BD771EEA3C5}"/>
              </a:ext>
            </a:extLst>
          </p:cNvPr>
          <p:cNvSpPr/>
          <p:nvPr/>
        </p:nvSpPr>
        <p:spPr>
          <a:xfrm>
            <a:off x="6468986" y="2906122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Configure</a:t>
            </a:r>
            <a:endParaRPr lang="en-NZ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55C53-39F8-3545-B084-11DC2A84B02A}"/>
              </a:ext>
            </a:extLst>
          </p:cNvPr>
          <p:cNvSpPr txBox="1"/>
          <p:nvPr/>
        </p:nvSpPr>
        <p:spPr>
          <a:xfrm>
            <a:off x="5611609" y="3738049"/>
            <a:ext cx="78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toolkit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D8F3A7-9D22-733C-E70A-5E503C594A7C}"/>
              </a:ext>
            </a:extLst>
          </p:cNvPr>
          <p:cNvSpPr txBox="1"/>
          <p:nvPr/>
        </p:nvSpPr>
        <p:spPr>
          <a:xfrm>
            <a:off x="3372422" y="3766005"/>
            <a:ext cx="144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+ automation</a:t>
            </a:r>
            <a:br>
              <a:rPr lang="en-NZ" dirty="0">
                <a:solidFill>
                  <a:schemeClr val="bg1"/>
                </a:solidFill>
              </a:rPr>
            </a:br>
            <a:r>
              <a:rPr lang="en-NZ" dirty="0">
                <a:solidFill>
                  <a:schemeClr val="bg1"/>
                </a:solidFill>
              </a:rPr>
              <a:t>+ constraints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AD6EB1-5F3D-B8A0-0FAC-356354979196}"/>
              </a:ext>
            </a:extLst>
          </p:cNvPr>
          <p:cNvGrpSpPr/>
          <p:nvPr/>
        </p:nvGrpSpPr>
        <p:grpSpPr>
          <a:xfrm>
            <a:off x="204625" y="2673552"/>
            <a:ext cx="1413475" cy="1379539"/>
            <a:chOff x="8851414" y="3942582"/>
            <a:chExt cx="1413475" cy="137953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ED0BAE6-D173-37B0-C627-ABED6412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1414" y="3942582"/>
              <a:ext cx="1413475" cy="135235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99E3E9D-4303-6C5C-47D7-27DB446D3AFA}"/>
                </a:ext>
              </a:extLst>
            </p:cNvPr>
            <p:cNvSpPr/>
            <p:nvPr/>
          </p:nvSpPr>
          <p:spPr>
            <a:xfrm>
              <a:off x="8852100" y="3942582"/>
              <a:ext cx="1412789" cy="1379539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Existing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codebase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9ED964A-F1D5-D516-366A-EB9F68E452A7}"/>
              </a:ext>
            </a:extLst>
          </p:cNvPr>
          <p:cNvSpPr/>
          <p:nvPr/>
        </p:nvSpPr>
        <p:spPr>
          <a:xfrm>
            <a:off x="1748455" y="2851571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Capture Patterns</a:t>
            </a:r>
            <a:endParaRPr lang="en-NZ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87AB80-83C6-EA6A-6058-03C41428137B}"/>
              </a:ext>
            </a:extLst>
          </p:cNvPr>
          <p:cNvSpPr txBox="1"/>
          <p:nvPr/>
        </p:nvSpPr>
        <p:spPr>
          <a:xfrm>
            <a:off x="1823219" y="3820522"/>
            <a:ext cx="1290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+ structure</a:t>
            </a:r>
          </a:p>
          <a:p>
            <a:r>
              <a:rPr lang="en-NZ" dirty="0">
                <a:solidFill>
                  <a:schemeClr val="bg1"/>
                </a:solidFill>
              </a:rPr>
              <a:t>+ snippets</a:t>
            </a:r>
          </a:p>
          <a:p>
            <a:r>
              <a:rPr lang="en-NZ" dirty="0">
                <a:solidFill>
                  <a:schemeClr val="bg1"/>
                </a:solidFill>
              </a:rPr>
              <a:t>+ templates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341D0-57D1-4E94-8609-31216D1B7171}"/>
              </a:ext>
            </a:extLst>
          </p:cNvPr>
          <p:cNvSpPr txBox="1"/>
          <p:nvPr/>
        </p:nvSpPr>
        <p:spPr>
          <a:xfrm>
            <a:off x="2466808" y="1775659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Codebase</a:t>
            </a:r>
          </a:p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 Lead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9DF284-5A18-4459-A7C6-141B3F1D76BB}"/>
              </a:ext>
            </a:extLst>
          </p:cNvPr>
          <p:cNvSpPr txBox="1"/>
          <p:nvPr/>
        </p:nvSpPr>
        <p:spPr>
          <a:xfrm>
            <a:off x="6871134" y="4855599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Codebase</a:t>
            </a:r>
          </a:p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Contributor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172F36C-B1AE-0A74-76F5-6A70F6F1968B}"/>
              </a:ext>
            </a:extLst>
          </p:cNvPr>
          <p:cNvSpPr/>
          <p:nvPr/>
        </p:nvSpPr>
        <p:spPr>
          <a:xfrm>
            <a:off x="8929898" y="2924238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Apply</a:t>
            </a:r>
            <a:endParaRPr lang="en-NZ" sz="14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DA984B7-B6C2-15EB-1F2C-EB906D57B9D1}"/>
              </a:ext>
            </a:extLst>
          </p:cNvPr>
          <p:cNvGrpSpPr/>
          <p:nvPr/>
        </p:nvGrpSpPr>
        <p:grpSpPr>
          <a:xfrm>
            <a:off x="7491927" y="2953368"/>
            <a:ext cx="914400" cy="1154013"/>
            <a:chOff x="7491927" y="2953368"/>
            <a:chExt cx="914400" cy="115401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E89314-0376-32B3-291C-6E54DC948FB8}"/>
                </a:ext>
              </a:extLst>
            </p:cNvPr>
            <p:cNvSpPr txBox="1"/>
            <p:nvPr/>
          </p:nvSpPr>
          <p:spPr>
            <a:xfrm>
              <a:off x="7543553" y="3738049"/>
              <a:ext cx="84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>
                  <a:solidFill>
                    <a:schemeClr val="bg1"/>
                  </a:solidFill>
                </a:rPr>
                <a:t>A draft</a:t>
              </a:r>
            </a:p>
          </p:txBody>
        </p:sp>
        <p:pic>
          <p:nvPicPr>
            <p:cNvPr id="47" name="Graphic 46" descr="List with solid fill">
              <a:extLst>
                <a:ext uri="{FF2B5EF4-FFF2-40B4-BE49-F238E27FC236}">
                  <a16:creationId xmlns:a16="http://schemas.microsoft.com/office/drawing/2014/main" id="{5F917BCF-421C-93A4-757D-3703374D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91927" y="2953368"/>
              <a:ext cx="914400" cy="914400"/>
            </a:xfrm>
            <a:prstGeom prst="rect">
              <a:avLst/>
            </a:prstGeom>
          </p:spPr>
        </p:pic>
      </p:grpSp>
      <p:pic>
        <p:nvPicPr>
          <p:cNvPr id="58" name="Picture 57" descr="Young business woman presenting">
            <a:extLst>
              <a:ext uri="{FF2B5EF4-FFF2-40B4-BE49-F238E27FC236}">
                <a16:creationId xmlns:a16="http://schemas.microsoft.com/office/drawing/2014/main" id="{10440BB0-5F3F-F29B-7CFF-09723D5AF3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50" y="3390857"/>
            <a:ext cx="1254786" cy="2929485"/>
          </a:xfrm>
          <a:prstGeom prst="rect">
            <a:avLst/>
          </a:prstGeom>
        </p:spPr>
      </p:pic>
      <p:pic>
        <p:nvPicPr>
          <p:cNvPr id="62" name="Graphic 61" descr="Gears outline">
            <a:extLst>
              <a:ext uri="{FF2B5EF4-FFF2-40B4-BE49-F238E27FC236}">
                <a16:creationId xmlns:a16="http://schemas.microsoft.com/office/drawing/2014/main" id="{5AED392C-6FB2-681A-E7A2-1E7B68D056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4164" y="2938306"/>
            <a:ext cx="391932" cy="391932"/>
          </a:xfrm>
          <a:prstGeom prst="rect">
            <a:avLst/>
          </a:prstGeom>
        </p:spPr>
      </p:pic>
      <p:pic>
        <p:nvPicPr>
          <p:cNvPr id="64" name="Graphic 63" descr="List outline">
            <a:extLst>
              <a:ext uri="{FF2B5EF4-FFF2-40B4-BE49-F238E27FC236}">
                <a16:creationId xmlns:a16="http://schemas.microsoft.com/office/drawing/2014/main" id="{79E9D7FD-E85D-C307-A2B3-9AD01AC272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0756" y="2938576"/>
            <a:ext cx="403655" cy="40365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FABE48B-767A-FBC2-4582-0184D31F5AD0}"/>
              </a:ext>
            </a:extLst>
          </p:cNvPr>
          <p:cNvSpPr txBox="1"/>
          <p:nvPr/>
        </p:nvSpPr>
        <p:spPr>
          <a:xfrm>
            <a:off x="3743284" y="6328512"/>
            <a:ext cx="3069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 </a:t>
            </a:r>
            <a:r>
              <a:rPr lang="en-NZ" sz="2000" b="1" dirty="0">
                <a:latin typeface="Lucida Console" panose="020B0609040504020204" pitchFamily="49" charset="0"/>
              </a:rPr>
              <a:t>automate </a:t>
            </a:r>
            <a:r>
              <a:rPr lang="en-NZ" b="1" dirty="0"/>
              <a:t> </a:t>
            </a:r>
            <a:r>
              <a:rPr lang="en-NZ" dirty="0"/>
              <a:t>to do both</a:t>
            </a:r>
          </a:p>
        </p:txBody>
      </p:sp>
    </p:spTree>
    <p:extLst>
      <p:ext uri="{BB962C8B-B14F-4D97-AF65-F5344CB8AC3E}">
        <p14:creationId xmlns:p14="http://schemas.microsoft.com/office/powerpoint/2010/main" val="43452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1725580-1EA3-07A9-9D12-3BD6EFA19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088915"/>
              </p:ext>
            </p:extLst>
          </p:nvPr>
        </p:nvGraphicFramePr>
        <p:xfrm>
          <a:off x="560718" y="146649"/>
          <a:ext cx="11412746" cy="659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Lucida Console</vt:lpstr>
      <vt:lpstr>Microsoft Sans Serif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10</cp:revision>
  <dcterms:created xsi:type="dcterms:W3CDTF">2022-06-06T20:53:45Z</dcterms:created>
  <dcterms:modified xsi:type="dcterms:W3CDTF">2022-06-19T22:50:47Z</dcterms:modified>
</cp:coreProperties>
</file>