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311B7-57E4-801D-9F9B-BD00DD2089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7B62D4-63BD-3390-AB73-000C693B8D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650AB3-A765-7897-FE12-429FF9A06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9145B-4B64-4B60-B3F3-0C4E523F4E30}" type="datetimeFigureOut">
              <a:rPr lang="en-NZ" smtClean="0"/>
              <a:t>25/06/2022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70F078-1FDA-9B43-B593-9117B90B7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3FF9EF-17DA-3E2C-D9FC-D156068CD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DBA40-49BF-4A18-8EE7-7AF1916E177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84898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AB4FB-957C-5DDD-E4E0-555D15A37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02AC89-BD20-D17F-BDB9-ADE302967D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B60026-6AFA-0AAB-325F-C8A573F8B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9145B-4B64-4B60-B3F3-0C4E523F4E30}" type="datetimeFigureOut">
              <a:rPr lang="en-NZ" smtClean="0"/>
              <a:t>25/06/2022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0B2C14-B724-0FF6-95F7-250F2C6E9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AE1C6F-EF4C-3CDA-09AC-355F161ED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DBA40-49BF-4A18-8EE7-7AF1916E177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75701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FDAC1F-365B-9EDB-0FCA-737DF5624E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F41503-CD84-2608-4990-3AB154DB89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F5FCD1-5553-15F4-E59D-4BE08AD76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9145B-4B64-4B60-B3F3-0C4E523F4E30}" type="datetimeFigureOut">
              <a:rPr lang="en-NZ" smtClean="0"/>
              <a:t>25/06/2022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B84B52-0BFF-9B79-9DFE-313E4B0E3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8DF6E6-A57D-BCA3-0720-F7F928BA1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DBA40-49BF-4A18-8EE7-7AF1916E177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50678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2EA5B-05D1-30A7-057F-1AB8F1EBB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D9FDB-0B5D-963F-6008-15AD3B8A0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2FCC83-5F8D-10FB-DE00-805074C0E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9145B-4B64-4B60-B3F3-0C4E523F4E30}" type="datetimeFigureOut">
              <a:rPr lang="en-NZ" smtClean="0"/>
              <a:t>25/06/2022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D8AFF4-EEF4-01BA-83F6-74D17325E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86995-6173-F417-3068-28DEFDFCB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DBA40-49BF-4A18-8EE7-7AF1916E177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56220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E0CC-F877-5868-98B2-B32B51FEE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BBC615-A4AC-11AD-8D49-0F27972289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FE8E96-C6FD-FD90-2E6A-610EEB737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9145B-4B64-4B60-B3F3-0C4E523F4E30}" type="datetimeFigureOut">
              <a:rPr lang="en-NZ" smtClean="0"/>
              <a:t>25/06/2022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E04A83-F3C9-DA23-9519-300569507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9E6257-DCFC-2EB2-05DE-B25AF8E34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DBA40-49BF-4A18-8EE7-7AF1916E177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80961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B62CE-A0B7-F364-6C20-479E7ACD5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C693A-6B6C-EB68-39DD-26B9B624DC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4B5497-E99D-BB29-C390-B5B52364A1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5D2B43-6DAE-85B9-FE5A-F5B6ED800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9145B-4B64-4B60-B3F3-0C4E523F4E30}" type="datetimeFigureOut">
              <a:rPr lang="en-NZ" smtClean="0"/>
              <a:t>25/06/2022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6605E5-5424-1F14-03B5-6A6B3C9B7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C6D207-D6E4-0E53-86A8-193F8D76A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DBA40-49BF-4A18-8EE7-7AF1916E177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97102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402DA-D089-44C9-EC20-D68C7F975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935570-A1B4-7866-52F3-F267A9DDC8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94BB20-5237-151F-F92F-3329466CA3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BE9034-B854-5133-E939-F614F9AF60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525C2E-6917-6B8C-3A9B-3ADACF3182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60C511-7AA7-AE9D-4BA1-4040CF7CC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9145B-4B64-4B60-B3F3-0C4E523F4E30}" type="datetimeFigureOut">
              <a:rPr lang="en-NZ" smtClean="0"/>
              <a:t>25/06/2022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501FE2-29C6-BAD4-3294-3BBCBB30C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E6C911-D31B-F98F-83B8-8AF7C6AC9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DBA40-49BF-4A18-8EE7-7AF1916E177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84022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3452B-05BC-4956-D96C-621348934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6B07A8-A5AF-25F7-9CBA-12D02A2D4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9145B-4B64-4B60-B3F3-0C4E523F4E30}" type="datetimeFigureOut">
              <a:rPr lang="en-NZ" smtClean="0"/>
              <a:t>25/06/2022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FD0754-410F-A33C-E2DD-348EA267A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73240E-722A-2528-024B-D0AA275C3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DBA40-49BF-4A18-8EE7-7AF1916E177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01109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094D19-3F63-1511-69F9-5F92F384B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9145B-4B64-4B60-B3F3-0C4E523F4E30}" type="datetimeFigureOut">
              <a:rPr lang="en-NZ" smtClean="0"/>
              <a:t>25/06/2022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C37C07-D9DE-66A8-CBF5-34C20191F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6B715D-3D96-ABDC-1E90-3795F14E3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DBA40-49BF-4A18-8EE7-7AF1916E177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58601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DDCE0-0F58-A2D5-DB76-7ABCEB91E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9172B-6B86-EEE5-04A5-3DA169E81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56642B-733F-C144-B2FF-08A146475F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47C449-C094-C709-967A-EFC54F21D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9145B-4B64-4B60-B3F3-0C4E523F4E30}" type="datetimeFigureOut">
              <a:rPr lang="en-NZ" smtClean="0"/>
              <a:t>25/06/2022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667C9A-5884-CB39-1DBA-9AE3DBF57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EB5F05-DAE7-7352-0F4F-57F173D0F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DBA40-49BF-4A18-8EE7-7AF1916E177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70630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8061C-F3E2-C089-CC9A-4D5FAA939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4627A8-506E-7C47-884F-5009E65C81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57F087-BBC8-BDA7-A86F-67CC70E08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4BD920-77F8-50B4-5411-2642F7701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9145B-4B64-4B60-B3F3-0C4E523F4E30}" type="datetimeFigureOut">
              <a:rPr lang="en-NZ" smtClean="0"/>
              <a:t>25/06/2022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B54321-D681-0C1A-D262-315E7D75C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EECE77-762C-D869-7FF7-925A00881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DBA40-49BF-4A18-8EE7-7AF1916E177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98898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0AD294-D09F-1809-F410-6639E7F68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3D9665-61FF-C703-542B-8C6938EF2D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69E93-7B65-37D6-0A18-A8D058A1CE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9145B-4B64-4B60-B3F3-0C4E523F4E30}" type="datetimeFigureOut">
              <a:rPr lang="en-NZ" smtClean="0"/>
              <a:t>25/06/2022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679CAB-FAA3-27C2-FC61-AC3016384E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533046-EE25-E77E-E35E-78885B53BE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DBA40-49BF-4A18-8EE7-7AF1916E177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75261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708ABBE-F681-3D32-6134-CBC0E8950073}"/>
              </a:ext>
            </a:extLst>
          </p:cNvPr>
          <p:cNvSpPr/>
          <p:nvPr/>
        </p:nvSpPr>
        <p:spPr>
          <a:xfrm>
            <a:off x="1777042" y="940279"/>
            <a:ext cx="8522898" cy="5598544"/>
          </a:xfrm>
          <a:prstGeom prst="rect">
            <a:avLst/>
          </a:prstGeom>
          <a:solidFill>
            <a:schemeClr val="bg2">
              <a:lumMod val="25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30B6333-584E-9276-FDD0-D0A56C27B36A}"/>
              </a:ext>
            </a:extLst>
          </p:cNvPr>
          <p:cNvSpPr/>
          <p:nvPr/>
        </p:nvSpPr>
        <p:spPr>
          <a:xfrm>
            <a:off x="2622430" y="1466491"/>
            <a:ext cx="7125419" cy="4796286"/>
          </a:xfrm>
          <a:prstGeom prst="roundRect">
            <a:avLst>
              <a:gd name="adj" fmla="val 4976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2800" dirty="0">
                <a:solidFill>
                  <a:schemeClr val="tx1"/>
                </a:solidFill>
              </a:rPr>
              <a:t>&lt;</a:t>
            </a:r>
            <a:r>
              <a:rPr lang="en-NZ" sz="2800" dirty="0" err="1">
                <a:solidFill>
                  <a:schemeClr val="tx1"/>
                </a:solidFill>
              </a:rPr>
              <a:t>unamed</a:t>
            </a:r>
            <a:r>
              <a:rPr lang="en-NZ" sz="2800" dirty="0">
                <a:solidFill>
                  <a:schemeClr val="tx1"/>
                </a:solidFill>
              </a:rPr>
              <a:t>&gt; concept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EFE22B13-A773-6970-E54C-3ADBF853E2B1}"/>
              </a:ext>
            </a:extLst>
          </p:cNvPr>
          <p:cNvSpPr/>
          <p:nvPr/>
        </p:nvSpPr>
        <p:spPr>
          <a:xfrm>
            <a:off x="3226279" y="2225615"/>
            <a:ext cx="2053087" cy="24154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sz="1100" dirty="0" err="1">
                <a:latin typeface="Consolas" panose="020B0609020204030204" pitchFamily="49" charset="0"/>
              </a:rPr>
              <a:t>SomethingProject.csproj</a:t>
            </a:r>
            <a:endParaRPr lang="en-NZ" sz="1100" dirty="0">
              <a:latin typeface="Consolas" panose="020B0609020204030204" pitchFamily="49" charset="0"/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AAE17B1A-2A9A-48FE-E3AD-FEEDE643FFAC}"/>
              </a:ext>
            </a:extLst>
          </p:cNvPr>
          <p:cNvSpPr/>
          <p:nvPr/>
        </p:nvSpPr>
        <p:spPr>
          <a:xfrm>
            <a:off x="3226278" y="2585050"/>
            <a:ext cx="2053087" cy="241540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sz="1100" dirty="0" err="1">
                <a:latin typeface="Consolas" panose="020B0609020204030204" pitchFamily="49" charset="0"/>
              </a:rPr>
              <a:t>SomethingService.cs</a:t>
            </a:r>
            <a:endParaRPr lang="en-NZ" sz="1100" dirty="0">
              <a:latin typeface="Consolas" panose="020B0609020204030204" pitchFamily="49" charset="0"/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FBA330F2-5AA8-9FAF-530C-E68C940175FE}"/>
              </a:ext>
            </a:extLst>
          </p:cNvPr>
          <p:cNvSpPr/>
          <p:nvPr/>
        </p:nvSpPr>
        <p:spPr>
          <a:xfrm>
            <a:off x="3226278" y="2944485"/>
            <a:ext cx="2053087" cy="241540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sz="1100" dirty="0" err="1">
                <a:latin typeface="Consolas" panose="020B0609020204030204" pitchFamily="49" charset="0"/>
              </a:rPr>
              <a:t>AppleValidator.cs</a:t>
            </a:r>
            <a:endParaRPr lang="en-NZ" sz="1100" dirty="0">
              <a:latin typeface="Consolas" panose="020B0609020204030204" pitchFamily="49" charset="0"/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366B8178-4CA7-073F-08F5-39F5CC442E7B}"/>
              </a:ext>
            </a:extLst>
          </p:cNvPr>
          <p:cNvSpPr/>
          <p:nvPr/>
        </p:nvSpPr>
        <p:spPr>
          <a:xfrm>
            <a:off x="3226278" y="3301039"/>
            <a:ext cx="2053087" cy="241540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sz="1100" dirty="0" err="1">
                <a:latin typeface="Consolas" panose="020B0609020204030204" pitchFamily="49" charset="0"/>
              </a:rPr>
              <a:t>BananaValidator.cs</a:t>
            </a:r>
            <a:endParaRPr lang="en-NZ" sz="1100" dirty="0">
              <a:latin typeface="Consolas" panose="020B0609020204030204" pitchFamily="49" charset="0"/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744C7AE7-CEFE-831D-E1E2-668A78C7B373}"/>
              </a:ext>
            </a:extLst>
          </p:cNvPr>
          <p:cNvSpPr/>
          <p:nvPr/>
        </p:nvSpPr>
        <p:spPr>
          <a:xfrm>
            <a:off x="3226277" y="3660474"/>
            <a:ext cx="2053087" cy="241540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sz="1100" dirty="0" err="1">
                <a:latin typeface="Consolas" panose="020B0609020204030204" pitchFamily="49" charset="0"/>
              </a:rPr>
              <a:t>Validators.cs</a:t>
            </a:r>
            <a:endParaRPr lang="en-NZ" sz="1100" dirty="0">
              <a:latin typeface="Consolas" panose="020B0609020204030204" pitchFamily="49" charset="0"/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A5FF92A2-A992-0852-1762-A7AD41247674}"/>
              </a:ext>
            </a:extLst>
          </p:cNvPr>
          <p:cNvSpPr/>
          <p:nvPr/>
        </p:nvSpPr>
        <p:spPr>
          <a:xfrm>
            <a:off x="3226277" y="4019909"/>
            <a:ext cx="2053087" cy="241540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sz="1100" dirty="0" err="1">
                <a:latin typeface="Consolas" panose="020B0609020204030204" pitchFamily="49" charset="0"/>
              </a:rPr>
              <a:t>SomethingSpec.cs</a:t>
            </a:r>
            <a:endParaRPr lang="en-NZ" sz="1100" dirty="0">
              <a:latin typeface="Consolas" panose="020B0609020204030204" pitchFamily="49" charset="0"/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86C81C47-2B90-F729-4929-88D00B633C67}"/>
              </a:ext>
            </a:extLst>
          </p:cNvPr>
          <p:cNvSpPr/>
          <p:nvPr/>
        </p:nvSpPr>
        <p:spPr>
          <a:xfrm>
            <a:off x="3226277" y="4390846"/>
            <a:ext cx="2053087" cy="241540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sz="1100" dirty="0" err="1">
                <a:latin typeface="Consolas" panose="020B0609020204030204" pitchFamily="49" charset="0"/>
              </a:rPr>
              <a:t>SomethingStorage.cs</a:t>
            </a:r>
            <a:endParaRPr lang="en-NZ" sz="1100" dirty="0">
              <a:latin typeface="Consolas" panose="020B0609020204030204" pitchFamily="49" charset="0"/>
            </a:endParaRP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76EF42A2-39A9-0845-4F37-E9AC41116920}"/>
              </a:ext>
            </a:extLst>
          </p:cNvPr>
          <p:cNvSpPr/>
          <p:nvPr/>
        </p:nvSpPr>
        <p:spPr>
          <a:xfrm>
            <a:off x="3226276" y="4750281"/>
            <a:ext cx="2053087" cy="241540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sz="1100" dirty="0" err="1">
                <a:latin typeface="Consolas" panose="020B0609020204030204" pitchFamily="49" charset="0"/>
              </a:rPr>
              <a:t>SomethingProjection.cs</a:t>
            </a:r>
            <a:endParaRPr lang="en-NZ" sz="1100" dirty="0">
              <a:latin typeface="Consolas" panose="020B0609020204030204" pitchFamily="49" charset="0"/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AC4E9E60-95BD-7952-5D07-61B7B792E6F1}"/>
              </a:ext>
            </a:extLst>
          </p:cNvPr>
          <p:cNvSpPr/>
          <p:nvPr/>
        </p:nvSpPr>
        <p:spPr>
          <a:xfrm>
            <a:off x="3226276" y="5109716"/>
            <a:ext cx="2053087" cy="241540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sz="1100" dirty="0" err="1">
                <a:latin typeface="Consolas" panose="020B0609020204030204" pitchFamily="49" charset="0"/>
              </a:rPr>
              <a:t>appsettings.json</a:t>
            </a:r>
            <a:endParaRPr lang="en-NZ" sz="1100" dirty="0">
              <a:latin typeface="Consolas" panose="020B0609020204030204" pitchFamily="49" charset="0"/>
            </a:endParaRP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51486E9F-7653-03BD-9D1A-7C8077A5AE4E}"/>
              </a:ext>
            </a:extLst>
          </p:cNvPr>
          <p:cNvSpPr/>
          <p:nvPr/>
        </p:nvSpPr>
        <p:spPr>
          <a:xfrm>
            <a:off x="3226276" y="5466270"/>
            <a:ext cx="2053087" cy="241540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sz="1100" dirty="0" err="1">
                <a:latin typeface="Consolas" panose="020B0609020204030204" pitchFamily="49" charset="0"/>
              </a:rPr>
              <a:t>Resources.resx</a:t>
            </a:r>
            <a:endParaRPr lang="en-NZ" sz="1100" dirty="0">
              <a:latin typeface="Consolas" panose="020B0609020204030204" pitchFamily="49" charset="0"/>
            </a:endParaRP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BFAD0478-DD22-F96B-51BE-9203E39CD564}"/>
              </a:ext>
            </a:extLst>
          </p:cNvPr>
          <p:cNvSpPr/>
          <p:nvPr/>
        </p:nvSpPr>
        <p:spPr>
          <a:xfrm>
            <a:off x="3226275" y="5825705"/>
            <a:ext cx="2053087" cy="241540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sz="1100" dirty="0">
                <a:latin typeface="Consolas" panose="020B0609020204030204" pitchFamily="49" charset="0"/>
              </a:rPr>
              <a:t>…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FFF161D1-E1FE-7C9D-22AA-FE269E51FFCB}"/>
              </a:ext>
            </a:extLst>
          </p:cNvPr>
          <p:cNvSpPr/>
          <p:nvPr/>
        </p:nvSpPr>
        <p:spPr>
          <a:xfrm>
            <a:off x="6912637" y="2225615"/>
            <a:ext cx="2053087" cy="24154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sz="1100" dirty="0">
                <a:latin typeface="Consolas" panose="020B0609020204030204" pitchFamily="49" charset="0"/>
              </a:rPr>
              <a:t>class </a:t>
            </a:r>
            <a:r>
              <a:rPr lang="en-NZ" sz="1100" dirty="0" err="1">
                <a:latin typeface="Consolas" panose="020B0609020204030204" pitchFamily="49" charset="0"/>
              </a:rPr>
              <a:t>SomethingService</a:t>
            </a:r>
            <a:r>
              <a:rPr lang="en-NZ" sz="1100" dirty="0">
                <a:latin typeface="Consolas" panose="020B0609020204030204" pitchFamily="49" charset="0"/>
              </a:rPr>
              <a:t>{}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3528E8C2-2942-0A45-251F-3A00796E490F}"/>
              </a:ext>
            </a:extLst>
          </p:cNvPr>
          <p:cNvSpPr/>
          <p:nvPr/>
        </p:nvSpPr>
        <p:spPr>
          <a:xfrm>
            <a:off x="6912636" y="2585050"/>
            <a:ext cx="2656934" cy="24154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sz="1100" dirty="0">
                <a:latin typeface="Consolas" panose="020B0609020204030204" pitchFamily="49" charset="0"/>
              </a:rPr>
              <a:t>void Post()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E895371F-6CC4-8458-A5AB-BA9D85531B1C}"/>
              </a:ext>
            </a:extLst>
          </p:cNvPr>
          <p:cNvSpPr/>
          <p:nvPr/>
        </p:nvSpPr>
        <p:spPr>
          <a:xfrm>
            <a:off x="6912636" y="2944485"/>
            <a:ext cx="2656934" cy="241540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sz="1100" dirty="0">
                <a:latin typeface="Consolas" panose="020B0609020204030204" pitchFamily="49" charset="0"/>
              </a:rPr>
              <a:t>…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2C27FC53-BF6D-B7AD-025E-8EB8CBFD9ADA}"/>
              </a:ext>
            </a:extLst>
          </p:cNvPr>
          <p:cNvSpPr/>
          <p:nvPr/>
        </p:nvSpPr>
        <p:spPr>
          <a:xfrm>
            <a:off x="6912636" y="3301039"/>
            <a:ext cx="2656934" cy="241540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sz="1100" dirty="0">
                <a:latin typeface="Consolas" panose="020B0609020204030204" pitchFamily="49" charset="0"/>
              </a:rPr>
              <a:t>…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1C5D3A92-1B18-7203-C212-DEFF0B98475E}"/>
              </a:ext>
            </a:extLst>
          </p:cNvPr>
          <p:cNvSpPr/>
          <p:nvPr/>
        </p:nvSpPr>
        <p:spPr>
          <a:xfrm>
            <a:off x="6912635" y="3660474"/>
            <a:ext cx="2656934" cy="241540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sz="1100" dirty="0">
                <a:latin typeface="Consolas" panose="020B0609020204030204" pitchFamily="49" charset="0"/>
              </a:rPr>
              <a:t>…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A57ECC28-39B2-C50D-24C3-B3FC9E49EC87}"/>
              </a:ext>
            </a:extLst>
          </p:cNvPr>
          <p:cNvSpPr/>
          <p:nvPr/>
        </p:nvSpPr>
        <p:spPr>
          <a:xfrm>
            <a:off x="6912635" y="4019909"/>
            <a:ext cx="2656934" cy="241540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sz="1100" dirty="0">
                <a:latin typeface="Consolas" panose="020B0609020204030204" pitchFamily="49" charset="0"/>
              </a:rPr>
              <a:t>…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115742B8-1273-A432-AE68-0E447D230D3E}"/>
              </a:ext>
            </a:extLst>
          </p:cNvPr>
          <p:cNvSpPr/>
          <p:nvPr/>
        </p:nvSpPr>
        <p:spPr>
          <a:xfrm>
            <a:off x="6912635" y="4390846"/>
            <a:ext cx="2656934" cy="241540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sz="1100" dirty="0">
                <a:latin typeface="Consolas" panose="020B0609020204030204" pitchFamily="49" charset="0"/>
              </a:rPr>
              <a:t>…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554EF671-EF2F-731E-BDC5-A3F912E024E1}"/>
              </a:ext>
            </a:extLst>
          </p:cNvPr>
          <p:cNvSpPr/>
          <p:nvPr/>
        </p:nvSpPr>
        <p:spPr>
          <a:xfrm>
            <a:off x="6912634" y="4750281"/>
            <a:ext cx="2656934" cy="241540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sz="1100" dirty="0">
                <a:latin typeface="Consolas" panose="020B0609020204030204" pitchFamily="49" charset="0"/>
              </a:rPr>
              <a:t>…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3D1077CE-4F4C-DBEB-8C82-696E44C573F7}"/>
              </a:ext>
            </a:extLst>
          </p:cNvPr>
          <p:cNvSpPr/>
          <p:nvPr/>
        </p:nvSpPr>
        <p:spPr>
          <a:xfrm>
            <a:off x="6912634" y="5109716"/>
            <a:ext cx="2656934" cy="241540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sz="1100" dirty="0">
                <a:latin typeface="Consolas" panose="020B0609020204030204" pitchFamily="49" charset="0"/>
              </a:rPr>
              <a:t>…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00BD965E-5BFC-6C4B-B78B-3A9D8D492C96}"/>
              </a:ext>
            </a:extLst>
          </p:cNvPr>
          <p:cNvSpPr/>
          <p:nvPr/>
        </p:nvSpPr>
        <p:spPr>
          <a:xfrm>
            <a:off x="6912634" y="5466270"/>
            <a:ext cx="2656934" cy="241540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sz="1100" dirty="0">
                <a:latin typeface="Consolas" panose="020B0609020204030204" pitchFamily="49" charset="0"/>
              </a:rPr>
              <a:t>…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393F4739-8ECD-0F8F-ECE8-E3FE88AC6C0B}"/>
              </a:ext>
            </a:extLst>
          </p:cNvPr>
          <p:cNvSpPr/>
          <p:nvPr/>
        </p:nvSpPr>
        <p:spPr>
          <a:xfrm>
            <a:off x="6912633" y="5825705"/>
            <a:ext cx="2656934" cy="241540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sz="1100" dirty="0">
                <a:latin typeface="Consolas" panose="020B0609020204030204" pitchFamily="49" charset="0"/>
              </a:rPr>
              <a:t>…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DB0DD9B-5B8F-A8C9-24AC-7F5B8CF30E86}"/>
              </a:ext>
            </a:extLst>
          </p:cNvPr>
          <p:cNvSpPr txBox="1"/>
          <p:nvPr/>
        </p:nvSpPr>
        <p:spPr>
          <a:xfrm>
            <a:off x="1781350" y="926869"/>
            <a:ext cx="49429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>
                <a:solidFill>
                  <a:schemeClr val="bg1"/>
                </a:solidFill>
              </a:rPr>
              <a:t>Extracting a coding pattern - The elements that make up your concept</a:t>
            </a:r>
          </a:p>
        </p:txBody>
      </p:sp>
    </p:spTree>
    <p:extLst>
      <p:ext uri="{BB962C8B-B14F-4D97-AF65-F5344CB8AC3E}">
        <p14:creationId xmlns:p14="http://schemas.microsoft.com/office/powerpoint/2010/main" val="3889123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708ABBE-F681-3D32-6134-CBC0E8950073}"/>
              </a:ext>
            </a:extLst>
          </p:cNvPr>
          <p:cNvSpPr/>
          <p:nvPr/>
        </p:nvSpPr>
        <p:spPr>
          <a:xfrm>
            <a:off x="1777042" y="940279"/>
            <a:ext cx="8522898" cy="5598544"/>
          </a:xfrm>
          <a:prstGeom prst="rect">
            <a:avLst/>
          </a:prstGeom>
          <a:solidFill>
            <a:schemeClr val="bg2">
              <a:lumMod val="25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BD2D32BD-A071-260B-344C-D94AE9737ED8}"/>
              </a:ext>
            </a:extLst>
          </p:cNvPr>
          <p:cNvSpPr/>
          <p:nvPr/>
        </p:nvSpPr>
        <p:spPr>
          <a:xfrm>
            <a:off x="6662466" y="3886679"/>
            <a:ext cx="3157268" cy="2377057"/>
          </a:xfrm>
          <a:prstGeom prst="roundRect">
            <a:avLst>
              <a:gd name="adj" fmla="val 4976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2800" dirty="0" err="1">
                <a:solidFill>
                  <a:schemeClr val="tx1"/>
                </a:solidFill>
              </a:rPr>
              <a:t>ServiceOperation</a:t>
            </a:r>
            <a:endParaRPr lang="en-NZ" sz="2800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30B6333-584E-9276-FDD0-D0A56C27B36A}"/>
              </a:ext>
            </a:extLst>
          </p:cNvPr>
          <p:cNvSpPr/>
          <p:nvPr/>
        </p:nvSpPr>
        <p:spPr>
          <a:xfrm>
            <a:off x="2622431" y="1466491"/>
            <a:ext cx="3157268" cy="2377057"/>
          </a:xfrm>
          <a:prstGeom prst="roundRect">
            <a:avLst>
              <a:gd name="adj" fmla="val 4976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2800" dirty="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EFE22B13-A773-6970-E54C-3ADBF853E2B1}"/>
              </a:ext>
            </a:extLst>
          </p:cNvPr>
          <p:cNvSpPr/>
          <p:nvPr/>
        </p:nvSpPr>
        <p:spPr>
          <a:xfrm>
            <a:off x="3019251" y="2087594"/>
            <a:ext cx="2398144" cy="24154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sz="1100" dirty="0" err="1">
                <a:latin typeface="Consolas" panose="020B0609020204030204" pitchFamily="49" charset="0"/>
              </a:rPr>
              <a:t>SomethingProject.csproj</a:t>
            </a:r>
            <a:endParaRPr lang="en-NZ" sz="1100" dirty="0">
              <a:latin typeface="Consolas" panose="020B0609020204030204" pitchFamily="49" charset="0"/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AAE17B1A-2A9A-48FE-E3AD-FEEDE643FFAC}"/>
              </a:ext>
            </a:extLst>
          </p:cNvPr>
          <p:cNvSpPr/>
          <p:nvPr/>
        </p:nvSpPr>
        <p:spPr>
          <a:xfrm>
            <a:off x="3019250" y="2447029"/>
            <a:ext cx="2398144" cy="241540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sz="1100" dirty="0" err="1">
                <a:latin typeface="Consolas" panose="020B0609020204030204" pitchFamily="49" charset="0"/>
              </a:rPr>
              <a:t>SomethingService.cs</a:t>
            </a:r>
            <a:endParaRPr lang="en-NZ" sz="1100" dirty="0">
              <a:latin typeface="Consolas" panose="020B0609020204030204" pitchFamily="49" charset="0"/>
            </a:endParaRP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E895371F-6CC4-8458-A5AB-BA9D85531B1C}"/>
              </a:ext>
            </a:extLst>
          </p:cNvPr>
          <p:cNvSpPr/>
          <p:nvPr/>
        </p:nvSpPr>
        <p:spPr>
          <a:xfrm>
            <a:off x="6912636" y="5170088"/>
            <a:ext cx="2656934" cy="241540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sz="1100" dirty="0">
                <a:latin typeface="Consolas" panose="020B0609020204030204" pitchFamily="49" charset="0"/>
              </a:rPr>
              <a:t>…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2C27FC53-BF6D-B7AD-025E-8EB8CBFD9ADA}"/>
              </a:ext>
            </a:extLst>
          </p:cNvPr>
          <p:cNvSpPr/>
          <p:nvPr/>
        </p:nvSpPr>
        <p:spPr>
          <a:xfrm>
            <a:off x="6912636" y="5526642"/>
            <a:ext cx="2656934" cy="241540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sz="1100" dirty="0">
                <a:latin typeface="Consolas" panose="020B0609020204030204" pitchFamily="49" charset="0"/>
              </a:rPr>
              <a:t>…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1C5D3A92-1B18-7203-C212-DEFF0B98475E}"/>
              </a:ext>
            </a:extLst>
          </p:cNvPr>
          <p:cNvSpPr/>
          <p:nvPr/>
        </p:nvSpPr>
        <p:spPr>
          <a:xfrm>
            <a:off x="6912635" y="5886077"/>
            <a:ext cx="2656934" cy="241540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sz="1100" dirty="0">
                <a:latin typeface="Consolas" panose="020B0609020204030204" pitchFamily="49" charset="0"/>
              </a:rPr>
              <a:t>…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DB0DD9B-5B8F-A8C9-24AC-7F5B8CF30E86}"/>
              </a:ext>
            </a:extLst>
          </p:cNvPr>
          <p:cNvSpPr txBox="1"/>
          <p:nvPr/>
        </p:nvSpPr>
        <p:spPr>
          <a:xfrm>
            <a:off x="1781350" y="926869"/>
            <a:ext cx="49429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>
                <a:solidFill>
                  <a:schemeClr val="bg1"/>
                </a:solidFill>
              </a:rPr>
              <a:t>Extracting a coding pattern - The elements that make up your concept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DC66618-F88D-866B-8B3A-419D58C22FE2}"/>
              </a:ext>
            </a:extLst>
          </p:cNvPr>
          <p:cNvCxnSpPr>
            <a:stCxn id="5" idx="3"/>
            <a:endCxn id="27" idx="0"/>
          </p:cNvCxnSpPr>
          <p:nvPr/>
        </p:nvCxnSpPr>
        <p:spPr>
          <a:xfrm>
            <a:off x="5779699" y="2655020"/>
            <a:ext cx="2461401" cy="1231659"/>
          </a:xfrm>
          <a:prstGeom prst="bentConnector2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42E8EAE-C3A5-6BB8-FA9D-DBF86B7B62E5}"/>
              </a:ext>
            </a:extLst>
          </p:cNvPr>
          <p:cNvSpPr txBox="1"/>
          <p:nvPr/>
        </p:nvSpPr>
        <p:spPr>
          <a:xfrm>
            <a:off x="5886089" y="2278983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one…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8CB725-CDE9-3EF6-7033-EC457C16FB22}"/>
              </a:ext>
            </a:extLst>
          </p:cNvPr>
          <p:cNvSpPr txBox="1"/>
          <p:nvPr/>
        </p:nvSpPr>
        <p:spPr>
          <a:xfrm>
            <a:off x="8335992" y="3510642"/>
            <a:ext cx="874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…many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885FEB6F-60D1-556D-BAF4-C0E4024534E7}"/>
              </a:ext>
            </a:extLst>
          </p:cNvPr>
          <p:cNvSpPr/>
          <p:nvPr/>
        </p:nvSpPr>
        <p:spPr>
          <a:xfrm>
            <a:off x="3019250" y="2806464"/>
            <a:ext cx="2398144" cy="24154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sz="1100" dirty="0">
                <a:latin typeface="Consolas" panose="020B0609020204030204" pitchFamily="49" charset="0"/>
              </a:rPr>
              <a:t>class </a:t>
            </a:r>
            <a:r>
              <a:rPr lang="en-NZ" sz="1100" dirty="0" err="1">
                <a:latin typeface="Consolas" panose="020B0609020204030204" pitchFamily="49" charset="0"/>
              </a:rPr>
              <a:t>SomethingService</a:t>
            </a:r>
            <a:r>
              <a:rPr lang="en-NZ" sz="1100" dirty="0">
                <a:latin typeface="Consolas" panose="020B0609020204030204" pitchFamily="49" charset="0"/>
              </a:rPr>
              <a:t>{}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8DB23655-EEF4-7FF3-B672-F61BFE3F046C}"/>
              </a:ext>
            </a:extLst>
          </p:cNvPr>
          <p:cNvSpPr/>
          <p:nvPr/>
        </p:nvSpPr>
        <p:spPr>
          <a:xfrm>
            <a:off x="6912633" y="4812094"/>
            <a:ext cx="2656934" cy="241540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sz="1100" dirty="0" err="1">
                <a:latin typeface="Consolas" panose="020B0609020204030204" pitchFamily="49" charset="0"/>
              </a:rPr>
              <a:t>Validator.cs</a:t>
            </a:r>
            <a:endParaRPr lang="en-NZ" sz="1100" dirty="0">
              <a:latin typeface="Consolas" panose="020B0609020204030204" pitchFamily="49" charset="0"/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7B715168-7246-488D-08E0-EB5D8A4BDF4C}"/>
              </a:ext>
            </a:extLst>
          </p:cNvPr>
          <p:cNvSpPr/>
          <p:nvPr/>
        </p:nvSpPr>
        <p:spPr>
          <a:xfrm>
            <a:off x="6912632" y="4454104"/>
            <a:ext cx="2656933" cy="24154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sz="1100" dirty="0">
                <a:latin typeface="Consolas" panose="020B0609020204030204" pitchFamily="49" charset="0"/>
              </a:rPr>
              <a:t>void Post()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980B8E7D-09FA-68C6-70EE-0C192A2C15A7}"/>
              </a:ext>
            </a:extLst>
          </p:cNvPr>
          <p:cNvSpPr/>
          <p:nvPr/>
        </p:nvSpPr>
        <p:spPr>
          <a:xfrm>
            <a:off x="3019250" y="3165899"/>
            <a:ext cx="2398144" cy="24154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sz="1100" dirty="0">
                <a:latin typeface="Consolas" panose="020B0609020204030204" pitchFamily="49" charset="0"/>
              </a:rPr>
              <a:t>class </a:t>
            </a:r>
            <a:r>
              <a:rPr lang="en-NZ" sz="1100" dirty="0" err="1">
                <a:latin typeface="Consolas" panose="020B0609020204030204" pitchFamily="49" charset="0"/>
              </a:rPr>
              <a:t>SomethingApplication</a:t>
            </a:r>
            <a:r>
              <a:rPr lang="en-NZ" sz="1100" dirty="0">
                <a:latin typeface="Consolas" panose="020B0609020204030204" pitchFamily="49" charset="0"/>
              </a:rPr>
              <a:t>{}</a:t>
            </a:r>
          </a:p>
        </p:txBody>
      </p:sp>
    </p:spTree>
    <p:extLst>
      <p:ext uri="{BB962C8B-B14F-4D97-AF65-F5344CB8AC3E}">
        <p14:creationId xmlns:p14="http://schemas.microsoft.com/office/powerpoint/2010/main" val="3126130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1192</TotalTime>
  <Words>101</Words>
  <Application>Microsoft Office PowerPoint</Application>
  <PresentationFormat>Widescreen</PresentationFormat>
  <Paragraphs>38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Jezz Santos</dc:creator>
  <cp:lastModifiedBy>Jezz Santos</cp:lastModifiedBy>
  <cp:revision>6</cp:revision>
  <dcterms:created xsi:type="dcterms:W3CDTF">2022-06-21T01:21:15Z</dcterms:created>
  <dcterms:modified xsi:type="dcterms:W3CDTF">2022-06-24T20:38:26Z</dcterms:modified>
</cp:coreProperties>
</file>