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133A3-DAB0-4030-8DCF-4556DE1C9616}" type="doc">
      <dgm:prSet loTypeId="urn:microsoft.com/office/officeart/2005/8/layout/hProcess9" loCatId="process" qsTypeId="urn:microsoft.com/office/officeart/2005/8/quickstyle/3d7" qsCatId="3D" csTypeId="urn:microsoft.com/office/officeart/2005/8/colors/accent0_1" csCatId="mainScheme" phldr="1"/>
      <dgm:spPr>
        <a:scene3d>
          <a:camera prst="perspectiveLeft" fov="2700000" zoom="91000"/>
          <a:lightRig rig="threePt" dir="t">
            <a:rot lat="0" lon="0" rev="20640000"/>
          </a:lightRig>
        </a:scene3d>
      </dgm:spPr>
    </dgm:pt>
    <dgm:pt modelId="{3B5FBEAE-CBF2-4A76-8724-21DBFAB9DEE3}">
      <dgm:prSet phldrT="[Text]"/>
      <dgm:spPr/>
      <dgm:t>
        <a:bodyPr/>
        <a:lstStyle/>
        <a:p>
          <a:r>
            <a:rPr lang="en-NZ" dirty="0"/>
            <a:t>Extract code from your own Codebase</a:t>
          </a:r>
        </a:p>
      </dgm:t>
    </dgm:pt>
    <dgm:pt modelId="{E28BE40A-E5AC-40FC-8748-D92E783DA6E0}" type="parTrans" cxnId="{73956E93-E43C-47D4-87AF-C7FB3BD865A8}">
      <dgm:prSet/>
      <dgm:spPr/>
      <dgm:t>
        <a:bodyPr/>
        <a:lstStyle/>
        <a:p>
          <a:endParaRPr lang="en-NZ"/>
        </a:p>
      </dgm:t>
    </dgm:pt>
    <dgm:pt modelId="{A5248069-9A4A-47A7-80A0-F5D55FC83F2F}" type="sibTrans" cxnId="{73956E93-E43C-47D4-87AF-C7FB3BD865A8}">
      <dgm:prSet/>
      <dgm:spPr/>
      <dgm:t>
        <a:bodyPr/>
        <a:lstStyle/>
        <a:p>
          <a:endParaRPr lang="en-NZ"/>
        </a:p>
      </dgm:t>
    </dgm:pt>
    <dgm:pt modelId="{9E2FADBF-3618-47B3-88DC-2750DC98CC73}">
      <dgm:prSet phldrT="[Text]"/>
      <dgm:spPr/>
      <dgm:t>
        <a:bodyPr/>
        <a:lstStyle/>
        <a:p>
          <a:r>
            <a:rPr lang="en-NZ" dirty="0"/>
            <a:t>Templatize it, and make it programmable</a:t>
          </a:r>
        </a:p>
      </dgm:t>
    </dgm:pt>
    <dgm:pt modelId="{7DD37EA9-512C-48F4-929B-E22DD6EECDF3}" type="parTrans" cxnId="{9B7B7CDD-1FEC-487C-B641-8398F3BEE176}">
      <dgm:prSet/>
      <dgm:spPr/>
      <dgm:t>
        <a:bodyPr/>
        <a:lstStyle/>
        <a:p>
          <a:endParaRPr lang="en-NZ"/>
        </a:p>
      </dgm:t>
    </dgm:pt>
    <dgm:pt modelId="{E4597862-144A-4E2F-961A-7374D568CE12}" type="sibTrans" cxnId="{9B7B7CDD-1FEC-487C-B641-8398F3BEE176}">
      <dgm:prSet/>
      <dgm:spPr/>
      <dgm:t>
        <a:bodyPr/>
        <a:lstStyle/>
        <a:p>
          <a:endParaRPr lang="en-NZ"/>
        </a:p>
      </dgm:t>
    </dgm:pt>
    <dgm:pt modelId="{025EFFC7-3219-4EF6-947C-FD9506E5FB47}">
      <dgm:prSet phldrT="[Text]"/>
      <dgm:spPr/>
      <dgm:t>
        <a:bodyPr/>
        <a:lstStyle/>
        <a:p>
          <a:r>
            <a:rPr lang="en-NZ" dirty="0"/>
            <a:t> We’ll build you the Robot that writes more of that code</a:t>
          </a:r>
        </a:p>
      </dgm:t>
    </dgm:pt>
    <dgm:pt modelId="{DE239302-B4DC-4C4C-8F34-D629E9C61BF1}" type="parTrans" cxnId="{90B42097-5870-410F-ACA9-7A112965242A}">
      <dgm:prSet/>
      <dgm:spPr/>
      <dgm:t>
        <a:bodyPr/>
        <a:lstStyle/>
        <a:p>
          <a:endParaRPr lang="en-NZ"/>
        </a:p>
      </dgm:t>
    </dgm:pt>
    <dgm:pt modelId="{1DDF0864-5CA4-429A-B5FC-6DD5475075A8}" type="sibTrans" cxnId="{90B42097-5870-410F-ACA9-7A112965242A}">
      <dgm:prSet/>
      <dgm:spPr/>
      <dgm:t>
        <a:bodyPr/>
        <a:lstStyle/>
        <a:p>
          <a:endParaRPr lang="en-NZ"/>
        </a:p>
      </dgm:t>
    </dgm:pt>
    <dgm:pt modelId="{771A7A7A-BC44-4942-8DD2-F0E762723216}">
      <dgm:prSet phldrT="[Text]"/>
      <dgm:spPr/>
      <dgm:t>
        <a:bodyPr/>
        <a:lstStyle/>
        <a:p>
          <a:r>
            <a:rPr lang="en-NZ" dirty="0"/>
            <a:t>Install the Robot into your Codebase</a:t>
          </a:r>
        </a:p>
      </dgm:t>
    </dgm:pt>
    <dgm:pt modelId="{0D23FC81-A89D-4917-9DAB-A6E589ECC94B}" type="parTrans" cxnId="{91B6632B-C10D-4196-8273-94380E91E6A2}">
      <dgm:prSet/>
      <dgm:spPr/>
      <dgm:t>
        <a:bodyPr/>
        <a:lstStyle/>
        <a:p>
          <a:endParaRPr lang="en-NZ"/>
        </a:p>
      </dgm:t>
    </dgm:pt>
    <dgm:pt modelId="{32158D0B-197C-4207-9428-5B6E94714130}" type="sibTrans" cxnId="{91B6632B-C10D-4196-8273-94380E91E6A2}">
      <dgm:prSet/>
      <dgm:spPr/>
      <dgm:t>
        <a:bodyPr/>
        <a:lstStyle/>
        <a:p>
          <a:endParaRPr lang="en-NZ"/>
        </a:p>
      </dgm:t>
    </dgm:pt>
    <dgm:pt modelId="{00BD5874-38DB-4A54-A582-A5E99177C86E}">
      <dgm:prSet phldrT="[Text]"/>
      <dgm:spPr/>
      <dgm:t>
        <a:bodyPr/>
        <a:lstStyle/>
        <a:p>
          <a:r>
            <a:rPr lang="en-NZ" dirty="0"/>
            <a:t>Tell your Robot to do the Coding for you! </a:t>
          </a:r>
        </a:p>
      </dgm:t>
    </dgm:pt>
    <dgm:pt modelId="{BFE905BA-BF16-4F20-BC1F-F3BC5A258ACE}" type="parTrans" cxnId="{7D48F44E-5BAE-4171-BAE2-7AC0F55C9CA8}">
      <dgm:prSet/>
      <dgm:spPr/>
      <dgm:t>
        <a:bodyPr/>
        <a:lstStyle/>
        <a:p>
          <a:endParaRPr lang="en-NZ"/>
        </a:p>
      </dgm:t>
    </dgm:pt>
    <dgm:pt modelId="{AA5BA579-27CC-4429-872C-EBC1DF267A80}" type="sibTrans" cxnId="{7D48F44E-5BAE-4171-BAE2-7AC0F55C9CA8}">
      <dgm:prSet/>
      <dgm:spPr/>
      <dgm:t>
        <a:bodyPr/>
        <a:lstStyle/>
        <a:p>
          <a:endParaRPr lang="en-NZ"/>
        </a:p>
      </dgm:t>
    </dgm:pt>
    <dgm:pt modelId="{BB41C7B1-4792-4335-9970-3B7D24C199F4}" type="pres">
      <dgm:prSet presAssocID="{399133A3-DAB0-4030-8DCF-4556DE1C9616}" presName="CompostProcess" presStyleCnt="0">
        <dgm:presLayoutVars>
          <dgm:dir/>
          <dgm:resizeHandles val="exact"/>
        </dgm:presLayoutVars>
      </dgm:prSet>
      <dgm:spPr/>
    </dgm:pt>
    <dgm:pt modelId="{A6EDF51D-AF66-4DE7-954C-F2DAECA84D79}" type="pres">
      <dgm:prSet presAssocID="{399133A3-DAB0-4030-8DCF-4556DE1C9616}" presName="arrow" presStyleLbl="bgShp" presStyleIdx="0" presStyleCnt="1" custScaleX="117647" custLinFactNeighborX="676" custLinFactNeighborY="-15209"/>
      <dgm:spPr>
        <a:solidFill>
          <a:schemeClr val="tx1"/>
        </a:solidFill>
        <a:ln>
          <a:solidFill>
            <a:schemeClr val="bg1"/>
          </a:solidFill>
        </a:ln>
      </dgm:spPr>
    </dgm:pt>
    <dgm:pt modelId="{444F5D18-B64B-4880-BAD1-101A53A0A7A8}" type="pres">
      <dgm:prSet presAssocID="{399133A3-DAB0-4030-8DCF-4556DE1C9616}" presName="linearProcess" presStyleCnt="0"/>
      <dgm:spPr/>
    </dgm:pt>
    <dgm:pt modelId="{F8CEE6F7-64EA-484A-880A-682B1847BEC7}" type="pres">
      <dgm:prSet presAssocID="{3B5FBEAE-CBF2-4A76-8724-21DBFAB9DEE3}" presName="textNode" presStyleLbl="node1" presStyleIdx="0" presStyleCnt="5">
        <dgm:presLayoutVars>
          <dgm:bulletEnabled val="1"/>
        </dgm:presLayoutVars>
      </dgm:prSet>
      <dgm:spPr/>
    </dgm:pt>
    <dgm:pt modelId="{F36ACE2C-AEFA-4007-ABE5-BCB8932178C8}" type="pres">
      <dgm:prSet presAssocID="{A5248069-9A4A-47A7-80A0-F5D55FC83F2F}" presName="sibTrans" presStyleCnt="0"/>
      <dgm:spPr/>
    </dgm:pt>
    <dgm:pt modelId="{B58E5A79-3F1D-45CE-BEAD-3461BB8A8039}" type="pres">
      <dgm:prSet presAssocID="{9E2FADBF-3618-47B3-88DC-2750DC98CC73}" presName="textNode" presStyleLbl="node1" presStyleIdx="1" presStyleCnt="5">
        <dgm:presLayoutVars>
          <dgm:bulletEnabled val="1"/>
        </dgm:presLayoutVars>
      </dgm:prSet>
      <dgm:spPr/>
    </dgm:pt>
    <dgm:pt modelId="{DA0880E6-F958-4126-B9A1-B6EFB2E24D8C}" type="pres">
      <dgm:prSet presAssocID="{E4597862-144A-4E2F-961A-7374D568CE12}" presName="sibTrans" presStyleCnt="0"/>
      <dgm:spPr/>
    </dgm:pt>
    <dgm:pt modelId="{8C7EEF58-7B0F-4218-8C6D-6D8D2AA8B824}" type="pres">
      <dgm:prSet presAssocID="{025EFFC7-3219-4EF6-947C-FD9506E5FB47}" presName="textNode" presStyleLbl="node1" presStyleIdx="2" presStyleCnt="5">
        <dgm:presLayoutVars>
          <dgm:bulletEnabled val="1"/>
        </dgm:presLayoutVars>
      </dgm:prSet>
      <dgm:spPr/>
    </dgm:pt>
    <dgm:pt modelId="{AEF100AD-A226-4E70-B2C7-23622955B6B1}" type="pres">
      <dgm:prSet presAssocID="{1DDF0864-5CA4-429A-B5FC-6DD5475075A8}" presName="sibTrans" presStyleCnt="0"/>
      <dgm:spPr/>
    </dgm:pt>
    <dgm:pt modelId="{36C50AC2-9B01-4A20-A286-E405733D3B3D}" type="pres">
      <dgm:prSet presAssocID="{771A7A7A-BC44-4942-8DD2-F0E762723216}" presName="textNode" presStyleLbl="node1" presStyleIdx="3" presStyleCnt="5">
        <dgm:presLayoutVars>
          <dgm:bulletEnabled val="1"/>
        </dgm:presLayoutVars>
      </dgm:prSet>
      <dgm:spPr/>
    </dgm:pt>
    <dgm:pt modelId="{BC758D2B-5841-46CF-88A8-DE45CE26BAA4}" type="pres">
      <dgm:prSet presAssocID="{32158D0B-197C-4207-9428-5B6E94714130}" presName="sibTrans" presStyleCnt="0"/>
      <dgm:spPr/>
    </dgm:pt>
    <dgm:pt modelId="{8E8A3AAA-4BA1-43BA-8997-896F6F7BC1E5}" type="pres">
      <dgm:prSet presAssocID="{00BD5874-38DB-4A54-A582-A5E99177C86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1B6632B-C10D-4196-8273-94380E91E6A2}" srcId="{399133A3-DAB0-4030-8DCF-4556DE1C9616}" destId="{771A7A7A-BC44-4942-8DD2-F0E762723216}" srcOrd="3" destOrd="0" parTransId="{0D23FC81-A89D-4917-9DAB-A6E589ECC94B}" sibTransId="{32158D0B-197C-4207-9428-5B6E94714130}"/>
    <dgm:cxn modelId="{7D48F44E-5BAE-4171-BAE2-7AC0F55C9CA8}" srcId="{399133A3-DAB0-4030-8DCF-4556DE1C9616}" destId="{00BD5874-38DB-4A54-A582-A5E99177C86E}" srcOrd="4" destOrd="0" parTransId="{BFE905BA-BF16-4F20-BC1F-F3BC5A258ACE}" sibTransId="{AA5BA579-27CC-4429-872C-EBC1DF267A80}"/>
    <dgm:cxn modelId="{6E2F2359-14C7-4A1C-B6BB-1EF5E31B3833}" type="presOf" srcId="{00BD5874-38DB-4A54-A582-A5E99177C86E}" destId="{8E8A3AAA-4BA1-43BA-8997-896F6F7BC1E5}" srcOrd="0" destOrd="0" presId="urn:microsoft.com/office/officeart/2005/8/layout/hProcess9"/>
    <dgm:cxn modelId="{EB1B528D-66D7-41FA-B8E3-FB8940CEBEA0}" type="presOf" srcId="{9E2FADBF-3618-47B3-88DC-2750DC98CC73}" destId="{B58E5A79-3F1D-45CE-BEAD-3461BB8A8039}" srcOrd="0" destOrd="0" presId="urn:microsoft.com/office/officeart/2005/8/layout/hProcess9"/>
    <dgm:cxn modelId="{73956E93-E43C-47D4-87AF-C7FB3BD865A8}" srcId="{399133A3-DAB0-4030-8DCF-4556DE1C9616}" destId="{3B5FBEAE-CBF2-4A76-8724-21DBFAB9DEE3}" srcOrd="0" destOrd="0" parTransId="{E28BE40A-E5AC-40FC-8748-D92E783DA6E0}" sibTransId="{A5248069-9A4A-47A7-80A0-F5D55FC83F2F}"/>
    <dgm:cxn modelId="{17485B96-8CA7-43DA-AA6C-105165B0C2D5}" type="presOf" srcId="{3B5FBEAE-CBF2-4A76-8724-21DBFAB9DEE3}" destId="{F8CEE6F7-64EA-484A-880A-682B1847BEC7}" srcOrd="0" destOrd="0" presId="urn:microsoft.com/office/officeart/2005/8/layout/hProcess9"/>
    <dgm:cxn modelId="{90B42097-5870-410F-ACA9-7A112965242A}" srcId="{399133A3-DAB0-4030-8DCF-4556DE1C9616}" destId="{025EFFC7-3219-4EF6-947C-FD9506E5FB47}" srcOrd="2" destOrd="0" parTransId="{DE239302-B4DC-4C4C-8F34-D629E9C61BF1}" sibTransId="{1DDF0864-5CA4-429A-B5FC-6DD5475075A8}"/>
    <dgm:cxn modelId="{B8376397-C4FC-4E8C-9883-944D8F63228E}" type="presOf" srcId="{771A7A7A-BC44-4942-8DD2-F0E762723216}" destId="{36C50AC2-9B01-4A20-A286-E405733D3B3D}" srcOrd="0" destOrd="0" presId="urn:microsoft.com/office/officeart/2005/8/layout/hProcess9"/>
    <dgm:cxn modelId="{DB98EB9F-5430-4E6D-A02D-08EC78E77BFE}" type="presOf" srcId="{025EFFC7-3219-4EF6-947C-FD9506E5FB47}" destId="{8C7EEF58-7B0F-4218-8C6D-6D8D2AA8B824}" srcOrd="0" destOrd="0" presId="urn:microsoft.com/office/officeart/2005/8/layout/hProcess9"/>
    <dgm:cxn modelId="{9885F9BD-3E5F-4EF8-BA76-48FF204591B7}" type="presOf" srcId="{399133A3-DAB0-4030-8DCF-4556DE1C9616}" destId="{BB41C7B1-4792-4335-9970-3B7D24C199F4}" srcOrd="0" destOrd="0" presId="urn:microsoft.com/office/officeart/2005/8/layout/hProcess9"/>
    <dgm:cxn modelId="{9B7B7CDD-1FEC-487C-B641-8398F3BEE176}" srcId="{399133A3-DAB0-4030-8DCF-4556DE1C9616}" destId="{9E2FADBF-3618-47B3-88DC-2750DC98CC73}" srcOrd="1" destOrd="0" parTransId="{7DD37EA9-512C-48F4-929B-E22DD6EECDF3}" sibTransId="{E4597862-144A-4E2F-961A-7374D568CE12}"/>
    <dgm:cxn modelId="{79E843DF-F99F-4E03-8C0A-3705FD9AE706}" type="presParOf" srcId="{BB41C7B1-4792-4335-9970-3B7D24C199F4}" destId="{A6EDF51D-AF66-4DE7-954C-F2DAECA84D79}" srcOrd="0" destOrd="0" presId="urn:microsoft.com/office/officeart/2005/8/layout/hProcess9"/>
    <dgm:cxn modelId="{BD389ED0-FA33-4178-8AB1-1312A03A503F}" type="presParOf" srcId="{BB41C7B1-4792-4335-9970-3B7D24C199F4}" destId="{444F5D18-B64B-4880-BAD1-101A53A0A7A8}" srcOrd="1" destOrd="0" presId="urn:microsoft.com/office/officeart/2005/8/layout/hProcess9"/>
    <dgm:cxn modelId="{3465217B-757D-4BDF-B13A-415BF50DDDB5}" type="presParOf" srcId="{444F5D18-B64B-4880-BAD1-101A53A0A7A8}" destId="{F8CEE6F7-64EA-484A-880A-682B1847BEC7}" srcOrd="0" destOrd="0" presId="urn:microsoft.com/office/officeart/2005/8/layout/hProcess9"/>
    <dgm:cxn modelId="{F124DC97-8BB7-4F1D-AAAA-8686EFADA5AB}" type="presParOf" srcId="{444F5D18-B64B-4880-BAD1-101A53A0A7A8}" destId="{F36ACE2C-AEFA-4007-ABE5-BCB8932178C8}" srcOrd="1" destOrd="0" presId="urn:microsoft.com/office/officeart/2005/8/layout/hProcess9"/>
    <dgm:cxn modelId="{E6AE87EF-DDE6-481A-9A8C-C40BF43D5980}" type="presParOf" srcId="{444F5D18-B64B-4880-BAD1-101A53A0A7A8}" destId="{B58E5A79-3F1D-45CE-BEAD-3461BB8A8039}" srcOrd="2" destOrd="0" presId="urn:microsoft.com/office/officeart/2005/8/layout/hProcess9"/>
    <dgm:cxn modelId="{5B8FFD3A-4CF3-46F0-B169-F3BDE7483280}" type="presParOf" srcId="{444F5D18-B64B-4880-BAD1-101A53A0A7A8}" destId="{DA0880E6-F958-4126-B9A1-B6EFB2E24D8C}" srcOrd="3" destOrd="0" presId="urn:microsoft.com/office/officeart/2005/8/layout/hProcess9"/>
    <dgm:cxn modelId="{C97F0B87-D54D-4AF8-A70C-71925D8F972F}" type="presParOf" srcId="{444F5D18-B64B-4880-BAD1-101A53A0A7A8}" destId="{8C7EEF58-7B0F-4218-8C6D-6D8D2AA8B824}" srcOrd="4" destOrd="0" presId="urn:microsoft.com/office/officeart/2005/8/layout/hProcess9"/>
    <dgm:cxn modelId="{AE7A6C9A-10B0-4947-86D6-DBF47A35E0AB}" type="presParOf" srcId="{444F5D18-B64B-4880-BAD1-101A53A0A7A8}" destId="{AEF100AD-A226-4E70-B2C7-23622955B6B1}" srcOrd="5" destOrd="0" presId="urn:microsoft.com/office/officeart/2005/8/layout/hProcess9"/>
    <dgm:cxn modelId="{D48A1AD6-C26C-4975-BF4B-24781A7C9548}" type="presParOf" srcId="{444F5D18-B64B-4880-BAD1-101A53A0A7A8}" destId="{36C50AC2-9B01-4A20-A286-E405733D3B3D}" srcOrd="6" destOrd="0" presId="urn:microsoft.com/office/officeart/2005/8/layout/hProcess9"/>
    <dgm:cxn modelId="{39F187A1-B519-4A80-8D69-6ABAD4E67A6E}" type="presParOf" srcId="{444F5D18-B64B-4880-BAD1-101A53A0A7A8}" destId="{BC758D2B-5841-46CF-88A8-DE45CE26BAA4}" srcOrd="7" destOrd="0" presId="urn:microsoft.com/office/officeart/2005/8/layout/hProcess9"/>
    <dgm:cxn modelId="{DF88FBA5-FA9B-4241-B852-8A79BB19A31C}" type="presParOf" srcId="{444F5D18-B64B-4880-BAD1-101A53A0A7A8}" destId="{8E8A3AAA-4BA1-43BA-8997-896F6F7BC1E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DF51D-AF66-4DE7-954C-F2DAECA84D79}">
      <dsp:nvSpPr>
        <dsp:cNvPr id="0" name=""/>
        <dsp:cNvSpPr/>
      </dsp:nvSpPr>
      <dsp:spPr>
        <a:xfrm>
          <a:off x="5" y="0"/>
          <a:ext cx="11412740" cy="6599208"/>
        </a:xfrm>
        <a:prstGeom prst="rightArrow">
          <a:avLst/>
        </a:prstGeom>
        <a:solidFill>
          <a:schemeClr val="tx1"/>
        </a:solidFill>
        <a:ln>
          <a:solidFill>
            <a:schemeClr val="bg1"/>
          </a:solidFill>
        </a:ln>
        <a:effectLst/>
        <a:scene3d>
          <a:camera prst="perspectiveLeft" fov="2700000" zoom="91000"/>
          <a:lightRig rig="threePt" dir="t">
            <a:rot lat="0" lon="0" rev="20640000"/>
          </a:lightRig>
        </a:scene3d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E6F7-64EA-484A-880A-682B1847BEC7}">
      <dsp:nvSpPr>
        <dsp:cNvPr id="0" name=""/>
        <dsp:cNvSpPr/>
      </dsp:nvSpPr>
      <dsp:spPr>
        <a:xfrm>
          <a:off x="5050" y="1979762"/>
          <a:ext cx="2186908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fov="2700000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/>
            <a:t>Extract code from your own Codebase</a:t>
          </a:r>
        </a:p>
      </dsp:txBody>
      <dsp:txXfrm>
        <a:off x="111806" y="2086518"/>
        <a:ext cx="1973396" cy="2426171"/>
      </dsp:txXfrm>
    </dsp:sp>
    <dsp:sp modelId="{B58E5A79-3F1D-45CE-BEAD-3461BB8A8039}">
      <dsp:nvSpPr>
        <dsp:cNvPr id="0" name=""/>
        <dsp:cNvSpPr/>
      </dsp:nvSpPr>
      <dsp:spPr>
        <a:xfrm>
          <a:off x="2308984" y="1979762"/>
          <a:ext cx="2186908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fov="2700000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/>
            <a:t>Templatize it, and make it programmable</a:t>
          </a:r>
        </a:p>
      </dsp:txBody>
      <dsp:txXfrm>
        <a:off x="2415740" y="2086518"/>
        <a:ext cx="1973396" cy="2426171"/>
      </dsp:txXfrm>
    </dsp:sp>
    <dsp:sp modelId="{8C7EEF58-7B0F-4218-8C6D-6D8D2AA8B824}">
      <dsp:nvSpPr>
        <dsp:cNvPr id="0" name=""/>
        <dsp:cNvSpPr/>
      </dsp:nvSpPr>
      <dsp:spPr>
        <a:xfrm>
          <a:off x="4612918" y="1979762"/>
          <a:ext cx="2186908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fov="2700000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/>
            <a:t> We’ll build you the Robot that writes more of that code</a:t>
          </a:r>
        </a:p>
      </dsp:txBody>
      <dsp:txXfrm>
        <a:off x="4719674" y="2086518"/>
        <a:ext cx="1973396" cy="2426171"/>
      </dsp:txXfrm>
    </dsp:sp>
    <dsp:sp modelId="{36C50AC2-9B01-4A20-A286-E405733D3B3D}">
      <dsp:nvSpPr>
        <dsp:cNvPr id="0" name=""/>
        <dsp:cNvSpPr/>
      </dsp:nvSpPr>
      <dsp:spPr>
        <a:xfrm>
          <a:off x="6916852" y="1979762"/>
          <a:ext cx="2186908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fov="2700000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/>
            <a:t>Install the Robot into your Codebase</a:t>
          </a:r>
        </a:p>
      </dsp:txBody>
      <dsp:txXfrm>
        <a:off x="7023608" y="2086518"/>
        <a:ext cx="1973396" cy="2426171"/>
      </dsp:txXfrm>
    </dsp:sp>
    <dsp:sp modelId="{8E8A3AAA-4BA1-43BA-8997-896F6F7BC1E5}">
      <dsp:nvSpPr>
        <dsp:cNvPr id="0" name=""/>
        <dsp:cNvSpPr/>
      </dsp:nvSpPr>
      <dsp:spPr>
        <a:xfrm>
          <a:off x="9220786" y="1979762"/>
          <a:ext cx="2186908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fov="2700000" zoom="91000"/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/>
            <a:t>Tell your Robot to do the Coding for you! </a:t>
          </a:r>
        </a:p>
      </dsp:txBody>
      <dsp:txXfrm>
        <a:off x="9327542" y="2086518"/>
        <a:ext cx="1973396" cy="242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3DB-635C-B4C2-608F-AF58B96E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1817-F458-F7EC-903E-847EABC2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9EB-4E35-A0C5-4B22-BD01CE7A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0A73-1F08-1C12-5FFC-28059264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F838-866E-96C4-B6DE-115BDBB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3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9C9-6DA3-3B99-A696-A09FA7B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B2F2-EF15-0E92-0076-4C5C0DD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0DCF-0E9D-43AD-5FB6-11C68C5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BA0F-1151-3D84-C806-643602D8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CA96-F54B-4C86-2728-C127BC4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6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CE90-6E84-AFFE-442E-42C08BBD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97E3-B03C-3BF9-6AF8-912B5844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64A6-FC2B-BBAD-74E7-DF28052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E684-5469-5886-D9DB-E533B99D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9869-F628-F761-51B6-05E947E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0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E68-1D41-F6EF-6098-0EDBB4C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874-4DBD-612A-24C4-686DFA5A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8F9E-9BF4-C4B6-D62F-DBB993D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CD12-C4A1-C73A-4698-1D53EFA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E281-8CDA-A6C6-BD4D-FE93454E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5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6A-C1D9-77FD-6C04-F3DACE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6831-485F-5490-5360-C573CDF3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E75D-B1A0-7762-D4D5-59C6AE5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A06A-A83D-FD96-E10E-298E3E1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4589-DC44-25EF-95DB-2047A4E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1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ABE-D427-F2FA-2D5D-190E7CF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2A0D-EE0A-DAB5-2FEA-888974EB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2F99-7146-935E-AC86-9A822624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7225-3F35-8379-8B83-A5C7780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56A-7D05-8E8E-35A9-5FB7338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CE34-01D8-8531-DC9D-44548E5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96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1449-AE38-E723-A66B-E2425E6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D2CC-708C-6073-995A-98CE6014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D8B5-FDE5-D2E4-EB85-3989DA9A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BEAA-1616-EF35-9A6D-CF34FAB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644B6-7F9F-63DF-F828-2AC68D10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B78B-C44E-B167-B86B-2E96E38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1990A-EA66-5942-8E58-F3E3F98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A1456-0FC3-9440-37B4-496D36B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1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B3-9115-C42E-E95F-F3C6D9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84DE-EFAA-69BE-D39F-2A9A944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DC63-9973-6761-D52E-32A24BB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E65C-7C50-E327-F4F6-C94624F4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9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A471-BFD6-A217-8F14-75D21FF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800A-BCED-2BFB-B193-C6F72921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0546-3FB8-D536-0529-AF2103C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05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C5DC-F939-F704-F3AE-A7A572F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9D6-8866-115B-3E6D-328A9CAF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03D9-29E5-BEC4-BE8E-BF2DBB8A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581E-175D-2D78-C03A-DE035D4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5A7B-CC13-90AD-714B-D65DF26B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DDAA-FBB0-738A-E76E-EBAF990B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9A5-C5A4-6F70-B91A-8049433B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89A2-7BEC-22A6-22D2-C2067F51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AD66-E25F-89A7-D43E-D45BFDDD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D14-F37E-CDDA-ABB8-CDDA7A8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087-392C-EB31-C2C7-B621FE4E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E90E-7F36-9C2C-20AC-5119E13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6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61B04-EFBF-87DE-08CC-2667BC8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734F-2F6E-2989-3E81-B1336D4B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D2E9-6481-F964-780D-27DD70474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F5EC-8EF0-417F-9F3F-A436A2C12366}" type="datetimeFigureOut">
              <a:rPr lang="en-NZ" smtClean="0"/>
              <a:t>5/11/2022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86A-BF6F-B018-F911-4624B733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2ED7-7A29-9D30-D031-74220575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79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93811F-DEE8-89E9-3261-20388ADA809D}"/>
              </a:ext>
            </a:extLst>
          </p:cNvPr>
          <p:cNvSpPr/>
          <p:nvPr/>
        </p:nvSpPr>
        <p:spPr>
          <a:xfrm>
            <a:off x="-300775" y="232903"/>
            <a:ext cx="6752411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Making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0E11D-2E9C-9089-54E8-176022E0196A}"/>
              </a:ext>
            </a:extLst>
          </p:cNvPr>
          <p:cNvSpPr/>
          <p:nvPr/>
        </p:nvSpPr>
        <p:spPr>
          <a:xfrm>
            <a:off x="5492641" y="1007952"/>
            <a:ext cx="6938325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8849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Using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29C9B7CF-C36E-E441-E11A-CD6C4A5B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915" y="2716349"/>
            <a:ext cx="1104173" cy="110417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788EC-1C65-B060-0809-2E42A5C88C97}"/>
              </a:ext>
            </a:extLst>
          </p:cNvPr>
          <p:cNvGrpSpPr/>
          <p:nvPr/>
        </p:nvGrpSpPr>
        <p:grpSpPr>
          <a:xfrm>
            <a:off x="2578149" y="2411785"/>
            <a:ext cx="1726507" cy="2883147"/>
            <a:chOff x="2118335" y="2448922"/>
            <a:chExt cx="1726507" cy="2883147"/>
          </a:xfrm>
        </p:grpSpPr>
        <p:pic>
          <p:nvPicPr>
            <p:cNvPr id="11" name="Picture 10" descr="Elderly woman holding sign">
              <a:extLst>
                <a:ext uri="{FF2B5EF4-FFF2-40B4-BE49-F238E27FC236}">
                  <a16:creationId xmlns:a16="http://schemas.microsoft.com/office/drawing/2014/main" id="{0DB7A720-5F80-8C00-22C6-831F2733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8335" y="2448922"/>
              <a:ext cx="1726507" cy="2883147"/>
            </a:xfrm>
            <a:prstGeom prst="rect">
              <a:avLst/>
            </a:prstGeom>
          </p:spPr>
        </p:pic>
        <p:pic>
          <p:nvPicPr>
            <p:cNvPr id="23" name="Graphic 22" descr="Branching diagram with solid fill">
              <a:extLst>
                <a:ext uri="{FF2B5EF4-FFF2-40B4-BE49-F238E27FC236}">
                  <a16:creationId xmlns:a16="http://schemas.microsoft.com/office/drawing/2014/main" id="{CB86ACAB-BD04-563D-7753-EE55F179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2733570" y="2879559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0C608C-032F-75EB-16BA-119E37DF6E59}"/>
              </a:ext>
            </a:extLst>
          </p:cNvPr>
          <p:cNvSpPr/>
          <p:nvPr/>
        </p:nvSpPr>
        <p:spPr>
          <a:xfrm>
            <a:off x="4408855" y="288070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Package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ABBA32-A053-ECF4-0529-0E1261989675}"/>
              </a:ext>
            </a:extLst>
          </p:cNvPr>
          <p:cNvGrpSpPr/>
          <p:nvPr/>
        </p:nvGrpSpPr>
        <p:grpSpPr>
          <a:xfrm>
            <a:off x="10197472" y="2716349"/>
            <a:ext cx="1413475" cy="1379539"/>
            <a:chOff x="8851414" y="3942582"/>
            <a:chExt cx="1413475" cy="137953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AC19C1-877F-64DB-6ACE-092CBCE84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778110-931E-8D02-D3A1-DC64AEADD794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New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0017A6-DC4C-075E-BD7B-9BD771EEA3C5}"/>
              </a:ext>
            </a:extLst>
          </p:cNvPr>
          <p:cNvSpPr/>
          <p:nvPr/>
        </p:nvSpPr>
        <p:spPr>
          <a:xfrm>
            <a:off x="6468986" y="2906122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Configure</a:t>
            </a:r>
            <a:endParaRPr lang="en-NZ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5C53-39F8-3545-B084-11DC2A84B02A}"/>
              </a:ext>
            </a:extLst>
          </p:cNvPr>
          <p:cNvSpPr txBox="1"/>
          <p:nvPr/>
        </p:nvSpPr>
        <p:spPr>
          <a:xfrm>
            <a:off x="5611609" y="3738049"/>
            <a:ext cx="7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8F3A7-9D22-733C-E70A-5E503C594A7C}"/>
              </a:ext>
            </a:extLst>
          </p:cNvPr>
          <p:cNvSpPr txBox="1"/>
          <p:nvPr/>
        </p:nvSpPr>
        <p:spPr>
          <a:xfrm>
            <a:off x="3372422" y="3766005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automation</a:t>
            </a:r>
            <a:br>
              <a:rPr lang="en-NZ" dirty="0">
                <a:solidFill>
                  <a:schemeClr val="bg1"/>
                </a:solidFill>
              </a:rPr>
            </a:br>
            <a:r>
              <a:rPr lang="en-NZ" dirty="0">
                <a:solidFill>
                  <a:schemeClr val="bg1"/>
                </a:solidFill>
              </a:rPr>
              <a:t>+ constraints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D6EB1-5F3D-B8A0-0FAC-356354979196}"/>
              </a:ext>
            </a:extLst>
          </p:cNvPr>
          <p:cNvGrpSpPr/>
          <p:nvPr/>
        </p:nvGrpSpPr>
        <p:grpSpPr>
          <a:xfrm>
            <a:off x="204625" y="2673552"/>
            <a:ext cx="1413475" cy="1379539"/>
            <a:chOff x="8851414" y="3942582"/>
            <a:chExt cx="1413475" cy="13795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0BAE6-D173-37B0-C627-ABED6412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9E3E9D-4303-6C5C-47D7-27DB446D3AFA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Existing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codebase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ED964A-F1D5-D516-366A-EB9F68E452A7}"/>
              </a:ext>
            </a:extLst>
          </p:cNvPr>
          <p:cNvSpPr/>
          <p:nvPr/>
        </p:nvSpPr>
        <p:spPr>
          <a:xfrm>
            <a:off x="1748455" y="285157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Capture Patterns</a:t>
            </a:r>
            <a:endParaRPr lang="en-NZ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7AB80-83C6-EA6A-6058-03C41428137B}"/>
              </a:ext>
            </a:extLst>
          </p:cNvPr>
          <p:cNvSpPr txBox="1"/>
          <p:nvPr/>
        </p:nvSpPr>
        <p:spPr>
          <a:xfrm>
            <a:off x="1823219" y="3820522"/>
            <a:ext cx="1290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structure</a:t>
            </a:r>
          </a:p>
          <a:p>
            <a:r>
              <a:rPr lang="en-NZ" dirty="0">
                <a:solidFill>
                  <a:schemeClr val="bg1"/>
                </a:solidFill>
              </a:rPr>
              <a:t>+ snippets</a:t>
            </a:r>
          </a:p>
          <a:p>
            <a:r>
              <a:rPr lang="en-NZ" dirty="0">
                <a:solidFill>
                  <a:schemeClr val="bg1"/>
                </a:solidFill>
              </a:rPr>
              <a:t>+ templates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341D0-57D1-4E94-8609-31216D1B7171}"/>
              </a:ext>
            </a:extLst>
          </p:cNvPr>
          <p:cNvSpPr txBox="1"/>
          <p:nvPr/>
        </p:nvSpPr>
        <p:spPr>
          <a:xfrm>
            <a:off x="2466808" y="177565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Lead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DF284-5A18-4459-A7C6-141B3F1D76BB}"/>
              </a:ext>
            </a:extLst>
          </p:cNvPr>
          <p:cNvSpPr txBox="1"/>
          <p:nvPr/>
        </p:nvSpPr>
        <p:spPr>
          <a:xfrm>
            <a:off x="6871134" y="485559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Contributor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172F36C-B1AE-0A74-76F5-6A70F6F1968B}"/>
              </a:ext>
            </a:extLst>
          </p:cNvPr>
          <p:cNvSpPr/>
          <p:nvPr/>
        </p:nvSpPr>
        <p:spPr>
          <a:xfrm>
            <a:off x="8929898" y="2924238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Apply</a:t>
            </a:r>
            <a:endParaRPr lang="en-NZ" sz="1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A984B7-B6C2-15EB-1F2C-EB906D57B9D1}"/>
              </a:ext>
            </a:extLst>
          </p:cNvPr>
          <p:cNvGrpSpPr/>
          <p:nvPr/>
        </p:nvGrpSpPr>
        <p:grpSpPr>
          <a:xfrm>
            <a:off x="7491927" y="2953368"/>
            <a:ext cx="914400" cy="1154013"/>
            <a:chOff x="7491927" y="2953368"/>
            <a:chExt cx="914400" cy="11540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E89314-0376-32B3-291C-6E54DC948FB8}"/>
                </a:ext>
              </a:extLst>
            </p:cNvPr>
            <p:cNvSpPr txBox="1"/>
            <p:nvPr/>
          </p:nvSpPr>
          <p:spPr>
            <a:xfrm>
              <a:off x="7543553" y="3738049"/>
              <a:ext cx="84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>
                  <a:solidFill>
                    <a:schemeClr val="bg1"/>
                  </a:solidFill>
                </a:rPr>
                <a:t>A draft</a:t>
              </a:r>
            </a:p>
          </p:txBody>
        </p:sp>
        <p:pic>
          <p:nvPicPr>
            <p:cNvPr id="47" name="Graphic 46" descr="List with solid fill">
              <a:extLst>
                <a:ext uri="{FF2B5EF4-FFF2-40B4-BE49-F238E27FC236}">
                  <a16:creationId xmlns:a16="http://schemas.microsoft.com/office/drawing/2014/main" id="{5F917BCF-421C-93A4-757D-3703374D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1927" y="2953368"/>
              <a:ext cx="914400" cy="914400"/>
            </a:xfrm>
            <a:prstGeom prst="rect">
              <a:avLst/>
            </a:prstGeom>
          </p:spPr>
        </p:pic>
      </p:grpSp>
      <p:pic>
        <p:nvPicPr>
          <p:cNvPr id="58" name="Picture 57" descr="Young business woman presenting">
            <a:extLst>
              <a:ext uri="{FF2B5EF4-FFF2-40B4-BE49-F238E27FC236}">
                <a16:creationId xmlns:a16="http://schemas.microsoft.com/office/drawing/2014/main" id="{10440BB0-5F3F-F29B-7CFF-09723D5AF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0" y="3390857"/>
            <a:ext cx="1254786" cy="2929485"/>
          </a:xfrm>
          <a:prstGeom prst="rect">
            <a:avLst/>
          </a:prstGeom>
        </p:spPr>
      </p:pic>
      <p:pic>
        <p:nvPicPr>
          <p:cNvPr id="62" name="Graphic 61" descr="Gears outline">
            <a:extLst>
              <a:ext uri="{FF2B5EF4-FFF2-40B4-BE49-F238E27FC236}">
                <a16:creationId xmlns:a16="http://schemas.microsoft.com/office/drawing/2014/main" id="{5AED392C-6FB2-681A-E7A2-1E7B68D05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4164" y="2938306"/>
            <a:ext cx="391932" cy="391932"/>
          </a:xfrm>
          <a:prstGeom prst="rect">
            <a:avLst/>
          </a:prstGeom>
        </p:spPr>
      </p:pic>
      <p:pic>
        <p:nvPicPr>
          <p:cNvPr id="64" name="Graphic 63" descr="List outline">
            <a:extLst>
              <a:ext uri="{FF2B5EF4-FFF2-40B4-BE49-F238E27FC236}">
                <a16:creationId xmlns:a16="http://schemas.microsoft.com/office/drawing/2014/main" id="{79E9D7FD-E85D-C307-A2B3-9AD01AC27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0756" y="2938576"/>
            <a:ext cx="403655" cy="40365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FABE48B-767A-FBC2-4582-0184D31F5AD0}"/>
              </a:ext>
            </a:extLst>
          </p:cNvPr>
          <p:cNvSpPr txBox="1"/>
          <p:nvPr/>
        </p:nvSpPr>
        <p:spPr>
          <a:xfrm>
            <a:off x="3743284" y="6328512"/>
            <a:ext cx="306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 </a:t>
            </a:r>
            <a:r>
              <a:rPr lang="en-NZ" sz="2000" b="1" dirty="0">
                <a:latin typeface="Lucida Console" panose="020B0609040504020204" pitchFamily="49" charset="0"/>
              </a:rPr>
              <a:t>automate </a:t>
            </a:r>
            <a:r>
              <a:rPr lang="en-NZ" b="1" dirty="0"/>
              <a:t> </a:t>
            </a:r>
            <a:r>
              <a:rPr lang="en-NZ" dirty="0"/>
              <a:t>to do both</a:t>
            </a:r>
          </a:p>
        </p:txBody>
      </p:sp>
    </p:spTree>
    <p:extLst>
      <p:ext uri="{BB962C8B-B14F-4D97-AF65-F5344CB8AC3E}">
        <p14:creationId xmlns:p14="http://schemas.microsoft.com/office/powerpoint/2010/main" val="4345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725580-1EA3-07A9-9D12-3BD6EFA1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77552"/>
              </p:ext>
            </p:extLst>
          </p:nvPr>
        </p:nvGraphicFramePr>
        <p:xfrm>
          <a:off x="560718" y="146649"/>
          <a:ext cx="11412746" cy="659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Robot with solid fill">
            <a:extLst>
              <a:ext uri="{FF2B5EF4-FFF2-40B4-BE49-F238E27FC236}">
                <a16:creationId xmlns:a16="http://schemas.microsoft.com/office/drawing/2014/main" id="{22973FE5-C70B-E214-9F5C-6BAF2C3B8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03" y="2336800"/>
            <a:ext cx="2278332" cy="2278332"/>
          </a:xfrm>
          <a:prstGeom prst="rect">
            <a:avLst/>
          </a:prstGeom>
          <a:scene3d>
            <a:camera prst="perspectiveHeroicExtremeLeftFacing" fov="2700000">
              <a:rot lat="0" lon="1200000" rev="2154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4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617EA-9920-7047-5867-94E3AC355DE0}"/>
              </a:ext>
            </a:extLst>
          </p:cNvPr>
          <p:cNvSpPr txBox="1"/>
          <p:nvPr/>
        </p:nvSpPr>
        <p:spPr>
          <a:xfrm>
            <a:off x="0" y="6488668"/>
            <a:ext cx="4543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Inspired by: https://en.wikipedia.org/wiki/File:Wikipedia_Mobile_User_Journey.pdf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3AE7A6-125D-BFDA-C4D2-FF4497F37F4C}"/>
              </a:ext>
            </a:extLst>
          </p:cNvPr>
          <p:cNvSpPr/>
          <p:nvPr/>
        </p:nvSpPr>
        <p:spPr>
          <a:xfrm>
            <a:off x="1464623" y="1915886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200" dirty="0"/>
              <a:t>Directed to use a toolkit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4CA5F5-B080-7631-6E13-B4149F1C5241}"/>
              </a:ext>
            </a:extLst>
          </p:cNvPr>
          <p:cNvSpPr/>
          <p:nvPr/>
        </p:nvSpPr>
        <p:spPr>
          <a:xfrm>
            <a:off x="3959041" y="1939899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Uses Toolkit on  codebase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0DA813-F052-4EA9-EABB-8644D22AF14F}"/>
              </a:ext>
            </a:extLst>
          </p:cNvPr>
          <p:cNvSpPr/>
          <p:nvPr/>
        </p:nvSpPr>
        <p:spPr>
          <a:xfrm>
            <a:off x="5203971" y="1939899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Realises more uses of the toolkit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A2C91-918F-C27B-B913-BC50B1ABC63C}"/>
              </a:ext>
            </a:extLst>
          </p:cNvPr>
          <p:cNvCxnSpPr>
            <a:cxnSpLocks/>
            <a:stCxn id="12" idx="1"/>
            <a:endCxn id="11" idx="7"/>
          </p:cNvCxnSpPr>
          <p:nvPr/>
        </p:nvCxnSpPr>
        <p:spPr>
          <a:xfrm rot="16200000" flipV="1">
            <a:off x="5084228" y="1820156"/>
            <a:ext cx="12700" cy="533974"/>
          </a:xfrm>
          <a:prstGeom prst="curvedConnector3">
            <a:avLst>
              <a:gd name="adj1" fmla="val 1338622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476782D-1AF8-2270-72EC-4F1681FA556F}"/>
              </a:ext>
            </a:extLst>
          </p:cNvPr>
          <p:cNvSpPr/>
          <p:nvPr/>
        </p:nvSpPr>
        <p:spPr>
          <a:xfrm>
            <a:off x="5819330" y="686269"/>
            <a:ext cx="1005444" cy="10054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Asks Creator for more toolkits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1281F-592B-41DC-FFF3-2770424730F7}"/>
              </a:ext>
            </a:extLst>
          </p:cNvPr>
          <p:cNvSpPr/>
          <p:nvPr/>
        </p:nvSpPr>
        <p:spPr>
          <a:xfrm>
            <a:off x="6444343" y="1942974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Decides to modify existing toolkit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273C0A-99AB-BBE9-54DD-D9BA8D0B909E}"/>
              </a:ext>
            </a:extLst>
          </p:cNvPr>
          <p:cNvSpPr/>
          <p:nvPr/>
        </p:nvSpPr>
        <p:spPr>
          <a:xfrm>
            <a:off x="7689273" y="1942974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Decides to create own toolkits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3BAF32-B487-B58D-C4F2-52D05CDC7347}"/>
              </a:ext>
            </a:extLst>
          </p:cNvPr>
          <p:cNvSpPr/>
          <p:nvPr/>
        </p:nvSpPr>
        <p:spPr>
          <a:xfrm>
            <a:off x="2720049" y="2898750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00" dirty="0"/>
              <a:t>Downloads Installs CLI/Plugin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19B0DA-8DEF-6D95-3B06-17A644BB9BB8}"/>
              </a:ext>
            </a:extLst>
          </p:cNvPr>
          <p:cNvSpPr/>
          <p:nvPr/>
        </p:nvSpPr>
        <p:spPr>
          <a:xfrm>
            <a:off x="213343" y="3807608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00" dirty="0"/>
              <a:t>Happens upon automate</a:t>
            </a:r>
          </a:p>
        </p:txBody>
      </p: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A1F4BDEC-A999-7EB9-35F1-A983CFF0F5A4}"/>
              </a:ext>
            </a:extLst>
          </p:cNvPr>
          <p:cNvCxnSpPr>
            <a:cxnSpLocks/>
            <a:stCxn id="20" idx="4"/>
            <a:endCxn id="28" idx="7"/>
          </p:cNvCxnSpPr>
          <p:nvPr/>
        </p:nvCxnSpPr>
        <p:spPr>
          <a:xfrm rot="5400000">
            <a:off x="5999122" y="1761979"/>
            <a:ext cx="1006434" cy="33793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422A7DA-B457-8F07-88C9-072475692B18}"/>
              </a:ext>
            </a:extLst>
          </p:cNvPr>
          <p:cNvSpPr/>
          <p:nvPr/>
        </p:nvSpPr>
        <p:spPr>
          <a:xfrm>
            <a:off x="1464623" y="3810212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Decides to create toolkit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FA8F7B-BBAA-9796-47DF-127BF65A0959}"/>
              </a:ext>
            </a:extLst>
          </p:cNvPr>
          <p:cNvSpPr/>
          <p:nvPr/>
        </p:nvSpPr>
        <p:spPr>
          <a:xfrm>
            <a:off x="3954483" y="3807608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Creates first toolkit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BE7D3F-3B3C-71E8-5A38-26D1D3F60557}"/>
              </a:ext>
            </a:extLst>
          </p:cNvPr>
          <p:cNvSpPr/>
          <p:nvPr/>
        </p:nvSpPr>
        <p:spPr>
          <a:xfrm>
            <a:off x="5188987" y="3813306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Tries out toolkit on codebase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DB8A56-FCC6-8ADD-E3C2-57BD7A16CBE1}"/>
              </a:ext>
            </a:extLst>
          </p:cNvPr>
          <p:cNvSpPr/>
          <p:nvPr/>
        </p:nvSpPr>
        <p:spPr>
          <a:xfrm>
            <a:off x="6449673" y="3807608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Improves toolkit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673B30-3EA1-3883-C946-A3F1C97FB32C}"/>
              </a:ext>
            </a:extLst>
          </p:cNvPr>
          <p:cNvSpPr/>
          <p:nvPr/>
        </p:nvSpPr>
        <p:spPr>
          <a:xfrm>
            <a:off x="7689273" y="3807608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Publishes toolkit to others</a:t>
            </a:r>
          </a:p>
        </p:txBody>
      </p:sp>
      <p:cxnSp>
        <p:nvCxnSpPr>
          <p:cNvPr id="32" name="Straight Arrow Connector 13">
            <a:extLst>
              <a:ext uri="{FF2B5EF4-FFF2-40B4-BE49-F238E27FC236}">
                <a16:creationId xmlns:a16="http://schemas.microsoft.com/office/drawing/2014/main" id="{C55D2421-04DF-F4D1-3A47-A7C1315ABCD5}"/>
              </a:ext>
            </a:extLst>
          </p:cNvPr>
          <p:cNvCxnSpPr>
            <a:cxnSpLocks/>
            <a:stCxn id="31" idx="3"/>
            <a:endCxn id="30" idx="5"/>
          </p:cNvCxnSpPr>
          <p:nvPr/>
        </p:nvCxnSpPr>
        <p:spPr>
          <a:xfrm rot="5400000">
            <a:off x="7572195" y="4401486"/>
            <a:ext cx="12700" cy="528644"/>
          </a:xfrm>
          <a:prstGeom prst="curvedConnector3">
            <a:avLst>
              <a:gd name="adj1" fmla="val 135561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947A57-EDCB-36AB-6CF9-9092F778C79F}"/>
              </a:ext>
            </a:extLst>
          </p:cNvPr>
          <p:cNvCxnSpPr>
            <a:cxnSpLocks/>
            <a:stCxn id="39" idx="4"/>
            <a:endCxn id="29" idx="4"/>
          </p:cNvCxnSpPr>
          <p:nvPr/>
        </p:nvCxnSpPr>
        <p:spPr>
          <a:xfrm rot="5400000">
            <a:off x="7561468" y="2936943"/>
            <a:ext cx="12048" cy="3751566"/>
          </a:xfrm>
          <a:prstGeom prst="curvedConnector3">
            <a:avLst>
              <a:gd name="adj1" fmla="val 3975755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E84EA46-E9A1-4CC6-675F-3261BA306D49}"/>
              </a:ext>
            </a:extLst>
          </p:cNvPr>
          <p:cNvSpPr/>
          <p:nvPr/>
        </p:nvSpPr>
        <p:spPr>
          <a:xfrm>
            <a:off x="8940553" y="3801258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Creates another toolkit</a:t>
            </a:r>
          </a:p>
        </p:txBody>
      </p: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4D594FDE-FBC0-F2CE-065C-6FDAEBF8A0DB}"/>
              </a:ext>
            </a:extLst>
          </p:cNvPr>
          <p:cNvCxnSpPr>
            <a:cxnSpLocks/>
            <a:stCxn id="31" idx="0"/>
            <a:endCxn id="11" idx="5"/>
          </p:cNvCxnSpPr>
          <p:nvPr/>
        </p:nvCxnSpPr>
        <p:spPr>
          <a:xfrm rot="16200000" flipV="1">
            <a:off x="5999864" y="1615477"/>
            <a:ext cx="1009509" cy="3374754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11CFE6-993C-01BB-2508-09D49BCA19BB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1218787" y="4310330"/>
            <a:ext cx="245836" cy="26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ECD051-13D0-D343-2150-66B64E50E578}"/>
              </a:ext>
            </a:extLst>
          </p:cNvPr>
          <p:cNvCxnSpPr>
            <a:cxnSpLocks/>
            <a:stCxn id="27" idx="6"/>
            <a:endCxn id="21" idx="3"/>
          </p:cNvCxnSpPr>
          <p:nvPr/>
        </p:nvCxnSpPr>
        <p:spPr>
          <a:xfrm flipV="1">
            <a:off x="2470067" y="3756950"/>
            <a:ext cx="397226" cy="5559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CDAF58-FF69-51F0-D355-27D6A23CDCB9}"/>
              </a:ext>
            </a:extLst>
          </p:cNvPr>
          <p:cNvCxnSpPr>
            <a:cxnSpLocks/>
            <a:stCxn id="21" idx="5"/>
            <a:endCxn id="28" idx="2"/>
          </p:cNvCxnSpPr>
          <p:nvPr/>
        </p:nvCxnSpPr>
        <p:spPr>
          <a:xfrm>
            <a:off x="3578249" y="3756950"/>
            <a:ext cx="376234" cy="5533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5082E7-4015-3085-8795-D06CFD42500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4959927" y="4310330"/>
            <a:ext cx="229060" cy="5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675816-6A71-B69D-5152-C830F8D9B69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6194431" y="4310330"/>
            <a:ext cx="255242" cy="5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CDFEA7-C6C6-5047-B08A-943B3D80BFBA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7455117" y="4310330"/>
            <a:ext cx="2341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F88C26-263D-CCEE-A251-31A246F0AE39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8694717" y="4303980"/>
            <a:ext cx="245836" cy="63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E3EA2C-03C5-7F05-FCDF-0076B88DC8F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64485" y="2442621"/>
            <a:ext cx="23948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8D6667-F328-E2C7-33E8-131B199A49E0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5638918" y="1612244"/>
            <a:ext cx="395430" cy="259881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C1197C-AAD1-7EEA-7EA8-EAF0E3BADAC3}"/>
              </a:ext>
            </a:extLst>
          </p:cNvPr>
          <p:cNvCxnSpPr>
            <a:cxnSpLocks/>
            <a:stCxn id="12" idx="7"/>
            <a:endCxn id="20" idx="1"/>
          </p:cNvCxnSpPr>
          <p:nvPr/>
        </p:nvCxnSpPr>
        <p:spPr>
          <a:xfrm rot="16200000" flipH="1">
            <a:off x="6947806" y="1201507"/>
            <a:ext cx="3075" cy="1774346"/>
          </a:xfrm>
          <a:prstGeom prst="curvedConnector3">
            <a:avLst>
              <a:gd name="adj1" fmla="val -12222569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>
            <a:extLst>
              <a:ext uri="{FF2B5EF4-FFF2-40B4-BE49-F238E27FC236}">
                <a16:creationId xmlns:a16="http://schemas.microsoft.com/office/drawing/2014/main" id="{410043E0-A8B2-B210-634C-17FBA15595A7}"/>
              </a:ext>
            </a:extLst>
          </p:cNvPr>
          <p:cNvSpPr/>
          <p:nvPr/>
        </p:nvSpPr>
        <p:spPr>
          <a:xfrm>
            <a:off x="456548" y="5035459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Apathetic about applicability to their context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8469293-A623-1F17-16F0-E782421D0094}"/>
              </a:ext>
            </a:extLst>
          </p:cNvPr>
          <p:cNvSpPr/>
          <p:nvPr/>
        </p:nvSpPr>
        <p:spPr>
          <a:xfrm>
            <a:off x="1698955" y="5035459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Cannot get started/lack of suitable use-case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919344-DF53-BEBC-9603-5FFD15DFFA7D}"/>
              </a:ext>
            </a:extLst>
          </p:cNvPr>
          <p:cNvCxnSpPr>
            <a:cxnSpLocks/>
            <a:stCxn id="22" idx="4"/>
            <a:endCxn id="83" idx="4"/>
          </p:cNvCxnSpPr>
          <p:nvPr/>
        </p:nvCxnSpPr>
        <p:spPr>
          <a:xfrm flipH="1">
            <a:off x="673239" y="4813052"/>
            <a:ext cx="42826" cy="22240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CA3F8-A7A2-706A-F6EC-6EC965B81058}"/>
              </a:ext>
            </a:extLst>
          </p:cNvPr>
          <p:cNvCxnSpPr>
            <a:cxnSpLocks/>
            <a:stCxn id="27" idx="4"/>
            <a:endCxn id="84" idx="4"/>
          </p:cNvCxnSpPr>
          <p:nvPr/>
        </p:nvCxnSpPr>
        <p:spPr>
          <a:xfrm flipH="1">
            <a:off x="1915646" y="4815656"/>
            <a:ext cx="51699" cy="21980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agon 95">
            <a:extLst>
              <a:ext uri="{FF2B5EF4-FFF2-40B4-BE49-F238E27FC236}">
                <a16:creationId xmlns:a16="http://schemas.microsoft.com/office/drawing/2014/main" id="{395FD1A6-ED1B-2A87-7A3C-9AB4A222CDC4}"/>
              </a:ext>
            </a:extLst>
          </p:cNvPr>
          <p:cNvSpPr/>
          <p:nvPr/>
        </p:nvSpPr>
        <p:spPr>
          <a:xfrm>
            <a:off x="1895694" y="764840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Apathetic about effectiveness on their codebase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3217B73-7B8D-AC6A-80E6-38B1710A004E}"/>
              </a:ext>
            </a:extLst>
          </p:cNvPr>
          <p:cNvCxnSpPr>
            <a:cxnSpLocks/>
            <a:stCxn id="10" idx="0"/>
            <a:endCxn id="96" idx="2"/>
          </p:cNvCxnSpPr>
          <p:nvPr/>
        </p:nvCxnSpPr>
        <p:spPr>
          <a:xfrm flipV="1">
            <a:off x="1967345" y="1631602"/>
            <a:ext cx="145040" cy="2842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exagon 15">
            <a:extLst>
              <a:ext uri="{FF2B5EF4-FFF2-40B4-BE49-F238E27FC236}">
                <a16:creationId xmlns:a16="http://schemas.microsoft.com/office/drawing/2014/main" id="{50B56A0C-86BB-27B2-169E-C88B7496237A}"/>
              </a:ext>
            </a:extLst>
          </p:cNvPr>
          <p:cNvSpPr/>
          <p:nvPr/>
        </p:nvSpPr>
        <p:spPr>
          <a:xfrm>
            <a:off x="4164208" y="5035459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Bad experience creating 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072E57-685B-2503-27D3-0ECD2AE0E29C}"/>
              </a:ext>
            </a:extLst>
          </p:cNvPr>
          <p:cNvCxnSpPr>
            <a:cxnSpLocks/>
            <a:stCxn id="28" idx="4"/>
            <a:endCxn id="16" idx="4"/>
          </p:cNvCxnSpPr>
          <p:nvPr/>
        </p:nvCxnSpPr>
        <p:spPr>
          <a:xfrm flipH="1">
            <a:off x="4380899" y="4813052"/>
            <a:ext cx="76306" cy="22240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3">
            <a:extLst>
              <a:ext uri="{FF2B5EF4-FFF2-40B4-BE49-F238E27FC236}">
                <a16:creationId xmlns:a16="http://schemas.microsoft.com/office/drawing/2014/main" id="{443640BF-8587-3012-755E-CDFACBE4A12B}"/>
              </a:ext>
            </a:extLst>
          </p:cNvPr>
          <p:cNvCxnSpPr>
            <a:cxnSpLocks/>
            <a:stCxn id="30" idx="3"/>
            <a:endCxn id="29" idx="5"/>
          </p:cNvCxnSpPr>
          <p:nvPr/>
        </p:nvCxnSpPr>
        <p:spPr>
          <a:xfrm rot="5400000">
            <a:off x="6319203" y="4393792"/>
            <a:ext cx="5698" cy="549730"/>
          </a:xfrm>
          <a:prstGeom prst="curvedConnector3">
            <a:avLst>
              <a:gd name="adj1" fmla="val 274119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1FCDF3-27C5-931D-6911-11BE98D33B63}"/>
              </a:ext>
            </a:extLst>
          </p:cNvPr>
          <p:cNvGrpSpPr/>
          <p:nvPr/>
        </p:nvGrpSpPr>
        <p:grpSpPr>
          <a:xfrm>
            <a:off x="922317" y="3106159"/>
            <a:ext cx="1440060" cy="397455"/>
            <a:chOff x="922317" y="2559501"/>
            <a:chExt cx="1440060" cy="39745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AEA80F2-488E-2B15-85D5-D8AA23C077E0}"/>
                </a:ext>
              </a:extLst>
            </p:cNvPr>
            <p:cNvSpPr/>
            <p:nvPr/>
          </p:nvSpPr>
          <p:spPr>
            <a:xfrm>
              <a:off x="922317" y="2559501"/>
              <a:ext cx="397455" cy="39745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5E8AB6-F6A0-32BB-6560-B90ACDA633E0}"/>
                </a:ext>
              </a:extLst>
            </p:cNvPr>
            <p:cNvSpPr txBox="1"/>
            <p:nvPr/>
          </p:nvSpPr>
          <p:spPr>
            <a:xfrm>
              <a:off x="1272848" y="2579018"/>
              <a:ext cx="108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Discovery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5D3580-53EB-D207-C4D1-9484C16B644D}"/>
              </a:ext>
            </a:extLst>
          </p:cNvPr>
          <p:cNvCxnSpPr>
            <a:stCxn id="56" idx="3"/>
            <a:endCxn id="22" idx="0"/>
          </p:cNvCxnSpPr>
          <p:nvPr/>
        </p:nvCxnSpPr>
        <p:spPr>
          <a:xfrm flipH="1">
            <a:off x="716065" y="3445408"/>
            <a:ext cx="264458" cy="362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813B4E-431B-C5AC-97D3-48FA74301FC4}"/>
              </a:ext>
            </a:extLst>
          </p:cNvPr>
          <p:cNvCxnSpPr>
            <a:cxnSpLocks/>
            <a:stCxn id="10" idx="3"/>
            <a:endCxn id="56" idx="7"/>
          </p:cNvCxnSpPr>
          <p:nvPr/>
        </p:nvCxnSpPr>
        <p:spPr>
          <a:xfrm flipH="1">
            <a:off x="1261566" y="2774086"/>
            <a:ext cx="350301" cy="39027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2605B7-5507-E262-349D-5E5DE826BC51}"/>
              </a:ext>
            </a:extLst>
          </p:cNvPr>
          <p:cNvGrpSpPr/>
          <p:nvPr/>
        </p:nvGrpSpPr>
        <p:grpSpPr>
          <a:xfrm>
            <a:off x="4168948" y="3179781"/>
            <a:ext cx="1581958" cy="397455"/>
            <a:chOff x="922317" y="2559501"/>
            <a:chExt cx="1581958" cy="39745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67B8691-B00C-4835-1508-496025E14A73}"/>
                </a:ext>
              </a:extLst>
            </p:cNvPr>
            <p:cNvSpPr/>
            <p:nvPr/>
          </p:nvSpPr>
          <p:spPr>
            <a:xfrm>
              <a:off x="922317" y="2559501"/>
              <a:ext cx="397455" cy="3974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A4F3507-2206-8316-4483-AD2ADDF66254}"/>
                </a:ext>
              </a:extLst>
            </p:cNvPr>
            <p:cNvSpPr txBox="1"/>
            <p:nvPr/>
          </p:nvSpPr>
          <p:spPr>
            <a:xfrm>
              <a:off x="1272848" y="2579018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Consuming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5DCF2-15B2-28E7-B359-A61AA42DC8CD}"/>
              </a:ext>
            </a:extLst>
          </p:cNvPr>
          <p:cNvCxnSpPr>
            <a:cxnSpLocks/>
            <a:stCxn id="11" idx="4"/>
            <a:endCxn id="69" idx="0"/>
          </p:cNvCxnSpPr>
          <p:nvPr/>
        </p:nvCxnSpPr>
        <p:spPr>
          <a:xfrm flipH="1">
            <a:off x="4367676" y="2945343"/>
            <a:ext cx="94087" cy="23443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5C1435-4E37-A832-BE70-CAA0C1D695C2}"/>
              </a:ext>
            </a:extLst>
          </p:cNvPr>
          <p:cNvCxnSpPr>
            <a:cxnSpLocks/>
            <a:stCxn id="69" idx="4"/>
            <a:endCxn id="28" idx="0"/>
          </p:cNvCxnSpPr>
          <p:nvPr/>
        </p:nvCxnSpPr>
        <p:spPr>
          <a:xfrm>
            <a:off x="4367676" y="3577236"/>
            <a:ext cx="89529" cy="2303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4D40DC2-0EC8-A074-F8E9-5833EB196DAA}"/>
              </a:ext>
            </a:extLst>
          </p:cNvPr>
          <p:cNvGrpSpPr/>
          <p:nvPr/>
        </p:nvGrpSpPr>
        <p:grpSpPr>
          <a:xfrm>
            <a:off x="9521160" y="3248195"/>
            <a:ext cx="2442257" cy="397455"/>
            <a:chOff x="922317" y="2559501"/>
            <a:chExt cx="2442257" cy="39745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AEED2B-1185-DB5D-B071-A989C4E04344}"/>
                </a:ext>
              </a:extLst>
            </p:cNvPr>
            <p:cNvSpPr/>
            <p:nvPr/>
          </p:nvSpPr>
          <p:spPr>
            <a:xfrm>
              <a:off x="922317" y="2559501"/>
              <a:ext cx="397455" cy="3974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5E9AF3-A6A1-9906-8FD5-EE05C3520D65}"/>
                </a:ext>
              </a:extLst>
            </p:cNvPr>
            <p:cNvSpPr txBox="1"/>
            <p:nvPr/>
          </p:nvSpPr>
          <p:spPr>
            <a:xfrm>
              <a:off x="1272848" y="2579018"/>
              <a:ext cx="2091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Producing &amp; Sharing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D765327-4B5F-E9FE-82BC-CDB6BC0CCB8E}"/>
              </a:ext>
            </a:extLst>
          </p:cNvPr>
          <p:cNvCxnSpPr>
            <a:cxnSpLocks/>
            <a:stCxn id="88" idx="3"/>
            <a:endCxn id="39" idx="0"/>
          </p:cNvCxnSpPr>
          <p:nvPr/>
        </p:nvCxnSpPr>
        <p:spPr>
          <a:xfrm flipH="1">
            <a:off x="9443275" y="3587444"/>
            <a:ext cx="136091" cy="2138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74DC5D-C0B3-45A6-897D-86D365E049F8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2470067" y="2418608"/>
            <a:ext cx="397226" cy="627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33F112A-E4E6-C01E-13BC-0A5D725E12B5}"/>
              </a:ext>
            </a:extLst>
          </p:cNvPr>
          <p:cNvCxnSpPr>
            <a:cxnSpLocks/>
            <a:stCxn id="21" idx="7"/>
            <a:endCxn id="11" idx="2"/>
          </p:cNvCxnSpPr>
          <p:nvPr/>
        </p:nvCxnSpPr>
        <p:spPr>
          <a:xfrm flipV="1">
            <a:off x="3578249" y="2442621"/>
            <a:ext cx="380792" cy="60337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79315BA-105D-C18B-58C2-E5591A1D121A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209415" y="2442621"/>
            <a:ext cx="234928" cy="30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3">
            <a:extLst>
              <a:ext uri="{FF2B5EF4-FFF2-40B4-BE49-F238E27FC236}">
                <a16:creationId xmlns:a16="http://schemas.microsoft.com/office/drawing/2014/main" id="{ED36E040-1FA9-D8E1-4D71-D63EA751A904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 rot="16200000" flipH="1">
            <a:off x="6520135" y="3375348"/>
            <a:ext cx="859190" cy="533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Hexagon 168">
            <a:extLst>
              <a:ext uri="{FF2B5EF4-FFF2-40B4-BE49-F238E27FC236}">
                <a16:creationId xmlns:a16="http://schemas.microsoft.com/office/drawing/2014/main" id="{5094FA2E-7052-0602-01D9-EB99CA9F0BE7}"/>
              </a:ext>
            </a:extLst>
          </p:cNvPr>
          <p:cNvSpPr/>
          <p:nvPr/>
        </p:nvSpPr>
        <p:spPr>
          <a:xfrm>
            <a:off x="6934825" y="649863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Bad experience modifying it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A50B076-F69E-F446-F421-DC75709C800B}"/>
              </a:ext>
            </a:extLst>
          </p:cNvPr>
          <p:cNvCxnSpPr>
            <a:cxnSpLocks/>
            <a:stCxn id="19" idx="0"/>
            <a:endCxn id="169" idx="2"/>
          </p:cNvCxnSpPr>
          <p:nvPr/>
        </p:nvCxnSpPr>
        <p:spPr>
          <a:xfrm flipV="1">
            <a:off x="6947065" y="1516625"/>
            <a:ext cx="204451" cy="42634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196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Lucida Console</vt:lpstr>
      <vt:lpstr>Microsoft Sans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23</cp:revision>
  <dcterms:created xsi:type="dcterms:W3CDTF">2022-06-06T20:53:45Z</dcterms:created>
  <dcterms:modified xsi:type="dcterms:W3CDTF">2022-11-05T02:10:09Z</dcterms:modified>
</cp:coreProperties>
</file>