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93DB-635C-B4C2-608F-AF58B96EF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F1817-F458-F7EC-903E-847EABC2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99EB-4E35-A0C5-4B22-BD01CE7A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0A73-1F08-1C12-5FFC-28059264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F838-866E-96C4-B6DE-115BDBB7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3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19C9-6DA3-3B99-A696-A09FA7B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B2F2-EF15-0E92-0076-4C5C0DD8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0DCF-0E9D-43AD-5FB6-11C68C5E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BA0F-1151-3D84-C806-643602D8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4CA96-F54B-4C86-2728-C127BC4F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46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4CE90-6E84-AFFE-442E-42C08BBDB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197E3-B03C-3BF9-6AF8-912B5844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64A6-FC2B-BBAD-74E7-DF28052C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E684-5469-5886-D9DB-E533B99D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9869-F628-F761-51B6-05E947E6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04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E68-1D41-F6EF-6098-0EDBB4C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F874-4DBD-612A-24C4-686DFA5A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8F9E-9BF4-C4B6-D62F-DBB993D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CD12-C4A1-C73A-4698-1D53EFAE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E281-8CDA-A6C6-BD4D-FE93454E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5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6A-C1D9-77FD-6C04-F3DACE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6831-485F-5490-5360-C573CDF3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1E75D-B1A0-7762-D4D5-59C6AE5D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A06A-A83D-FD96-E10E-298E3E1F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4589-DC44-25EF-95DB-2047A4E5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112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CABE-D427-F2FA-2D5D-190E7CF2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2A0D-EE0A-DAB5-2FEA-888974EBF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B2F99-7146-935E-AC86-9A8226245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7225-3F35-8379-8B83-A5C7780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56A-7D05-8E8E-35A9-5FB7338D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ACE34-01D8-8531-DC9D-44548E52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796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1449-AE38-E723-A66B-E2425E66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5D2CC-708C-6073-995A-98CE6014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D8B5-FDE5-D2E4-EB85-3989DA9A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4BEAA-1616-EF35-9A6D-CF34FABB8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644B6-7F9F-63DF-F828-2AC68D10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3B78B-C44E-B167-B86B-2E96E381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1990A-EA66-5942-8E58-F3E3F98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A1456-0FC3-9440-37B4-496D36BE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914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B3-9115-C42E-E95F-F3C6D920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E84DE-EFAA-69BE-D39F-2A9A944B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2DC63-9973-6761-D52E-32A24BB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8E65C-7C50-E327-F4F6-C94624F4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197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A471-BFD6-A217-8F14-75D21FF1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0800A-BCED-2BFB-B193-C6F72921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E0546-3FB8-D536-0529-AF2103C9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05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C5DC-F939-F704-F3AE-A7A572FD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C9D6-8866-115B-3E6D-328A9CAF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903D9-29E5-BEC4-BE8E-BF2DBB8A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581E-175D-2D78-C03A-DE035D42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5A7B-CC13-90AD-714B-D65DF26B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3DDAA-FBB0-738A-E76E-EBAF990B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5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C9A5-C5A4-6F70-B91A-8049433B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289A2-7BEC-22A6-22D2-C2067F51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AD66-E25F-89A7-D43E-D45BFDDD8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7D14-F37E-CDDA-ABB8-CDDA7A85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F087-392C-EB31-C2C7-B621FE4E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4E90E-7F36-9C2C-20AC-5119E13B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76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61B04-EFBF-87DE-08CC-2667BC8C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734F-2F6E-2989-3E81-B1336D4BA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D2E9-6481-F964-780D-27DD70474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F5EC-8EF0-417F-9F3F-A436A2C12366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986A-BF6F-B018-F911-4624B733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2ED7-7A29-9D30-D031-74220575A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79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93811F-DEE8-89E9-3261-20388ADA809D}"/>
              </a:ext>
            </a:extLst>
          </p:cNvPr>
          <p:cNvSpPr/>
          <p:nvPr/>
        </p:nvSpPr>
        <p:spPr>
          <a:xfrm>
            <a:off x="-300775" y="232903"/>
            <a:ext cx="6752411" cy="602411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Authoring Toolkits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70E11D-2E9C-9089-54E8-176022E0196A}"/>
              </a:ext>
            </a:extLst>
          </p:cNvPr>
          <p:cNvSpPr/>
          <p:nvPr/>
        </p:nvSpPr>
        <p:spPr>
          <a:xfrm>
            <a:off x="5492641" y="1007952"/>
            <a:ext cx="6938325" cy="602411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08849"/>
              </a:avLst>
            </a:prstTxWarp>
          </a:bodyPr>
          <a:lstStyle/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Using Toolkits</a:t>
            </a:r>
          </a:p>
        </p:txBody>
      </p:sp>
      <p:pic>
        <p:nvPicPr>
          <p:cNvPr id="17" name="Graphic 16" descr="Robot with solid fill">
            <a:extLst>
              <a:ext uri="{FF2B5EF4-FFF2-40B4-BE49-F238E27FC236}">
                <a16:creationId xmlns:a16="http://schemas.microsoft.com/office/drawing/2014/main" id="{29C9B7CF-C36E-E441-E11A-CD6C4A5B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915" y="2716349"/>
            <a:ext cx="1104173" cy="110417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1C788EC-1C65-B060-0809-2E42A5C88C97}"/>
              </a:ext>
            </a:extLst>
          </p:cNvPr>
          <p:cNvGrpSpPr/>
          <p:nvPr/>
        </p:nvGrpSpPr>
        <p:grpSpPr>
          <a:xfrm>
            <a:off x="2578149" y="2411785"/>
            <a:ext cx="1726507" cy="2883147"/>
            <a:chOff x="2118335" y="2448922"/>
            <a:chExt cx="1726507" cy="2883147"/>
          </a:xfrm>
        </p:grpSpPr>
        <p:pic>
          <p:nvPicPr>
            <p:cNvPr id="11" name="Picture 10" descr="Elderly woman holding sign">
              <a:extLst>
                <a:ext uri="{FF2B5EF4-FFF2-40B4-BE49-F238E27FC236}">
                  <a16:creationId xmlns:a16="http://schemas.microsoft.com/office/drawing/2014/main" id="{0DB7A720-5F80-8C00-22C6-831F27332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18335" y="2448922"/>
              <a:ext cx="1726507" cy="2883147"/>
            </a:xfrm>
            <a:prstGeom prst="rect">
              <a:avLst/>
            </a:prstGeom>
          </p:spPr>
        </p:pic>
        <p:pic>
          <p:nvPicPr>
            <p:cNvPr id="23" name="Graphic 22" descr="Branching diagram with solid fill">
              <a:extLst>
                <a:ext uri="{FF2B5EF4-FFF2-40B4-BE49-F238E27FC236}">
                  <a16:creationId xmlns:a16="http://schemas.microsoft.com/office/drawing/2014/main" id="{CB86ACAB-BD04-563D-7753-EE55F179F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V="1">
              <a:off x="2733570" y="2879559"/>
              <a:ext cx="914400" cy="914400"/>
            </a:xfrm>
            <a:prstGeom prst="rect">
              <a:avLst/>
            </a:prstGeom>
          </p:spPr>
        </p:pic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C0C608C-032F-75EB-16BA-119E37DF6E59}"/>
              </a:ext>
            </a:extLst>
          </p:cNvPr>
          <p:cNvSpPr/>
          <p:nvPr/>
        </p:nvSpPr>
        <p:spPr>
          <a:xfrm>
            <a:off x="4408855" y="2880701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Package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ABBA32-A053-ECF4-0529-0E1261989675}"/>
              </a:ext>
            </a:extLst>
          </p:cNvPr>
          <p:cNvGrpSpPr/>
          <p:nvPr/>
        </p:nvGrpSpPr>
        <p:grpSpPr>
          <a:xfrm>
            <a:off x="10197472" y="2716349"/>
            <a:ext cx="1413475" cy="1379539"/>
            <a:chOff x="8851414" y="3942582"/>
            <a:chExt cx="1413475" cy="137953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AC19C1-877F-64DB-6ACE-092CBCE84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414" y="3942582"/>
              <a:ext cx="1413475" cy="135235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778110-931E-8D02-D3A1-DC64AEADD794}"/>
                </a:ext>
              </a:extLst>
            </p:cNvPr>
            <p:cNvSpPr/>
            <p:nvPr/>
          </p:nvSpPr>
          <p:spPr>
            <a:xfrm>
              <a:off x="8852100" y="3942582"/>
              <a:ext cx="1412789" cy="1379539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New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code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40017A6-DC4C-075E-BD7B-9BD771EEA3C5}"/>
              </a:ext>
            </a:extLst>
          </p:cNvPr>
          <p:cNvSpPr/>
          <p:nvPr/>
        </p:nvSpPr>
        <p:spPr>
          <a:xfrm>
            <a:off x="6468986" y="2906122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Configure</a:t>
            </a:r>
            <a:endParaRPr lang="en-NZ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5C53-39F8-3545-B084-11DC2A84B02A}"/>
              </a:ext>
            </a:extLst>
          </p:cNvPr>
          <p:cNvSpPr txBox="1"/>
          <p:nvPr/>
        </p:nvSpPr>
        <p:spPr>
          <a:xfrm>
            <a:off x="5518428" y="3710912"/>
            <a:ext cx="99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 Toolkit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D8F3A7-9D22-733C-E70A-5E503C594A7C}"/>
              </a:ext>
            </a:extLst>
          </p:cNvPr>
          <p:cNvSpPr txBox="1"/>
          <p:nvPr/>
        </p:nvSpPr>
        <p:spPr>
          <a:xfrm>
            <a:off x="3372422" y="3766005"/>
            <a:ext cx="1470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 Model of</a:t>
            </a:r>
          </a:p>
          <a:p>
            <a:r>
              <a:rPr lang="en-NZ" dirty="0">
                <a:solidFill>
                  <a:schemeClr val="bg1"/>
                </a:solidFill>
              </a:rPr>
              <a:t>+ Templates</a:t>
            </a:r>
          </a:p>
          <a:p>
            <a:r>
              <a:rPr lang="en-NZ" dirty="0">
                <a:solidFill>
                  <a:schemeClr val="bg1"/>
                </a:solidFill>
              </a:rPr>
              <a:t>+ Automation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D6EB1-5F3D-B8A0-0FAC-356354979196}"/>
              </a:ext>
            </a:extLst>
          </p:cNvPr>
          <p:cNvGrpSpPr/>
          <p:nvPr/>
        </p:nvGrpSpPr>
        <p:grpSpPr>
          <a:xfrm>
            <a:off x="204625" y="2673552"/>
            <a:ext cx="1413475" cy="1379539"/>
            <a:chOff x="8851414" y="3942582"/>
            <a:chExt cx="1413475" cy="137953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D0BAE6-D173-37B0-C627-ABED6412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414" y="3942582"/>
              <a:ext cx="1413475" cy="135235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9E3E9D-4303-6C5C-47D7-27DB446D3AFA}"/>
                </a:ext>
              </a:extLst>
            </p:cNvPr>
            <p:cNvSpPr/>
            <p:nvPr/>
          </p:nvSpPr>
          <p:spPr>
            <a:xfrm>
              <a:off x="8852100" y="3942582"/>
              <a:ext cx="1412789" cy="1379539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Existing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codebase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9ED964A-F1D5-D516-366A-EB9F68E452A7}"/>
              </a:ext>
            </a:extLst>
          </p:cNvPr>
          <p:cNvSpPr/>
          <p:nvPr/>
        </p:nvSpPr>
        <p:spPr>
          <a:xfrm>
            <a:off x="1748455" y="2851571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Capture Patterns</a:t>
            </a:r>
            <a:endParaRPr lang="en-NZ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87AB80-83C6-EA6A-6058-03C41428137B}"/>
              </a:ext>
            </a:extLst>
          </p:cNvPr>
          <p:cNvSpPr txBox="1"/>
          <p:nvPr/>
        </p:nvSpPr>
        <p:spPr>
          <a:xfrm>
            <a:off x="1823219" y="3820522"/>
            <a:ext cx="1138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Code</a:t>
            </a:r>
          </a:p>
          <a:p>
            <a:r>
              <a:rPr lang="en-NZ" dirty="0">
                <a:solidFill>
                  <a:schemeClr val="bg1"/>
                </a:solidFill>
              </a:rPr>
              <a:t>Templates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341D0-57D1-4E94-8609-31216D1B7171}"/>
              </a:ext>
            </a:extLst>
          </p:cNvPr>
          <p:cNvSpPr txBox="1"/>
          <p:nvPr/>
        </p:nvSpPr>
        <p:spPr>
          <a:xfrm>
            <a:off x="2466808" y="1775659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Codebase</a:t>
            </a:r>
          </a:p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 Lead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9DF284-5A18-4459-A7C6-141B3F1D76BB}"/>
              </a:ext>
            </a:extLst>
          </p:cNvPr>
          <p:cNvSpPr txBox="1"/>
          <p:nvPr/>
        </p:nvSpPr>
        <p:spPr>
          <a:xfrm>
            <a:off x="6871134" y="4855599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Codebase</a:t>
            </a:r>
          </a:p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Contributor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172F36C-B1AE-0A74-76F5-6A70F6F1968B}"/>
              </a:ext>
            </a:extLst>
          </p:cNvPr>
          <p:cNvSpPr/>
          <p:nvPr/>
        </p:nvSpPr>
        <p:spPr>
          <a:xfrm>
            <a:off x="8929898" y="2924238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Apply</a:t>
            </a:r>
            <a:endParaRPr lang="en-NZ" sz="14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DA984B7-B6C2-15EB-1F2C-EB906D57B9D1}"/>
              </a:ext>
            </a:extLst>
          </p:cNvPr>
          <p:cNvGrpSpPr/>
          <p:nvPr/>
        </p:nvGrpSpPr>
        <p:grpSpPr>
          <a:xfrm>
            <a:off x="7491927" y="2953368"/>
            <a:ext cx="914400" cy="1154013"/>
            <a:chOff x="7491927" y="2953368"/>
            <a:chExt cx="914400" cy="11540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E89314-0376-32B3-291C-6E54DC948FB8}"/>
                </a:ext>
              </a:extLst>
            </p:cNvPr>
            <p:cNvSpPr txBox="1"/>
            <p:nvPr/>
          </p:nvSpPr>
          <p:spPr>
            <a:xfrm>
              <a:off x="7543553" y="3738049"/>
              <a:ext cx="84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>
                  <a:solidFill>
                    <a:schemeClr val="bg1"/>
                  </a:solidFill>
                </a:rPr>
                <a:t>A Draft</a:t>
              </a:r>
            </a:p>
          </p:txBody>
        </p:sp>
        <p:pic>
          <p:nvPicPr>
            <p:cNvPr id="47" name="Graphic 46" descr="List with solid fill">
              <a:extLst>
                <a:ext uri="{FF2B5EF4-FFF2-40B4-BE49-F238E27FC236}">
                  <a16:creationId xmlns:a16="http://schemas.microsoft.com/office/drawing/2014/main" id="{5F917BCF-421C-93A4-757D-3703374D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91927" y="2953368"/>
              <a:ext cx="914400" cy="914400"/>
            </a:xfrm>
            <a:prstGeom prst="rect">
              <a:avLst/>
            </a:prstGeom>
          </p:spPr>
        </p:pic>
      </p:grpSp>
      <p:pic>
        <p:nvPicPr>
          <p:cNvPr id="58" name="Picture 57" descr="Young business woman presenting">
            <a:extLst>
              <a:ext uri="{FF2B5EF4-FFF2-40B4-BE49-F238E27FC236}">
                <a16:creationId xmlns:a16="http://schemas.microsoft.com/office/drawing/2014/main" id="{10440BB0-5F3F-F29B-7CFF-09723D5AF3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50" y="3390857"/>
            <a:ext cx="1254786" cy="2929485"/>
          </a:xfrm>
          <a:prstGeom prst="rect">
            <a:avLst/>
          </a:prstGeom>
        </p:spPr>
      </p:pic>
      <p:pic>
        <p:nvPicPr>
          <p:cNvPr id="62" name="Graphic 61" descr="Gears outline">
            <a:extLst>
              <a:ext uri="{FF2B5EF4-FFF2-40B4-BE49-F238E27FC236}">
                <a16:creationId xmlns:a16="http://schemas.microsoft.com/office/drawing/2014/main" id="{5AED392C-6FB2-681A-E7A2-1E7B68D056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4164" y="2938306"/>
            <a:ext cx="391932" cy="391932"/>
          </a:xfrm>
          <a:prstGeom prst="rect">
            <a:avLst/>
          </a:prstGeom>
        </p:spPr>
      </p:pic>
      <p:pic>
        <p:nvPicPr>
          <p:cNvPr id="64" name="Graphic 63" descr="List outline">
            <a:extLst>
              <a:ext uri="{FF2B5EF4-FFF2-40B4-BE49-F238E27FC236}">
                <a16:creationId xmlns:a16="http://schemas.microsoft.com/office/drawing/2014/main" id="{79E9D7FD-E85D-C307-A2B3-9AD01AC272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0756" y="2938576"/>
            <a:ext cx="403655" cy="40365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FABE48B-767A-FBC2-4582-0184D31F5AD0}"/>
              </a:ext>
            </a:extLst>
          </p:cNvPr>
          <p:cNvSpPr txBox="1"/>
          <p:nvPr/>
        </p:nvSpPr>
        <p:spPr>
          <a:xfrm>
            <a:off x="3743284" y="6328512"/>
            <a:ext cx="2915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 </a:t>
            </a:r>
            <a:r>
              <a:rPr lang="en-NZ" sz="2000" b="1" dirty="0">
                <a:latin typeface="Lucida Console" panose="020B0609040504020204" pitchFamily="49" charset="0"/>
              </a:rPr>
              <a:t>automate</a:t>
            </a:r>
            <a:r>
              <a:rPr lang="en-NZ" b="1" dirty="0"/>
              <a:t> </a:t>
            </a:r>
            <a:r>
              <a:rPr lang="en-NZ" dirty="0"/>
              <a:t>to do both</a:t>
            </a:r>
          </a:p>
        </p:txBody>
      </p:sp>
    </p:spTree>
    <p:extLst>
      <p:ext uri="{BB962C8B-B14F-4D97-AF65-F5344CB8AC3E}">
        <p14:creationId xmlns:p14="http://schemas.microsoft.com/office/powerpoint/2010/main" val="43452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Lucida Console</vt:lpstr>
      <vt:lpstr>Microsoft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7</cp:revision>
  <dcterms:created xsi:type="dcterms:W3CDTF">2022-06-06T20:53:45Z</dcterms:created>
  <dcterms:modified xsi:type="dcterms:W3CDTF">2022-06-06T22:45:26Z</dcterms:modified>
</cp:coreProperties>
</file>