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EBFF8-0717-E30F-F710-E836DD34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9D9DA2-DAC8-CE42-F89A-08111DF37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E93D4-0EAC-B1B1-0982-F4229F74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A04A5-B5FD-607F-9804-89B5E3B1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97D3F-6340-43F0-32C4-F8421E1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4A8D7-8908-822A-E562-E3CD8CC9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494F07-7095-6961-6109-46854514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B9F1E-8E16-9F32-6D4D-A1A65A14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662B0-16EB-FC16-099B-6BC3D639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B7E9B-E1DD-EFCD-F792-C57C903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F9A633-FAAD-B9B8-4978-1D10D426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D17CB3-32AF-3367-A5A8-7B1F22A9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B89D8A-DE8C-2E28-930E-90A1C836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D59532-5FAB-1539-0142-C2D98378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86AF6-C7B9-AF0B-67FD-2F668F54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12ABA-F44E-D23A-851D-E64E7A41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6F6D9-55D3-43A7-B10F-E93A5011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169EC-EA68-45CB-E4A1-2D53EF39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F6763-8D3D-7500-5C91-43195655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DCFA4-CA5A-C754-4494-A32C40E8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93CCB-121B-E303-5624-EEAED77F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35A19-1BF3-2043-8B74-9E502627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822B5-1296-6301-B817-89610562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8271-CDDE-C66F-6D33-98E2D4E3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21F8C-4D95-80F9-8853-9687DAC4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A98F-F0A9-5341-128C-1D38D204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D814D-2C05-9C98-A6E3-DDB64F86E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40AA3-DF45-AF3B-76BE-4AD00C27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A375BC-B2E7-AB22-F0B1-56605E84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4C0BA-73FE-AC97-BCEC-8487B476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1D815D-EF92-85D2-79E3-019C82D5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6DD2C-D758-0A78-C0F0-933079FD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48A161-4080-0C4E-FA73-C03DC729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72D5E3-1203-0E6E-C11C-C091CB47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1A3629-00B9-5225-C21A-7B3E5D005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63F8E8-B76C-41DF-E792-B56272E5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296155-D7E2-8539-15C3-E7011841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B8AD50-547C-C65F-38A9-F20DF620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FBA4CF-FC5A-02C2-1412-31E61C43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2103A-5C1D-EEA5-F1EE-DD7BFA4F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E1BE-6A57-A4FF-678A-CB30966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0151EF-499B-E6AF-EA77-FB531C84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5E30F-2297-3D27-C29D-1D5D817F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E08F9B-662C-583C-D75D-FFE59EB6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F61053-AAC5-8F33-FFCC-347BB8A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13CD8D-6D37-F127-AF8A-DC977233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97A62-6D7A-28F5-7285-B83F740A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F5832-716C-144A-66A3-C0AACC6C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EE1FF-3FF3-056D-A205-4FD8FCF8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3AE13-A91C-C790-0A8D-1D1068A3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31686-A6E3-8E25-96B3-CCB9DCF9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A258C8-E9B0-6CD0-C5C1-5941554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6B39-D833-791D-14E9-888E234C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BC7989-34B4-A1CA-F903-834F5A33E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06EDF6-07E0-D15A-74A6-C1300C47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79058-C683-EB58-DDAE-E7275713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A2AE5E-D167-FC87-6305-045181F1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27D64-84B0-3906-1AFC-45A13E8F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A722C0-C2AE-7553-0023-82720154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9E367-7900-0B35-AAFA-C16D4AF0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0B29D-3B95-D496-540E-0AC36563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A457-43DA-4C28-B15A-B990152FD4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141E7-E8B2-8408-984C-970174AC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315AA-8032-18EB-3492-A5F1425C9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1FF0-7349-4DFE-BA65-68865B8D93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FA43-D30C-2AEE-1D41-F5F10FF53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Tablero</a:t>
            </a:r>
            <a:r>
              <a:rPr lang="en-US" dirty="0"/>
              <a:t> de Control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4B502D-63DF-DACD-CF7F-6578DD2FD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G26</a:t>
            </a:r>
          </a:p>
        </p:txBody>
      </p:sp>
    </p:spTree>
    <p:extLst>
      <p:ext uri="{BB962C8B-B14F-4D97-AF65-F5344CB8AC3E}">
        <p14:creationId xmlns:p14="http://schemas.microsoft.com/office/powerpoint/2010/main" val="406322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06E0B7-5012-B2AC-2DB8-3CEBCC380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112" y="1981532"/>
            <a:ext cx="5684781" cy="2423320"/>
          </a:xfrm>
        </p:spPr>
      </p:pic>
    </p:spTree>
    <p:extLst>
      <p:ext uri="{BB962C8B-B14F-4D97-AF65-F5344CB8AC3E}">
        <p14:creationId xmlns:p14="http://schemas.microsoft.com/office/powerpoint/2010/main" val="76347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3A501B-9434-4365-C12A-85D555C7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688" y="1373315"/>
            <a:ext cx="10612718" cy="4375860"/>
          </a:xfrm>
        </p:spPr>
      </p:pic>
    </p:spTree>
    <p:extLst>
      <p:ext uri="{BB962C8B-B14F-4D97-AF65-F5344CB8AC3E}">
        <p14:creationId xmlns:p14="http://schemas.microsoft.com/office/powerpoint/2010/main" val="35590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951F9C-708F-1741-9CFD-DD6485EF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294" y="491792"/>
            <a:ext cx="9255685" cy="5968002"/>
          </a:xfrm>
        </p:spPr>
      </p:pic>
    </p:spTree>
    <p:extLst>
      <p:ext uri="{BB962C8B-B14F-4D97-AF65-F5344CB8AC3E}">
        <p14:creationId xmlns:p14="http://schemas.microsoft.com/office/powerpoint/2010/main" val="418101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1E5FA8-C6A8-4A15-11C4-3F0E0C14F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7" y="1839119"/>
            <a:ext cx="6219825" cy="4324350"/>
          </a:xfrm>
        </p:spPr>
      </p:pic>
    </p:spTree>
    <p:extLst>
      <p:ext uri="{BB962C8B-B14F-4D97-AF65-F5344CB8AC3E}">
        <p14:creationId xmlns:p14="http://schemas.microsoft.com/office/powerpoint/2010/main" val="2751611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Tablero de Control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</dc:title>
  <dc:creator>Nicolás Gómez</dc:creator>
  <cp:lastModifiedBy>Nicolás Gómez</cp:lastModifiedBy>
  <cp:revision>2</cp:revision>
  <dcterms:created xsi:type="dcterms:W3CDTF">2023-02-20T00:08:25Z</dcterms:created>
  <dcterms:modified xsi:type="dcterms:W3CDTF">2023-02-20T00:11:32Z</dcterms:modified>
</cp:coreProperties>
</file>