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67" r:id="rId3"/>
    <p:sldId id="268" r:id="rId4"/>
    <p:sldId id="276" r:id="rId5"/>
    <p:sldId id="257" r:id="rId6"/>
    <p:sldId id="258" r:id="rId7"/>
    <p:sldId id="259" r:id="rId8"/>
    <p:sldId id="277" r:id="rId9"/>
    <p:sldId id="260" r:id="rId10"/>
    <p:sldId id="261" r:id="rId11"/>
    <p:sldId id="262" r:id="rId12"/>
    <p:sldId id="263" r:id="rId13"/>
    <p:sldId id="264" r:id="rId14"/>
    <p:sldId id="265" r:id="rId15"/>
    <p:sldId id="278" r:id="rId16"/>
    <p:sldId id="266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D6A0C-207E-4189-A5F8-26ADDBC27110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05AF9-12D9-451F-B3A3-23C3AE7627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830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18CAD44-41EE-4BA4-AB60-A6D49AA7E7FF}" type="datetimeFigureOut">
              <a:rPr lang="fr-CA" smtClean="0"/>
              <a:t>2013-01-22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7C12F46-8EE2-4AAD-9FAF-57E3E7399F85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Français 406</a:t>
            </a:r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La ponctuation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6374255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/>
              <a:t>Document préparé par Sarah-Jeanne Desrochers, emprunts aux documents de N. </a:t>
            </a:r>
            <a:r>
              <a:rPr lang="fr-CA" sz="1200" dirty="0" err="1" smtClean="0"/>
              <a:t>Slimani</a:t>
            </a:r>
            <a:r>
              <a:rPr lang="fr-CA" sz="1200" dirty="0" smtClean="0"/>
              <a:t> et M.C. Lamarche 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85765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Détacher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Construire une phrase de forme emphatique :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b="1" dirty="0" smtClean="0"/>
              <a:t>Cette médaille</a:t>
            </a:r>
            <a:r>
              <a:rPr lang="fr-CA" dirty="0" smtClean="0"/>
              <a:t>, c’est la première que j’ai gagnée.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007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Juxtaposer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Juxtaposer des phrases autonomes :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Depuis que j’ai lu ce livre, je mange, je prie, j’aime. </a:t>
            </a:r>
            <a:endParaRPr lang="fr-CA" dirty="0"/>
          </a:p>
          <a:p>
            <a:pPr marL="114300" indent="0">
              <a:buNone/>
            </a:pPr>
            <a:endParaRPr lang="fr-CA" dirty="0" smtClean="0"/>
          </a:p>
          <a:p>
            <a:pPr marL="114300" indent="0">
              <a:buNone/>
            </a:pPr>
            <a:endParaRPr lang="fr-CA" dirty="0" smtClean="0"/>
          </a:p>
          <a:p>
            <a:pPr marL="114300" indent="0">
              <a:buNone/>
            </a:pPr>
            <a:r>
              <a:rPr lang="fr-CA" dirty="0" smtClean="0"/>
              <a:t>Juxtaposer des phrases subordonnées :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Il faut que tu quittes, que tu te sauves d’ici.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627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Juxtaposer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CA" dirty="0" smtClean="0"/>
              <a:t>Juxtaposer, dans une énumération, des mots ou groupes de mots ayant la même fonction : </a:t>
            </a:r>
          </a:p>
          <a:p>
            <a:pPr marL="114300" indent="0">
              <a:buNone/>
            </a:pPr>
            <a:endParaRPr lang="fr-CA" dirty="0" smtClean="0"/>
          </a:p>
          <a:p>
            <a:pPr marL="114300" indent="0">
              <a:buNone/>
            </a:pPr>
            <a:r>
              <a:rPr lang="fr-CA" dirty="0"/>
              <a:t>Catherine, Kathryn et Katherine sont des variations d’un même prénom. </a:t>
            </a:r>
            <a:endParaRPr lang="fr-CA" dirty="0" smtClean="0"/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La virgule peut également replacer un coordonnant :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J’ai parlé à Amélie, à Corinne, à Kim</a:t>
            </a:r>
            <a:r>
              <a:rPr lang="fr-CA" dirty="0"/>
              <a:t> </a:t>
            </a:r>
            <a:r>
              <a:rPr lang="fr-CA" dirty="0" smtClean="0"/>
              <a:t>et elles ont accepté ma proposition.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962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Coordonner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Précéder certains coordonnants (mais, donc, car, or…)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Alice court avec René, car elle l’aime bien. </a:t>
            </a:r>
          </a:p>
          <a:p>
            <a:pPr marL="114300" indent="0">
              <a:buNone/>
            </a:pPr>
            <a:endParaRPr lang="fr-CA" dirty="0" smtClean="0"/>
          </a:p>
          <a:p>
            <a:pPr marL="114300" indent="0">
              <a:buNone/>
            </a:pPr>
            <a:r>
              <a:rPr lang="fr-CA" dirty="0" smtClean="0"/>
              <a:t>Le roman </a:t>
            </a:r>
            <a:r>
              <a:rPr lang="fr-CA" i="1" dirty="0" err="1" smtClean="0"/>
              <a:t>Hunger</a:t>
            </a:r>
            <a:r>
              <a:rPr lang="fr-CA" i="1" dirty="0" smtClean="0"/>
              <a:t> </a:t>
            </a:r>
            <a:r>
              <a:rPr lang="fr-CA" i="1" dirty="0" err="1" smtClean="0"/>
              <a:t>Games</a:t>
            </a:r>
            <a:r>
              <a:rPr lang="fr-CA" i="1" dirty="0" smtClean="0"/>
              <a:t> </a:t>
            </a:r>
            <a:r>
              <a:rPr lang="fr-CA" dirty="0" smtClean="0"/>
              <a:t>est </a:t>
            </a:r>
            <a:r>
              <a:rPr lang="fr-CA" dirty="0" err="1" smtClean="0"/>
              <a:t>dystopique</a:t>
            </a:r>
            <a:r>
              <a:rPr lang="fr-CA" dirty="0" smtClean="0"/>
              <a:t>, c’est-à-dire qu’il reflète une vision très pessimiste de la société.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39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Coordonner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Précéder les coordonnants ni-et-ou si ceux-ci coordonnent trois éléments ou plus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Je n’aime ni les rognons, ni le foie, ni le boudin.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Il ne parle ni à son père ni à sa mère.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Pour mon mariage veux une robe blanche, et des roses rouges, et une carriole tirée par des chevaux.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033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COORDONNER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Devant la conjonction de coordination « et » qui unit deux phrases dont les sujets sont différents :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Il était en retard, et sa carte de métro ne fonctionnait pas.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148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Effacer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Ellipse : Remplacer un groupe de mot qui a été effacé, car il se répète dans la phrase.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J’ai lu huit livres et William a lu seulement six livres. </a:t>
            </a:r>
            <a:endParaRPr lang="fr-CA" dirty="0"/>
          </a:p>
          <a:p>
            <a:pPr marL="114300" indent="0">
              <a:buNone/>
            </a:pPr>
            <a:r>
              <a:rPr lang="fr-CA" dirty="0" smtClean="0"/>
              <a:t>J’ai lu huit livres et William, seulement six.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35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deux-points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Le deux-points s’utiliser pour introduire… </a:t>
            </a:r>
          </a:p>
          <a:p>
            <a:pPr marL="114300" indent="0">
              <a:buNone/>
            </a:pPr>
            <a:endParaRPr lang="fr-CA" dirty="0"/>
          </a:p>
          <a:p>
            <a:r>
              <a:rPr lang="fr-CA" dirty="0" smtClean="0"/>
              <a:t>Une explication ou une conséquence</a:t>
            </a:r>
          </a:p>
          <a:p>
            <a:r>
              <a:rPr lang="fr-CA" dirty="0" smtClean="0"/>
              <a:t>Une énumération</a:t>
            </a:r>
          </a:p>
          <a:p>
            <a:r>
              <a:rPr lang="fr-CA" dirty="0" smtClean="0"/>
              <a:t>Une citation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216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Explication/Conséquence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Introduire une explication : </a:t>
            </a:r>
          </a:p>
          <a:p>
            <a:pPr marL="114300" indent="0">
              <a:buNone/>
            </a:pPr>
            <a:endParaRPr lang="fr-CA" dirty="0" smtClean="0"/>
          </a:p>
          <a:p>
            <a:pPr marL="114300" indent="0">
              <a:buNone/>
            </a:pPr>
            <a:r>
              <a:rPr lang="fr-CA" dirty="0" smtClean="0"/>
              <a:t>Marie s’est fait renverser par une automobile : elle n’a pas regardé des deux côtés avant de traverser.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Introduire une conséquence : </a:t>
            </a:r>
          </a:p>
          <a:p>
            <a:pPr marL="114300" indent="0">
              <a:buNone/>
            </a:pPr>
            <a:endParaRPr lang="fr-CA" dirty="0" smtClean="0"/>
          </a:p>
          <a:p>
            <a:pPr marL="114300" indent="0">
              <a:buNone/>
            </a:pPr>
            <a:r>
              <a:rPr lang="fr-CA" dirty="0" smtClean="0"/>
              <a:t>Le chauffeur était ivre : il n’a pas pu éviter Marie lorsque celle-ci a traversé la rue.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754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Énumération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CA" dirty="0" smtClean="0"/>
              <a:t>Introduire une énumération dont les éléments sont obligatoires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Je parle plusieurs langues : le français, l’anglais</a:t>
            </a:r>
            <a:r>
              <a:rPr lang="fr-CA" dirty="0"/>
              <a:t> </a:t>
            </a:r>
            <a:r>
              <a:rPr lang="fr-CA" dirty="0" smtClean="0"/>
              <a:t>et l’allemand. </a:t>
            </a:r>
          </a:p>
          <a:p>
            <a:pPr marL="114300" indent="0">
              <a:buNone/>
            </a:pPr>
            <a:endParaRPr lang="fr-CA" dirty="0" smtClean="0"/>
          </a:p>
          <a:p>
            <a:pPr marL="114300" indent="0">
              <a:buNone/>
            </a:pPr>
            <a:r>
              <a:rPr lang="fr-CA" dirty="0"/>
              <a:t>Δ! Le deux-points ne peut séparer un verbe de ses compléments. </a:t>
            </a:r>
            <a:endParaRPr lang="fr-CA" dirty="0" smtClean="0"/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* Je parle : le français, l’anglais et l’allemand.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41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D’accord ou pas d’accord?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Observez les phrases suivantes. Êtes-vous d’accord avec la façon dont elles sont ponctuées? </a:t>
            </a:r>
          </a:p>
          <a:p>
            <a:endParaRPr lang="fr-CA" dirty="0"/>
          </a:p>
          <a:p>
            <a:pPr marL="114300" indent="0">
              <a:buNone/>
            </a:pPr>
            <a:r>
              <a:rPr lang="fr-CA" dirty="0" smtClean="0"/>
              <a:t>Vous serez appelés à justifier vos choix, ne vous fiez pas qu’à votre instinct!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964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Citation/Discours rapporté direct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Introduire des paroles rapportées directement ou une citation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Alice lui demanda : « Viens-tu à la fête? »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515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point-virgule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CA" dirty="0" smtClean="0"/>
          </a:p>
          <a:p>
            <a:pPr marL="114300" indent="0">
              <a:buNone/>
            </a:pPr>
            <a:endParaRPr lang="fr-CA" dirty="0"/>
          </a:p>
          <a:p>
            <a:r>
              <a:rPr lang="fr-CA" dirty="0" smtClean="0"/>
              <a:t>Juxtaposer deux phrases unies par un lien sémantique étroit</a:t>
            </a:r>
            <a:endParaRPr lang="fr-CA" dirty="0"/>
          </a:p>
          <a:p>
            <a:r>
              <a:rPr lang="fr-CA" dirty="0" smtClean="0"/>
              <a:t>Énumérations présentée sous forme de liste</a:t>
            </a:r>
          </a:p>
          <a:p>
            <a:r>
              <a:rPr lang="fr-CA" dirty="0" smtClean="0"/>
              <a:t>Énumération d’énumérations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18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Juxtaposer deux phrases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Ma mère est très sévère ; mon père me laisse faire ce que je veux.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536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Énumérations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fr-CA" dirty="0" smtClean="0"/>
              <a:t>Énumération présentée sous la forme d’un liste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Pour faire des sushis, il faut </a:t>
            </a:r>
          </a:p>
          <a:p>
            <a:pPr>
              <a:buFontTx/>
              <a:buChar char="-"/>
            </a:pPr>
            <a:r>
              <a:rPr lang="fr-CA" dirty="0" smtClean="0"/>
              <a:t>du riz;</a:t>
            </a:r>
          </a:p>
          <a:p>
            <a:pPr>
              <a:buFontTx/>
              <a:buChar char="-"/>
            </a:pPr>
            <a:r>
              <a:rPr lang="fr-CA" dirty="0" smtClean="0"/>
              <a:t>des algues; </a:t>
            </a:r>
          </a:p>
          <a:p>
            <a:pPr>
              <a:buFontTx/>
              <a:buChar char="-"/>
            </a:pPr>
            <a:r>
              <a:rPr lang="fr-CA" dirty="0" smtClean="0"/>
              <a:t>du poisson cru. </a:t>
            </a:r>
          </a:p>
          <a:p>
            <a:pPr>
              <a:buFontTx/>
              <a:buChar char="-"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Énumération comportant des énumérations, ou très longue énumération : </a:t>
            </a:r>
          </a:p>
          <a:p>
            <a:pPr marL="114300" indent="0">
              <a:buNone/>
            </a:pPr>
            <a:r>
              <a:rPr lang="fr-CA" dirty="0" smtClean="0"/>
              <a:t>J’ai acheté des stylos verts, bleus et violets; des feuilles lignées, blanches et quadrillées; un agenda.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144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60672" cy="1039427"/>
          </a:xfrm>
        </p:spPr>
        <p:txBody>
          <a:bodyPr/>
          <a:lstStyle/>
          <a:p>
            <a:r>
              <a:rPr lang="fr-CA" dirty="0" err="1" smtClean="0"/>
              <a:t>D’ac</a:t>
            </a:r>
            <a:r>
              <a:rPr lang="fr-CA" dirty="0" smtClean="0"/>
              <a:t> pas </a:t>
            </a:r>
            <a:r>
              <a:rPr lang="fr-CA" dirty="0" err="1" smtClean="0"/>
              <a:t>d’ac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552697"/>
              </p:ext>
            </p:extLst>
          </p:nvPr>
        </p:nvGraphicFramePr>
        <p:xfrm>
          <a:off x="457200" y="1752600"/>
          <a:ext cx="8229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952"/>
                <a:gridCol w="1440160"/>
                <a:gridCol w="1306488"/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/>
                        <a:t>D’accord</a:t>
                      </a:r>
                      <a:endParaRPr lang="fr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/>
                        <a:t>Pas d’accord</a:t>
                      </a:r>
                      <a:endParaRPr lang="fr-CA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 parle chaque fois qu’elle le peut à René.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Lorsqu’il passe dans le couloir, elle lui sourit, elle lui fait un signe de la main.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 lui demande parfois : « Peux-tu m’aider à ouvrir la porte de mon casier? »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 fait semblant de ne pas pouvoir l’ouvrir car elle cherche seulement une excuse pour lui adresser la parole.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Pendant le weekend, aura lieu la fête d’anniversaire de Marie.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plus d’Alice, Marie a invité : Chloé, Colin et René.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filles doivent s’habiller en blanc ; les garçons porteront du noir.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38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60672" cy="1039427"/>
          </a:xfrm>
        </p:spPr>
        <p:txBody>
          <a:bodyPr/>
          <a:lstStyle/>
          <a:p>
            <a:r>
              <a:rPr lang="fr-CA" dirty="0" err="1" smtClean="0"/>
              <a:t>D’ac</a:t>
            </a:r>
            <a:r>
              <a:rPr lang="fr-CA" dirty="0" smtClean="0"/>
              <a:t> pas </a:t>
            </a:r>
            <a:r>
              <a:rPr lang="fr-CA" dirty="0" err="1" smtClean="0"/>
              <a:t>d’ac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45842"/>
              </p:ext>
            </p:extLst>
          </p:nvPr>
        </p:nvGraphicFramePr>
        <p:xfrm>
          <a:off x="457200" y="1752600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952"/>
                <a:gridCol w="1440160"/>
                <a:gridCol w="1306488"/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/>
                        <a:t>D’accord</a:t>
                      </a:r>
                      <a:endParaRPr lang="fr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/>
                        <a:t>Pas d’accord</a:t>
                      </a:r>
                      <a:endParaRPr lang="fr-CA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robe, qu’Alice portera, sera très décolletée.</a:t>
                      </a:r>
                      <a:endParaRPr lang="fr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 aime bien René : elle veut qu’il la remarque. </a:t>
                      </a:r>
                      <a:endParaRPr lang="fr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arrivant à la fête, elle ne voit ni Marie, ni René.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Heureusement, on lui dit que Marie est dans la cuisine et René dans le salon. </a:t>
                      </a:r>
                      <a:endParaRPr lang="fr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 attrape sur la table un soda, des croustilles, un bonbon et elle va rejoindre René. </a:t>
                      </a:r>
                      <a:endParaRPr lang="fr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René, je ne savais pas que tu serais ici! » s’exclame-t-elle. </a:t>
                      </a:r>
                      <a:endParaRPr lang="fr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Je suis bien content de te voir, » lui répond René en rougissant.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229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virgule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La virgule s’utilise pour…</a:t>
            </a:r>
          </a:p>
          <a:p>
            <a:endParaRPr lang="fr-CA" dirty="0" smtClean="0"/>
          </a:p>
          <a:p>
            <a:endParaRPr lang="fr-CA" dirty="0"/>
          </a:p>
          <a:p>
            <a:r>
              <a:rPr lang="fr-CA" dirty="0" smtClean="0"/>
              <a:t>Détacher</a:t>
            </a:r>
          </a:p>
          <a:p>
            <a:r>
              <a:rPr lang="fr-CA" dirty="0" smtClean="0"/>
              <a:t>Juxtaposer</a:t>
            </a:r>
          </a:p>
          <a:p>
            <a:r>
              <a:rPr lang="fr-CA" dirty="0" smtClean="0"/>
              <a:t>Coordonner</a:t>
            </a:r>
          </a:p>
          <a:p>
            <a:r>
              <a:rPr lang="fr-CA" dirty="0" smtClean="0"/>
              <a:t>Effacer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142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Détacher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fr-CA" dirty="0" smtClean="0"/>
              <a:t>Isoler un CP (organisateur textuel, marqueur de relation, groupe incident) déplacé en tête de phrase ou à l’intérieur de celle-ci :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b="1" dirty="0" smtClean="0"/>
              <a:t>En arrivant chez elle</a:t>
            </a:r>
            <a:r>
              <a:rPr lang="fr-CA" dirty="0" smtClean="0"/>
              <a:t>, Marie a croqué dans une bonne pomme.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Marie, </a:t>
            </a:r>
            <a:r>
              <a:rPr lang="fr-CA" b="1" dirty="0" smtClean="0"/>
              <a:t>en arrivant chez elle</a:t>
            </a:r>
            <a:r>
              <a:rPr lang="fr-CA" dirty="0" smtClean="0"/>
              <a:t>, a croqué dans une bonne pomme.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Marie a croqué, </a:t>
            </a:r>
            <a:r>
              <a:rPr lang="fr-CA" b="1" dirty="0" smtClean="0"/>
              <a:t>en arrivant chez elle</a:t>
            </a:r>
            <a:r>
              <a:rPr lang="fr-CA" dirty="0" smtClean="0"/>
              <a:t>, dans une bonne pomme.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28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Détacher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b="1" dirty="0"/>
              <a:t>ATTENTION</a:t>
            </a:r>
            <a:r>
              <a:rPr lang="fr-CA" dirty="0"/>
              <a:t>! Si le CP est déplacé en tête de phrase ET qu’il y a inversion sujet-verbe, on n’utilise pas de virgule.</a:t>
            </a:r>
          </a:p>
          <a:p>
            <a:pPr marL="114300" indent="0">
              <a:buNone/>
            </a:pPr>
            <a:endParaRPr lang="fr-CA" dirty="0" smtClean="0"/>
          </a:p>
          <a:p>
            <a:pPr marL="114300" indent="0">
              <a:buNone/>
            </a:pPr>
            <a:r>
              <a:rPr lang="fr-CA" b="1" dirty="0" smtClean="0"/>
              <a:t>Depuis hier</a:t>
            </a:r>
            <a:r>
              <a:rPr lang="fr-CA" dirty="0" smtClean="0"/>
              <a:t>, la neige tombe doucement sur le sentier.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b="1" dirty="0"/>
              <a:t>Depuis hier</a:t>
            </a:r>
            <a:r>
              <a:rPr lang="fr-CA" dirty="0"/>
              <a:t> tombe doucement la neige sur le sentier. 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531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Détacher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CA" dirty="0" smtClean="0"/>
              <a:t>Isoler un groupe ou une phrase occupant la fonction d’un complément du nom qui a une valeur explicative : </a:t>
            </a:r>
          </a:p>
          <a:p>
            <a:pPr marL="114300" indent="0">
              <a:buNone/>
            </a:pPr>
            <a:endParaRPr lang="fr-CA" dirty="0"/>
          </a:p>
          <a:p>
            <a:pPr marL="114300" indent="0">
              <a:buNone/>
            </a:pPr>
            <a:r>
              <a:rPr lang="fr-CA" dirty="0" smtClean="0"/>
              <a:t>Le livre </a:t>
            </a:r>
            <a:r>
              <a:rPr lang="fr-CA" i="1" dirty="0" smtClean="0"/>
              <a:t>Le Passager</a:t>
            </a:r>
            <a:r>
              <a:rPr lang="fr-CA" dirty="0" smtClean="0"/>
              <a:t>, que j’ai lu pendant les vacances, était excellent.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928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Détacher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A" dirty="0" smtClean="0"/>
              <a:t>Incise </a:t>
            </a:r>
          </a:p>
          <a:p>
            <a:pPr marL="114300" indent="0">
              <a:buNone/>
            </a:pPr>
            <a:r>
              <a:rPr lang="fr-CA" dirty="0" smtClean="0"/>
              <a:t>	« Lâchez votre arme », </a:t>
            </a:r>
            <a:r>
              <a:rPr lang="fr-CA" b="1" dirty="0" smtClean="0"/>
              <a:t>ordonne le policier</a:t>
            </a:r>
            <a:r>
              <a:rPr lang="fr-CA" dirty="0" smtClean="0"/>
              <a:t>.</a:t>
            </a:r>
            <a:endParaRPr lang="fr-CA" dirty="0"/>
          </a:p>
          <a:p>
            <a:pPr>
              <a:buFontTx/>
              <a:buChar char="-"/>
            </a:pPr>
            <a:endParaRPr lang="fr-CA" dirty="0" smtClean="0"/>
          </a:p>
          <a:p>
            <a:pPr>
              <a:buFontTx/>
              <a:buChar char="-"/>
            </a:pPr>
            <a:r>
              <a:rPr lang="fr-CA" dirty="0" smtClean="0"/>
              <a:t>Apostrophe</a:t>
            </a:r>
          </a:p>
          <a:p>
            <a:pPr marL="114300" indent="0">
              <a:buNone/>
            </a:pPr>
            <a:r>
              <a:rPr lang="fr-CA" dirty="0" smtClean="0"/>
              <a:t>	Je vous prie d’agréer, </a:t>
            </a:r>
            <a:r>
              <a:rPr lang="fr-CA" b="1" dirty="0" smtClean="0"/>
              <a:t>monsieur</a:t>
            </a:r>
            <a:r>
              <a:rPr lang="fr-CA" dirty="0" smtClean="0"/>
              <a:t>, mes plus sincères 	salutations.</a:t>
            </a:r>
          </a:p>
          <a:p>
            <a:pPr marL="114300" indent="0">
              <a:buNone/>
            </a:pPr>
            <a:r>
              <a:rPr lang="fr-CA" dirty="0"/>
              <a:t>	</a:t>
            </a:r>
            <a:r>
              <a:rPr lang="fr-CA" b="1" dirty="0" smtClean="0"/>
              <a:t>Jonathan</a:t>
            </a:r>
            <a:r>
              <a:rPr lang="fr-CA" dirty="0" smtClean="0"/>
              <a:t>, cesse de faire le pitre.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2F46-8EE2-4AAD-9FAF-57E3E7399F85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111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1130</TotalTime>
  <Words>883</Words>
  <Application>Microsoft Office PowerPoint</Application>
  <PresentationFormat>Affichage à l'écran (4:3)</PresentationFormat>
  <Paragraphs>170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Apothicaire</vt:lpstr>
      <vt:lpstr>La ponctuation</vt:lpstr>
      <vt:lpstr>D’accord ou pas d’accord?</vt:lpstr>
      <vt:lpstr>D’ac pas d’ac</vt:lpstr>
      <vt:lpstr>D’ac pas d’ac</vt:lpstr>
      <vt:lpstr>La virgule</vt:lpstr>
      <vt:lpstr>Détacher</vt:lpstr>
      <vt:lpstr>Détacher</vt:lpstr>
      <vt:lpstr>Détacher</vt:lpstr>
      <vt:lpstr>Détacher</vt:lpstr>
      <vt:lpstr>Détacher</vt:lpstr>
      <vt:lpstr>Juxtaposer</vt:lpstr>
      <vt:lpstr>Juxtaposer</vt:lpstr>
      <vt:lpstr>Coordonner</vt:lpstr>
      <vt:lpstr>Coordonner</vt:lpstr>
      <vt:lpstr>COORDONNER</vt:lpstr>
      <vt:lpstr>Effacer</vt:lpstr>
      <vt:lpstr>Le deux-points</vt:lpstr>
      <vt:lpstr>Explication/Conséquence</vt:lpstr>
      <vt:lpstr>Énumération</vt:lpstr>
      <vt:lpstr>Citation/Discours rapporté direct</vt:lpstr>
      <vt:lpstr>Le point-virgule</vt:lpstr>
      <vt:lpstr>Juxtaposer deux phrases</vt:lpstr>
      <vt:lpstr>Énumérations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ponctuation</dc:title>
  <dc:creator>Desrochers Sarah Jeanne</dc:creator>
  <cp:lastModifiedBy>Desrochers Sarah Jeanne</cp:lastModifiedBy>
  <cp:revision>23</cp:revision>
  <dcterms:created xsi:type="dcterms:W3CDTF">2013-01-18T21:28:08Z</dcterms:created>
  <dcterms:modified xsi:type="dcterms:W3CDTF">2013-01-23T04:38:47Z</dcterms:modified>
</cp:coreProperties>
</file>