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550324"/>
            <a:ext cx="7096501" cy="2207030"/>
          </a:xfrm>
        </p:spPr>
        <p:txBody>
          <a:bodyPr>
            <a:normAutofit fontScale="90000"/>
          </a:bodyPr>
          <a:lstStyle/>
          <a:p>
            <a:r>
              <a:rPr lang="en-US" dirty="0"/>
              <a:t>Shipping &amp; Receiving Management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303520"/>
            <a:ext cx="6400800" cy="48768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Jesse Fender &amp; Kalin Bowden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212" y="1334880"/>
            <a:ext cx="6040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OZARKS TECHNICAL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78342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470232" cy="283945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90496"/>
            <a:ext cx="12217567" cy="13675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87578"/>
            <a:ext cx="8470233" cy="2526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2422" y="882315"/>
            <a:ext cx="36495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Uses Excel to </a:t>
            </a:r>
            <a:r>
              <a:rPr lang="en-US" sz="2000"/>
              <a:t>store all information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Has to manually input each line of items from a PO or Invoice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Cannot track more than 80 items per page, if more than that receiving  must manually create a second log and save it as a separate file</a:t>
            </a:r>
          </a:p>
        </p:txBody>
      </p:sp>
    </p:spTree>
    <p:extLst>
      <p:ext uri="{BB962C8B-B14F-4D97-AF65-F5344CB8AC3E}">
        <p14:creationId xmlns:p14="http://schemas.microsoft.com/office/powerpoint/2010/main" val="275203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221" y="709814"/>
            <a:ext cx="2992580" cy="1110673"/>
          </a:xfrm>
        </p:spPr>
        <p:txBody>
          <a:bodyPr>
            <a:no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602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3942" y="598517"/>
            <a:ext cx="9326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Changes &amp; Enhancements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" y="2377440"/>
            <a:ext cx="40981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Dropped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Added Package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Added Manage History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02334" y="2369127"/>
            <a:ext cx="40787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MySQL &amp; MSSQL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 Backup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 Regeneration</a:t>
            </a:r>
          </a:p>
        </p:txBody>
      </p:sp>
    </p:spTree>
    <p:extLst>
      <p:ext uri="{BB962C8B-B14F-4D97-AF65-F5344CB8AC3E}">
        <p14:creationId xmlns:p14="http://schemas.microsoft.com/office/powerpoint/2010/main" val="326978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4662" y="1487978"/>
            <a:ext cx="7797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2617743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</TotalTime>
  <Words>84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Slice</vt:lpstr>
      <vt:lpstr>Shipping &amp; Receiving Management Application</vt:lpstr>
      <vt:lpstr>PowerPoint Presentation</vt:lpstr>
      <vt:lpstr>DEMo</vt:lpstr>
      <vt:lpstr>PowerPoint Presentation</vt:lpstr>
      <vt:lpstr>PowerPoint Presentation</vt:lpstr>
    </vt:vector>
  </TitlesOfParts>
  <Company>Ozarks Technical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Shipping &amp; Receiving Management Application</dc:title>
  <dc:creator>BOWDEN, KALIN S.</dc:creator>
  <cp:lastModifiedBy>Kalin Bowden</cp:lastModifiedBy>
  <cp:revision>4</cp:revision>
  <dcterms:created xsi:type="dcterms:W3CDTF">2018-05-10T21:56:42Z</dcterms:created>
  <dcterms:modified xsi:type="dcterms:W3CDTF">2018-05-11T03:30:02Z</dcterms:modified>
</cp:coreProperties>
</file>