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9" r:id="rId11"/>
    <p:sldId id="265" r:id="rId12"/>
    <p:sldId id="266" r:id="rId13"/>
    <p:sldId id="267" r:id="rId14"/>
    <p:sldId id="27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4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Ozarks Technical Community College </a:t>
            </a:r>
            <a:br>
              <a:rPr lang="en-US" sz="2800" dirty="0"/>
            </a:br>
            <a:br>
              <a:rPr lang="en-US" sz="2800" dirty="0"/>
            </a:br>
            <a:r>
              <a:rPr lang="en-US" dirty="0"/>
              <a:t>Shipping &amp; Receiving Management Tool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Developed by:</a:t>
            </a:r>
          </a:p>
          <a:p>
            <a:r>
              <a:rPr lang="en-US" dirty="0"/>
              <a:t>	Kalin Bowden</a:t>
            </a:r>
          </a:p>
          <a:p>
            <a:r>
              <a:rPr lang="en-US" dirty="0"/>
              <a:t>		&amp;</a:t>
            </a:r>
          </a:p>
          <a:p>
            <a:r>
              <a:rPr lang="en-US" dirty="0"/>
              <a:t>	Jesse Fender</a:t>
            </a:r>
          </a:p>
        </p:txBody>
      </p:sp>
    </p:spTree>
    <p:extLst>
      <p:ext uri="{BB962C8B-B14F-4D97-AF65-F5344CB8AC3E}">
        <p14:creationId xmlns:p14="http://schemas.microsoft.com/office/powerpoint/2010/main" val="2906472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E633E68-B925-44AC-A7C1-894D907EE7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30" y="569495"/>
            <a:ext cx="11413053" cy="541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237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EB90296-CFE0-401D-9CA3-32966EC4F01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C9B4EE-7611-4ED9-B356-7BDD377C39B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A4F266A-F2F7-47CD-8BBC-E3777E982FD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D69C80-8919-4A32-B897-F2A21F94057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427B072-CC5B-481B-9719-8CD4C54444B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4609862E-48F9-45AC-8D44-67A0268A79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6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849C39-9715-4EA8-AA49-E0CDABC4A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645" y="685799"/>
            <a:ext cx="9848300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What about the data side???</a:t>
            </a:r>
          </a:p>
        </p:txBody>
      </p:sp>
    </p:spTree>
    <p:extLst>
      <p:ext uri="{BB962C8B-B14F-4D97-AF65-F5344CB8AC3E}">
        <p14:creationId xmlns:p14="http://schemas.microsoft.com/office/powerpoint/2010/main" val="1150238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7E633E68-B925-44AC-A7C1-894D907EE7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9E5973-71BE-4FC1-8A5B-661146CDF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888" y="13014"/>
            <a:ext cx="7064679" cy="684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88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E633E68-B925-44AC-A7C1-894D907EE7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37A668-00C8-4EA3-92B0-73B193711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674" y="13014"/>
            <a:ext cx="6739003" cy="684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43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8023" y="997526"/>
            <a:ext cx="11280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Security Concerns ? ? ?</a:t>
            </a:r>
          </a:p>
        </p:txBody>
      </p:sp>
    </p:spTree>
    <p:extLst>
      <p:ext uri="{BB962C8B-B14F-4D97-AF65-F5344CB8AC3E}">
        <p14:creationId xmlns:p14="http://schemas.microsoft.com/office/powerpoint/2010/main" val="3620317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6D575-5C8A-40C8-B29F-2AC2B50D1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06"/>
            <a:ext cx="11879394" cy="478936"/>
          </a:xfrm>
        </p:spPr>
        <p:txBody>
          <a:bodyPr/>
          <a:lstStyle/>
          <a:p>
            <a:r>
              <a:rPr lang="en-US" dirty="0"/>
              <a:t>Our Plan Of attack.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1042"/>
            <a:ext cx="12192000" cy="642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88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 new tool to manage shipping and receiving?</a:t>
            </a:r>
          </a:p>
        </p:txBody>
      </p:sp>
    </p:spTree>
    <p:extLst>
      <p:ext uri="{BB962C8B-B14F-4D97-AF65-F5344CB8AC3E}">
        <p14:creationId xmlns:p14="http://schemas.microsoft.com/office/powerpoint/2010/main" val="2837748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8470232" cy="283945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90496"/>
            <a:ext cx="12217567" cy="13675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887578"/>
            <a:ext cx="8470233" cy="25266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2422" y="882315"/>
            <a:ext cx="364957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Currently uses Excel to store vendor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Has to manually input each line of items from a PO or Invoice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Cannot track more than 80 items per page, if more than that receiving  must manually create a second log and save it as a separate file</a:t>
            </a:r>
          </a:p>
        </p:txBody>
      </p:sp>
    </p:spTree>
    <p:extLst>
      <p:ext uri="{BB962C8B-B14F-4D97-AF65-F5344CB8AC3E}">
        <p14:creationId xmlns:p14="http://schemas.microsoft.com/office/powerpoint/2010/main" val="2752030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4435642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4422" y="4704347"/>
            <a:ext cx="10176293" cy="20912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Currently manually generates the delivery log, prints that and that is used to print, this is a ton of repetitive work that could be limited to a minimum.</a:t>
            </a:r>
          </a:p>
        </p:txBody>
      </p:sp>
    </p:spTree>
    <p:extLst>
      <p:ext uri="{BB962C8B-B14F-4D97-AF65-F5344CB8AC3E}">
        <p14:creationId xmlns:p14="http://schemas.microsoft.com/office/powerpoint/2010/main" val="3590736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549" y="0"/>
            <a:ext cx="8534401" cy="1110526"/>
          </a:xfrm>
        </p:spPr>
        <p:txBody>
          <a:bodyPr/>
          <a:lstStyle/>
          <a:p>
            <a:r>
              <a:rPr lang="en-US" dirty="0"/>
              <a:t>What the client needs?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3137" y="1412069"/>
            <a:ext cx="43233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log in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use and train GUI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Better delivery management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Track the status of deliveries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Automatically generate reports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delivery log automatically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Easily Manage the database using a simple GUI.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3137" y="1042737"/>
            <a:ext cx="3537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MUST HAVES: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0779" y="1042737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NICE TO HAVES: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22758" y="1580147"/>
            <a:ext cx="5093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 PDF scrapped for information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Storing PDF documents in DB as a blob</a:t>
            </a:r>
          </a:p>
        </p:txBody>
      </p:sp>
    </p:spTree>
    <p:extLst>
      <p:ext uri="{BB962C8B-B14F-4D97-AF65-F5344CB8AC3E}">
        <p14:creationId xmlns:p14="http://schemas.microsoft.com/office/powerpoint/2010/main" val="3554013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86749-A2BB-4748-8A60-58F27C2B5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26"/>
            <a:ext cx="12192000" cy="688932"/>
          </a:xfrm>
        </p:spPr>
        <p:txBody>
          <a:bodyPr/>
          <a:lstStyle/>
          <a:p>
            <a:r>
              <a:rPr lang="en-US" dirty="0"/>
              <a:t>How we plan to resolve the customers problem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62BCA-FD47-406F-A7D6-BE4D11A44AB5}"/>
              </a:ext>
            </a:extLst>
          </p:cNvPr>
          <p:cNvSpPr txBox="1"/>
          <p:nvPr/>
        </p:nvSpPr>
        <p:spPr>
          <a:xfrm>
            <a:off x="0" y="701458"/>
            <a:ext cx="325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whole new User Interface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226" y="701458"/>
            <a:ext cx="6125406" cy="592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055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89102E3-A474-47A0-A9AC-A0AABAE28ED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E56160-DC48-4795-ABDC-017530AE5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84" y="132347"/>
            <a:ext cx="11319831" cy="659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06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E633E68-B925-44AC-A7C1-894D907EE7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162" y="1000125"/>
            <a:ext cx="730567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120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E633E68-B925-44AC-A7C1-894D907EE7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2B8A72-A3E0-4269-9771-AC9807464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39" y="876077"/>
            <a:ext cx="6918643" cy="37761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984AEA-1EC6-4B2C-AF5F-6A145C6E1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720" y="1122173"/>
            <a:ext cx="4794078" cy="328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18178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138</TotalTime>
  <Words>182</Words>
  <Application>Microsoft Office PowerPoint</Application>
  <PresentationFormat>Widescreen</PresentationFormat>
  <Paragraphs>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Slice</vt:lpstr>
      <vt:lpstr>Ozarks Technical Community College   Shipping &amp; Receiving Management Tool</vt:lpstr>
      <vt:lpstr>Why a new tool to manage shipping and receiving?</vt:lpstr>
      <vt:lpstr>PowerPoint Presentation</vt:lpstr>
      <vt:lpstr>PowerPoint Presentation</vt:lpstr>
      <vt:lpstr>What the client needs?</vt:lpstr>
      <vt:lpstr>How we plan to resolve the customers problem</vt:lpstr>
      <vt:lpstr>PowerPoint Presentation</vt:lpstr>
      <vt:lpstr>PowerPoint Presentation</vt:lpstr>
      <vt:lpstr>PowerPoint Presentation</vt:lpstr>
      <vt:lpstr>PowerPoint Presentation</vt:lpstr>
      <vt:lpstr>What about the data side???</vt:lpstr>
      <vt:lpstr>PowerPoint Presentation</vt:lpstr>
      <vt:lpstr>PowerPoint Presentation</vt:lpstr>
      <vt:lpstr>PowerPoint Presentation</vt:lpstr>
      <vt:lpstr>Our Plan Of attack. </vt:lpstr>
    </vt:vector>
  </TitlesOfParts>
  <Company>Ozarks Technical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Ozarks Technical Community College   Shipping &amp; Receiving Management Tool</dc:title>
  <dc:creator>FENDER, JESSE A.</dc:creator>
  <cp:lastModifiedBy>Kalin Bowden</cp:lastModifiedBy>
  <cp:revision>18</cp:revision>
  <dcterms:created xsi:type="dcterms:W3CDTF">2018-02-08T22:03:27Z</dcterms:created>
  <dcterms:modified xsi:type="dcterms:W3CDTF">2018-05-09T18:46:56Z</dcterms:modified>
</cp:coreProperties>
</file>