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lections.sos.ga.gov/Elections/voterabsenteefile.do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vid19.who.int/" TargetMode="External"/><Relationship Id="rId3" Type="http://schemas.openxmlformats.org/officeDocument/2006/relationships/hyperlink" Target="https://www.cidrap.umn.edu/sites/default/files/public/downloads/cidrap-covid19-viewpoint-part1_0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3ef888262260a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3ef888262260a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3ef888262260a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3ef888262260a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afd13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afd13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https://elections.sos.ga.gov/Elections/voterabsenteefile.do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1b973f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1b973f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https://covid19.who.int/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https://www.cidrap.umn.edu/sites/default/files/public/downloads/cidrap-covid19-viewpoint-part1_0.pdf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3ef888262260a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3ef888262260a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7aab0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7aab0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7aab07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7aab07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17aab07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17aab07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 1200 of them--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7aab07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17aab07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918 levels to this variable, so this is just recording the frequencies for these levels and not the verbal variations of such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7aab07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7aab07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Georgia Primary Runoff 2020 Elections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for future Mail or Email vote direction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Jasmin Fernandez Castillo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17th,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Limitations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data dictionary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enough details as to why ballots were challenged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had more time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get an email back from the source of the data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into zip code racial composition as a proxy for race and class and note whether there was a discrepancy between ballot challenges amongst marginalized subpopulations in comparison to privileged subpopulations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Conduct a chi square analysis to note which party group was more likely to have their ballot challenged -- ( see if there is reason to believe bias was in play)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Georgia </a:t>
            </a:r>
            <a:r>
              <a:rPr lang="en"/>
              <a:t>Runoff</a:t>
            </a:r>
            <a:r>
              <a:rPr lang="en"/>
              <a:t> Primaries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Finalized August 11th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Data last updated August 12th 2020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its important to Polish up Vote By Mail Now?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18325" y="1152475"/>
            <a:ext cx="38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 people don’t vote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 term planning for future pandemics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Long term COVID-19 ( might last as long as 2 years)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870326" cy="36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325" y="2501800"/>
            <a:ext cx="323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41490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Who were our Absentee Voters?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808700"/>
            <a:ext cx="4149000" cy="27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-Mostly democrats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00" y="2"/>
            <a:ext cx="43429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40266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all Absentee voters vote?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038625"/>
            <a:ext cx="38625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of them voted by mail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03" y="126038"/>
            <a:ext cx="4130075" cy="48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Absentee Ballot Cancelled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22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were of the status reasons with 2k and up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072" y="1017725"/>
            <a:ext cx="6492928" cy="40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5538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submission, Challenged Provisional?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874425"/>
            <a:ext cx="26955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few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000" y="0"/>
            <a:ext cx="2197475" cy="49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this very few get challenged?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17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had at least 5 subjects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Variations of the status reasons exist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00" y="950200"/>
            <a:ext cx="6400100" cy="40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Goals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one opts out of their absentee vote to vote by 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ones absentee vote gets challenged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script info on what are the most likely reasons for cancellation and how to avoid said cancellations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Give potential voters resources of rules for voting by mail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