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436"/>
    <a:srgbClr val="F5F6F8"/>
    <a:srgbClr val="072541"/>
    <a:srgbClr val="072540"/>
    <a:srgbClr val="C4F3FD"/>
    <a:srgbClr val="6F8A9B"/>
    <a:srgbClr val="06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>
        <p:scale>
          <a:sx n="75" d="100"/>
          <a:sy n="75" d="100"/>
        </p:scale>
        <p:origin x="172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4DF9-2C77-4851-9569-EF0882142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718D8F-F4BA-48C6-807B-166F704AD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E0178-8108-49EB-83C5-9F7B609A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2FE-C65C-4F90-AF01-E7A518864E1F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0EE7E-D5AC-4729-A5E4-297DD230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E3EC2-9645-4C7B-B3DD-404BDA78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4FCD-739F-4B36-A6F8-C41180969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2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485E6-CEC6-4B5D-A04E-102CE401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66D96-E6D0-411F-977B-4F91ACE18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FF2BA-BACC-41F3-9743-7E9C92DD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2FE-C65C-4F90-AF01-E7A518864E1F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E9F0E-2300-44F3-93A7-0D1A2F0B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C72B7-C003-432D-BE5A-77A752FC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4FCD-739F-4B36-A6F8-C41180969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7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27146F-FAD1-4E20-ACCA-07650CEB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5EA91-822D-4F89-A162-1949F620F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7BD0B-8DF3-4182-8CC6-2857B064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2FE-C65C-4F90-AF01-E7A518864E1F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1B0D9-2EBF-44D5-805A-6BF082D3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65D86-B934-4E4F-8036-33B89C78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4FCD-739F-4B36-A6F8-C41180969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8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37A20-B0C5-4245-A3C6-8C448D10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3F131-7E8E-43EE-8819-DB359FBB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F6827-8876-4018-B89F-8367B1D5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2FE-C65C-4F90-AF01-E7A518864E1F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A8360-7B87-4CAF-9C0A-29BB9193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569E4-2F15-4CFF-886C-15AA5460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4FCD-739F-4B36-A6F8-C41180969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5769F-8227-4067-A861-7CB77819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49A784-D55C-4876-95F2-15003E6F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64741-F4CE-402B-8EBF-72A12271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2FE-C65C-4F90-AF01-E7A518864E1F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62193-DE50-4915-8C20-91CE8590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9261E-4BA0-471B-83D8-BED0B6F0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4FCD-739F-4B36-A6F8-C41180969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3C583-42EB-4634-A69C-33D4D826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3F51D-934F-47CD-B2A0-43E69D921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A805F-5EFE-4F27-8D96-B2A5388C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11CD6-CB65-4FAB-90FA-44815152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2FE-C65C-4F90-AF01-E7A518864E1F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DF5E5-8AE8-4F6E-8464-A3379BDC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60E4B-F630-4F5E-BB46-9B909CC9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4FCD-739F-4B36-A6F8-C41180969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0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BF33D-8D60-4BFB-952A-ED7DB6F9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153EF-C2ED-4351-97E8-3F1AD0FAD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95E0CA-FE74-425D-BFE0-15E32C801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4C1E43-BF34-4573-A17A-BF9686C89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3A984B-82AB-448D-8963-31CF9676E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963D23-9504-4C05-BFB1-28DDACE3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2FE-C65C-4F90-AF01-E7A518864E1F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64D8D7-4BC0-40D5-9140-9E690BA7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538E37-1C24-4724-AFC3-214B1F60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4FCD-739F-4B36-A6F8-C41180969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07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548D3-D912-4735-892C-809AC92E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948719-1E63-45C7-82A9-0D722111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2FE-C65C-4F90-AF01-E7A518864E1F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A04EF-6B6D-44B4-B332-9759E7E9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EE19F-FB8D-48A3-9BA5-10B74D9E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4FCD-739F-4B36-A6F8-C41180969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D6BA89-9EB2-446E-966B-0625E36F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2FE-C65C-4F90-AF01-E7A518864E1F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D8CDC0-578A-47BC-A85A-1DB2077E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CDEEC5-3DA0-4924-9458-331FE42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4FCD-739F-4B36-A6F8-C41180969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6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F6061-5091-4F9B-A0FC-F5DE2B66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3D92D-9FD2-41BC-96E3-36038EAC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69D5E-62AF-43C9-A98B-F9A325B2E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66C94-9DBD-491D-9D21-693E61FC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2FE-C65C-4F90-AF01-E7A518864E1F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C8C69C-C4F2-48C6-86B7-3D2EF7FA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BC804-F5F3-4A81-95D1-5C969B9A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4FCD-739F-4B36-A6F8-C41180969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3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3738C-4034-497A-ADA1-5C7EDCCC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FC3786-2F1C-4637-BDB3-C2BAC2717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82B32F-CABC-4743-B810-EED94FE12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30DFF5-AF77-4584-9168-D070D1E9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2FE-C65C-4F90-AF01-E7A518864E1F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FB63E-8AFD-4321-A346-824A9052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C2F5A-8168-4ED6-906E-FC959E08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4FCD-739F-4B36-A6F8-C41180969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6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9E9051-A4F3-430C-88C2-541CFA7D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BB2A4-EC2A-4AA2-A9B4-7A3D9643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F7EE0-D857-4581-9F18-2A2B361D6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F12FE-C65C-4F90-AF01-E7A518864E1F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9B480-425B-43B4-A5D8-43E97F745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B2E4B-F0CD-4759-BF1D-BE7EED1C1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4FCD-739F-4B36-A6F8-C41180969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9B6DA61-6EA7-4713-A69F-8E5DA1248F97}"/>
              </a:ext>
            </a:extLst>
          </p:cNvPr>
          <p:cNvGrpSpPr/>
          <p:nvPr/>
        </p:nvGrpSpPr>
        <p:grpSpPr>
          <a:xfrm>
            <a:off x="-2638425" y="2478438"/>
            <a:ext cx="14830425" cy="595156"/>
            <a:chOff x="-2638425" y="2478438"/>
            <a:chExt cx="14830425" cy="59515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11D4ACF-1B09-4A66-8FB4-F190A8296864}"/>
                </a:ext>
              </a:extLst>
            </p:cNvPr>
            <p:cNvGrpSpPr/>
            <p:nvPr/>
          </p:nvGrpSpPr>
          <p:grpSpPr>
            <a:xfrm>
              <a:off x="-2638425" y="2478438"/>
              <a:ext cx="14830425" cy="564373"/>
              <a:chOff x="-530680" y="2297159"/>
              <a:chExt cx="12192001" cy="439366"/>
            </a:xfrm>
            <a:solidFill>
              <a:srgbClr val="061436"/>
            </a:solidFill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DE0F45A-D923-4000-9D75-DE7875CF5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30679" y="2301213"/>
                <a:ext cx="12192000" cy="435312"/>
              </a:xfrm>
              <a:prstGeom prst="rect">
                <a:avLst/>
              </a:prstGeom>
              <a:grpFill/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8FD0062-CA81-4725-8121-196D06BE4D89}"/>
                  </a:ext>
                </a:extLst>
              </p:cNvPr>
              <p:cNvSpPr/>
              <p:nvPr/>
            </p:nvSpPr>
            <p:spPr>
              <a:xfrm>
                <a:off x="3688896" y="2301213"/>
                <a:ext cx="3524250" cy="435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C435B0B-8D05-4A76-9B10-4F90E6859E15}"/>
                  </a:ext>
                </a:extLst>
              </p:cNvPr>
              <p:cNvSpPr/>
              <p:nvPr/>
            </p:nvSpPr>
            <p:spPr>
              <a:xfrm>
                <a:off x="-530680" y="2301213"/>
                <a:ext cx="4219576" cy="435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20B825-712B-4B09-AE6E-A4D3361E3731}"/>
                  </a:ext>
                </a:extLst>
              </p:cNvPr>
              <p:cNvSpPr/>
              <p:nvPr/>
            </p:nvSpPr>
            <p:spPr>
              <a:xfrm>
                <a:off x="7213145" y="2297159"/>
                <a:ext cx="4448175" cy="435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310CED-E374-4C3A-BFC7-F1DFAE63615F}"/>
                  </a:ext>
                </a:extLst>
              </p:cNvPr>
              <p:cNvSpPr txBox="1"/>
              <p:nvPr/>
            </p:nvSpPr>
            <p:spPr>
              <a:xfrm>
                <a:off x="4520784" y="2311202"/>
                <a:ext cx="3348718" cy="3114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gradFill flip="none" rotWithShape="1">
                      <a:gsLst>
                        <a:gs pos="0">
                          <a:srgbClr val="C4F3FD">
                            <a:shade val="30000"/>
                            <a:satMod val="115000"/>
                          </a:srgbClr>
                        </a:gs>
                        <a:gs pos="50000">
                          <a:srgbClr val="C4F3FD">
                            <a:shade val="67500"/>
                            <a:satMod val="115000"/>
                          </a:srgbClr>
                        </a:gs>
                        <a:gs pos="100000">
                          <a:srgbClr val="C4F3FD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  <a:latin typeface="黑体" panose="02010609060101010101" pitchFamily="49" charset="-122"/>
                    <a:ea typeface="黑体" panose="02010609060101010101" pitchFamily="49" charset="-122"/>
                  </a:rPr>
                  <a:t>高速路网交通态势监控平台</a:t>
                </a: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F58541F-7415-444B-821F-D4828BA2D5EE}"/>
                </a:ext>
              </a:extLst>
            </p:cNvPr>
            <p:cNvSpPr txBox="1"/>
            <p:nvPr/>
          </p:nvSpPr>
          <p:spPr>
            <a:xfrm>
              <a:off x="3380690" y="2811984"/>
              <a:ext cx="663680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b="1" dirty="0">
                  <a:solidFill>
                    <a:schemeClr val="bg2">
                      <a:lumMod val="9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综合交通运输大数据应用技术交通运输行业重点实验室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84C0F8B-F7B1-4073-89EE-57EDBE7F1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56259" y="2530403"/>
              <a:ext cx="1775548" cy="455223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76A8892-913A-4B54-A89D-0DAE2FA8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8097" y="2659135"/>
              <a:ext cx="3479371" cy="197761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1797FA8C-B6BE-4ECB-9553-77D0F9F8C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6145" y="2659119"/>
              <a:ext cx="3479639" cy="197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59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59F58012-EC0C-4C55-8FF9-5841F5C22ED7}"/>
              </a:ext>
            </a:extLst>
          </p:cNvPr>
          <p:cNvGrpSpPr/>
          <p:nvPr/>
        </p:nvGrpSpPr>
        <p:grpSpPr>
          <a:xfrm>
            <a:off x="-530680" y="2388959"/>
            <a:ext cx="12192001" cy="468541"/>
            <a:chOff x="-530680" y="2301213"/>
            <a:chExt cx="12192001" cy="279816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EDCB708-1A47-40B1-AAA0-3F4BD0C2D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30679" y="2301213"/>
              <a:ext cx="12192000" cy="27981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CB31B57-451E-418A-9360-905C5DD35320}"/>
                </a:ext>
              </a:extLst>
            </p:cNvPr>
            <p:cNvSpPr/>
            <p:nvPr/>
          </p:nvSpPr>
          <p:spPr>
            <a:xfrm>
              <a:off x="3688896" y="2301213"/>
              <a:ext cx="3524250" cy="279816"/>
            </a:xfrm>
            <a:prstGeom prst="rect">
              <a:avLst/>
            </a:prstGeom>
            <a:solidFill>
              <a:srgbClr val="072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AA2D38-FC1D-45F1-94B2-72C203071A89}"/>
                </a:ext>
              </a:extLst>
            </p:cNvPr>
            <p:cNvSpPr/>
            <p:nvPr/>
          </p:nvSpPr>
          <p:spPr>
            <a:xfrm>
              <a:off x="-530680" y="2301213"/>
              <a:ext cx="4278087" cy="279815"/>
            </a:xfrm>
            <a:prstGeom prst="rect">
              <a:avLst/>
            </a:prstGeom>
            <a:solidFill>
              <a:srgbClr val="072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2AA943B-DF36-4DC8-AE8E-0AC131F8105E}"/>
                </a:ext>
              </a:extLst>
            </p:cNvPr>
            <p:cNvSpPr/>
            <p:nvPr/>
          </p:nvSpPr>
          <p:spPr>
            <a:xfrm>
              <a:off x="7383233" y="2301213"/>
              <a:ext cx="4278087" cy="279815"/>
            </a:xfrm>
            <a:prstGeom prst="rect">
              <a:avLst/>
            </a:prstGeom>
            <a:solidFill>
              <a:srgbClr val="072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56330C3-A7C4-42B6-8D08-5AC052BFEE6A}"/>
                </a:ext>
              </a:extLst>
            </p:cNvPr>
            <p:cNvSpPr/>
            <p:nvPr/>
          </p:nvSpPr>
          <p:spPr>
            <a:xfrm>
              <a:off x="3426276" y="2301213"/>
              <a:ext cx="4278087" cy="279815"/>
            </a:xfrm>
            <a:prstGeom prst="rect">
              <a:avLst/>
            </a:prstGeom>
            <a:solidFill>
              <a:srgbClr val="072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85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4DBCB58-EDF1-4B93-886B-7F9007F97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62" b="8573"/>
          <a:stretch/>
        </p:blipFill>
        <p:spPr>
          <a:xfrm>
            <a:off x="-927100" y="3168423"/>
            <a:ext cx="10782300" cy="4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1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17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</cp:revision>
  <dcterms:created xsi:type="dcterms:W3CDTF">2020-11-18T13:18:13Z</dcterms:created>
  <dcterms:modified xsi:type="dcterms:W3CDTF">2020-11-29T15:10:01Z</dcterms:modified>
</cp:coreProperties>
</file>