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99859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08307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491463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6553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1052</Words>
  <Application>Microsoft Office PowerPoint</Application>
  <PresentationFormat>Widescreen</PresentationFormat>
  <Paragraphs>149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59</cp:revision>
  <dcterms:created xsi:type="dcterms:W3CDTF">2019-03-15T11:01:55Z</dcterms:created>
  <dcterms:modified xsi:type="dcterms:W3CDTF">2019-03-26T09:15:45Z</dcterms:modified>
</cp:coreProperties>
</file>