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24/03/2019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99859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48023"/>
              </p:ext>
            </p:extLst>
          </p:nvPr>
        </p:nvGraphicFramePr>
        <p:xfrm>
          <a:off x="2032000" y="212499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91919"/>
              </p:ext>
            </p:extLst>
          </p:nvPr>
        </p:nvGraphicFramePr>
        <p:xfrm>
          <a:off x="1184029" y="4554447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491463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2056"/>
              </p:ext>
            </p:extLst>
          </p:nvPr>
        </p:nvGraphicFramePr>
        <p:xfrm>
          <a:off x="6943971" y="4554447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7.5k tuples, 119 items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1018</Words>
  <Application>Microsoft Office PowerPoint</Application>
  <PresentationFormat>Widescreen</PresentationFormat>
  <Paragraphs>124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56</cp:revision>
  <dcterms:created xsi:type="dcterms:W3CDTF">2019-03-15T11:01:55Z</dcterms:created>
  <dcterms:modified xsi:type="dcterms:W3CDTF">2019-03-24T10:51:52Z</dcterms:modified>
</cp:coreProperties>
</file>