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57" r:id="rId2"/>
    <p:sldId id="445" r:id="rId3"/>
    <p:sldId id="444" r:id="rId4"/>
    <p:sldId id="447" r:id="rId5"/>
    <p:sldId id="448" r:id="rId6"/>
    <p:sldId id="446" r:id="rId7"/>
    <p:sldId id="453" r:id="rId8"/>
    <p:sldId id="449" r:id="rId9"/>
    <p:sldId id="450" r:id="rId10"/>
    <p:sldId id="451" r:id="rId11"/>
    <p:sldId id="452" r:id="rId12"/>
    <p:sldId id="455" r:id="rId13"/>
    <p:sldId id="456" r:id="rId14"/>
    <p:sldId id="454" r:id="rId15"/>
    <p:sldId id="431" r:id="rId16"/>
    <p:sldId id="441" r:id="rId17"/>
    <p:sldId id="442" r:id="rId18"/>
    <p:sldId id="443" r:id="rId19"/>
    <p:sldId id="440" r:id="rId20"/>
    <p:sldId id="409" r:id="rId21"/>
    <p:sldId id="384" r:id="rId22"/>
    <p:sldId id="385" r:id="rId23"/>
    <p:sldId id="386" r:id="rId24"/>
    <p:sldId id="387" r:id="rId25"/>
    <p:sldId id="390" r:id="rId26"/>
    <p:sldId id="391" r:id="rId27"/>
    <p:sldId id="392" r:id="rId28"/>
    <p:sldId id="394" r:id="rId29"/>
    <p:sldId id="393" r:id="rId30"/>
    <p:sldId id="395" r:id="rId31"/>
    <p:sldId id="396" r:id="rId32"/>
    <p:sldId id="397" r:id="rId33"/>
    <p:sldId id="39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4E4"/>
    <a:srgbClr val="DDDDDD"/>
    <a:srgbClr val="D5D5D5"/>
    <a:srgbClr val="CBCBCB"/>
    <a:srgbClr val="44546B"/>
    <a:srgbClr val="62768F"/>
    <a:srgbClr val="2C3749"/>
    <a:srgbClr val="C2C2C2"/>
    <a:srgbClr val="B3B3B3"/>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48" y="317"/>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D0601-24D1-4243-BFD2-053D374A8230}" type="datetimeFigureOut">
              <a:rPr lang="en-US" smtClean="0"/>
              <a:t>3/15/2019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3E677-5D4F-4C56-B104-01504E7F8766}" type="slidenum">
              <a:rPr lang="en-US" smtClean="0"/>
              <a:t>‹N›</a:t>
            </a:fld>
            <a:endParaRPr lang="en-US"/>
          </a:p>
        </p:txBody>
      </p:sp>
    </p:spTree>
    <p:extLst>
      <p:ext uri="{BB962C8B-B14F-4D97-AF65-F5344CB8AC3E}">
        <p14:creationId xmlns:p14="http://schemas.microsoft.com/office/powerpoint/2010/main" val="273613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2643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6756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84268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24138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7C872D-C668-4AF2-BCBD-16EDD74B9A2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319426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260707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23050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‹N›</a:t>
            </a:fld>
            <a:endParaRPr lang="en-US"/>
          </a:p>
        </p:txBody>
      </p:sp>
    </p:spTree>
    <p:extLst>
      <p:ext uri="{BB962C8B-B14F-4D97-AF65-F5344CB8AC3E}">
        <p14:creationId xmlns:p14="http://schemas.microsoft.com/office/powerpoint/2010/main" val="7069877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333676" y="356628"/>
            <a:ext cx="11524648" cy="471365"/>
          </a:xfrm>
          <a:prstGeom prst="rect">
            <a:avLst/>
          </a:prstGeom>
        </p:spPr>
        <p:txBody>
          <a:bodyPr wrap="none" lIns="0" tIns="0" rIns="0" bIns="0" anchor="ctr">
            <a:noAutofit/>
          </a:bodyPr>
          <a:lstStyle>
            <a:lvl1pPr algn="ctr">
              <a:defRPr sz="3200" b="1" baseline="0">
                <a:solidFill>
                  <a:schemeClr val="bg1">
                    <a:lumMod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3677" y="825950"/>
            <a:ext cx="11524647" cy="267661"/>
          </a:xfrm>
          <a:prstGeom prst="rect">
            <a:avLst/>
          </a:prstGeom>
        </p:spPr>
        <p:txBody>
          <a:bodyPr wrap="square" lIns="0" tIns="0" rIns="0" bIns="0" anchor="ctr">
            <a:noAutofit/>
          </a:bodyPr>
          <a:lstStyle>
            <a:lvl1pPr marL="0" indent="0" algn="ctr">
              <a:buNone/>
              <a:defRPr sz="16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551591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
    <p:spTree>
      <p:nvGrpSpPr>
        <p:cNvPr id="1" name=""/>
        <p:cNvGrpSpPr/>
        <p:nvPr/>
      </p:nvGrpSpPr>
      <p:grpSpPr>
        <a:xfrm>
          <a:off x="0" y="0"/>
          <a:ext cx="0" cy="0"/>
          <a:chOff x="0" y="0"/>
          <a:chExt cx="0" cy="0"/>
        </a:xfrm>
      </p:grpSpPr>
      <p:sp>
        <p:nvSpPr>
          <p:cNvPr id="5" name="Номер слайда 4"/>
          <p:cNvSpPr>
            <a:spLocks noGrp="1"/>
          </p:cNvSpPr>
          <p:nvPr>
            <p:ph type="sldNum" sz="quarter" idx="12"/>
          </p:nvPr>
        </p:nvSpPr>
        <p:spPr>
          <a:xfrm>
            <a:off x="10802814" y="6286012"/>
            <a:ext cx="550985" cy="365125"/>
          </a:xfrm>
          <a:prstGeom prst="rect">
            <a:avLst/>
          </a:prstGeom>
        </p:spPr>
        <p:txBody>
          <a:bodyPr/>
          <a:lstStyle/>
          <a:p>
            <a:fld id="{C73A5C34-6B76-4AF1-BC39-A0EE85CE817B}" type="slidenum">
              <a:rPr lang="ru-RU" smtClean="0"/>
              <a:t>‹N›</a:t>
            </a:fld>
            <a:endParaRPr lang="ru-RU"/>
          </a:p>
        </p:txBody>
      </p:sp>
      <p:sp>
        <p:nvSpPr>
          <p:cNvPr id="4" name="Заголовок 1"/>
          <p:cNvSpPr>
            <a:spLocks noGrp="1"/>
          </p:cNvSpPr>
          <p:nvPr>
            <p:ph type="title"/>
          </p:nvPr>
        </p:nvSpPr>
        <p:spPr>
          <a:xfrm>
            <a:off x="1193970" y="500568"/>
            <a:ext cx="6823315" cy="545615"/>
          </a:xfrm>
          <a:prstGeom prst="rect">
            <a:avLst/>
          </a:prstGeom>
        </p:spPr>
        <p:txBody>
          <a:bodyPr vert="horz" lIns="91440" tIns="45720" rIns="91440" bIns="45720" rtlCol="0" anchor="ctr">
            <a:normAutofit/>
          </a:bodyPr>
          <a:lstStyle/>
          <a:p>
            <a:r>
              <a:rPr lang="ru-RU" dirty="0"/>
              <a:t>Образец заголовка</a:t>
            </a:r>
          </a:p>
        </p:txBody>
      </p:sp>
    </p:spTree>
    <p:extLst>
      <p:ext uri="{BB962C8B-B14F-4D97-AF65-F5344CB8AC3E}">
        <p14:creationId xmlns:p14="http://schemas.microsoft.com/office/powerpoint/2010/main" val="2563346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empty_plank">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921000" y="266700"/>
            <a:ext cx="6350000" cy="558843"/>
          </a:xfrm>
          <a:prstGeom prst="rect">
            <a:avLst/>
          </a:prstGeom>
        </p:spPr>
        <p:txBody>
          <a:bodyPr wrap="none" lIns="0" tIns="0" rIns="0" bIns="0" anchor="ctr">
            <a:noAutofit/>
          </a:bodyPr>
          <a:lstStyle>
            <a:lvl1pPr algn="ctr">
              <a:defRPr sz="3733" b="1" i="0" baseline="0">
                <a:solidFill>
                  <a:schemeClr val="tx1">
                    <a:lumMod val="50000"/>
                    <a:lumOff val="50000"/>
                  </a:schemeClr>
                </a:solidFill>
                <a:latin typeface="+mn-lt"/>
              </a:defRPr>
            </a:lvl1pPr>
          </a:lstStyle>
          <a:p>
            <a:r>
              <a:rPr lang="en-US" dirty="0"/>
              <a:t>Click To Edit Master Title Style</a:t>
            </a:r>
          </a:p>
        </p:txBody>
      </p:sp>
      <p:sp>
        <p:nvSpPr>
          <p:cNvPr id="30" name="Text Placeholder 3"/>
          <p:cNvSpPr>
            <a:spLocks noGrp="1"/>
          </p:cNvSpPr>
          <p:nvPr>
            <p:ph type="body" sz="half" idx="2" hasCustomPrompt="1"/>
          </p:nvPr>
        </p:nvSpPr>
        <p:spPr>
          <a:xfrm>
            <a:off x="4362451" y="837239"/>
            <a:ext cx="3467100" cy="267661"/>
          </a:xfrm>
          <a:prstGeom prst="rect">
            <a:avLst/>
          </a:prstGeom>
        </p:spPr>
        <p:txBody>
          <a:bodyPr wrap="square" lIns="0" tIns="0" rIns="0" bIns="0" anchor="ctr">
            <a:noAutofit/>
          </a:bodyPr>
          <a:lstStyle>
            <a:lvl1pPr marL="0" indent="0" algn="ctr">
              <a:buNone/>
              <a:defRPr sz="2133" b="1" i="0" baseline="0">
                <a:solidFill>
                  <a:schemeClr val="tx1">
                    <a:lumMod val="50000"/>
                    <a:lumOff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1119585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am01">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1157321" y="1963502"/>
            <a:ext cx="1895355" cy="1894789"/>
          </a:xfrm>
          <a:prstGeom prst="ellipse">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4" name="Picture Placeholder 7"/>
          <p:cNvSpPr>
            <a:spLocks noGrp="1"/>
          </p:cNvSpPr>
          <p:nvPr>
            <p:ph type="pic" sz="quarter" idx="18" hasCustomPrompt="1"/>
          </p:nvPr>
        </p:nvSpPr>
        <p:spPr>
          <a:xfrm>
            <a:off x="3763524" y="1963502"/>
            <a:ext cx="1895355" cy="1894789"/>
          </a:xfrm>
          <a:prstGeom prst="ellipse">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37" name="Picture Placeholder 7"/>
          <p:cNvSpPr>
            <a:spLocks noGrp="1"/>
          </p:cNvSpPr>
          <p:nvPr>
            <p:ph type="pic" sz="quarter" idx="21" hasCustomPrompt="1"/>
          </p:nvPr>
        </p:nvSpPr>
        <p:spPr>
          <a:xfrm>
            <a:off x="6438789" y="1963502"/>
            <a:ext cx="1895355" cy="1894789"/>
          </a:xfrm>
          <a:prstGeom prst="ellipse">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0" name="Picture Placeholder 7"/>
          <p:cNvSpPr>
            <a:spLocks noGrp="1"/>
          </p:cNvSpPr>
          <p:nvPr>
            <p:ph type="pic" sz="quarter" idx="24" hasCustomPrompt="1"/>
          </p:nvPr>
        </p:nvSpPr>
        <p:spPr>
          <a:xfrm>
            <a:off x="9113800" y="1963502"/>
            <a:ext cx="1895355" cy="1894789"/>
          </a:xfrm>
          <a:prstGeom prst="ellipse">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dirty="0"/>
              <a:t>Image Holder</a:t>
            </a:r>
          </a:p>
        </p:txBody>
      </p:sp>
      <p:sp>
        <p:nvSpPr>
          <p:cNvPr id="46" name="Title 1"/>
          <p:cNvSpPr>
            <a:spLocks noGrp="1"/>
          </p:cNvSpPr>
          <p:nvPr>
            <p:ph type="title" hasCustomPrompt="1"/>
          </p:nvPr>
        </p:nvSpPr>
        <p:spPr>
          <a:xfrm>
            <a:off x="333676" y="356628"/>
            <a:ext cx="11524648" cy="471365"/>
          </a:xfrm>
          <a:prstGeom prst="rect">
            <a:avLst/>
          </a:prstGeom>
        </p:spPr>
        <p:txBody>
          <a:bodyPr wrap="none" lIns="0" tIns="0" rIns="0" bIns="0" anchor="ctr">
            <a:noAutofit/>
          </a:bodyPr>
          <a:lstStyle>
            <a:lvl1pPr algn="ctr">
              <a:defRPr sz="3200" b="1" baseline="0">
                <a:solidFill>
                  <a:schemeClr val="bg1">
                    <a:lumMod val="50000"/>
                  </a:schemeClr>
                </a:solidFill>
              </a:defRPr>
            </a:lvl1pPr>
          </a:lstStyle>
          <a:p>
            <a:r>
              <a:rPr lang="en-US" dirty="0"/>
              <a:t>Click To Edit Master Title Style</a:t>
            </a:r>
          </a:p>
        </p:txBody>
      </p:sp>
      <p:sp>
        <p:nvSpPr>
          <p:cNvPr id="47" name="Text Placeholder 3"/>
          <p:cNvSpPr>
            <a:spLocks noGrp="1"/>
          </p:cNvSpPr>
          <p:nvPr>
            <p:ph type="body" sz="half" idx="2" hasCustomPrompt="1"/>
          </p:nvPr>
        </p:nvSpPr>
        <p:spPr>
          <a:xfrm>
            <a:off x="333677" y="825950"/>
            <a:ext cx="11524647" cy="267661"/>
          </a:xfrm>
          <a:prstGeom prst="rect">
            <a:avLst/>
          </a:prstGeom>
        </p:spPr>
        <p:txBody>
          <a:bodyPr wrap="square" lIns="0" tIns="0" rIns="0" bIns="0" anchor="ctr">
            <a:noAutofit/>
          </a:bodyPr>
          <a:lstStyle>
            <a:lvl1pPr marL="0" indent="0" algn="ctr">
              <a:buNone/>
              <a:defRPr sz="1600" b="1" i="0" baseline="0">
                <a:solidFill>
                  <a:schemeClr val="bg1">
                    <a:lumMod val="50000"/>
                  </a:schemeClr>
                </a:solidFill>
                <a:latin typeface="+mn-lt"/>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extLst>
      <p:ext uri="{BB962C8B-B14F-4D97-AF65-F5344CB8AC3E}">
        <p14:creationId xmlns:p14="http://schemas.microsoft.com/office/powerpoint/2010/main" val="385012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fltVal val="0"/>
                                          </p:val>
                                        </p:tav>
                                        <p:tav tm="100000">
                                          <p:val>
                                            <p:strVal val="#ppt_h"/>
                                          </p:val>
                                        </p:tav>
                                      </p:tavLst>
                                    </p:anim>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Image Layout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52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C872D-C668-4AF2-BCBD-16EDD74B9A2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18062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7C872D-C668-4AF2-BCBD-16EDD74B9A2D}"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112003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C872D-C668-4AF2-BCBD-16EDD74B9A2D}"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316244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7C872D-C668-4AF2-BCBD-16EDD74B9A2D}"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156719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C872D-C668-4AF2-BCBD-16EDD74B9A2D}"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21528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C872D-C668-4AF2-BCBD-16EDD74B9A2D}"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266050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208804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7C872D-C668-4AF2-BCBD-16EDD74B9A2D}"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77754-EB69-4271-83F0-4EC2174974DC}" type="slidenum">
              <a:rPr lang="en-US" smtClean="0"/>
              <a:t>‹N›</a:t>
            </a:fld>
            <a:endParaRPr lang="en-US"/>
          </a:p>
        </p:txBody>
      </p:sp>
    </p:spTree>
    <p:extLst>
      <p:ext uri="{BB962C8B-B14F-4D97-AF65-F5344CB8AC3E}">
        <p14:creationId xmlns:p14="http://schemas.microsoft.com/office/powerpoint/2010/main" val="1529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powerpoint.sage-fox.com/"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1"/>
            <a:ext cx="12192000" cy="6857999"/>
          </a:xfrm>
          <a:prstGeom prst="rect">
            <a:avLst/>
          </a:prstGeom>
          <a:solidFill>
            <a:srgbClr val="E4E4E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C872D-C668-4AF2-BCBD-16EDD74B9A2D}" type="datetimeFigureOut">
              <a:rPr lang="en-US" smtClean="0"/>
              <a:t>3/15/2019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7754-EB69-4271-83F0-4EC2174974DC}" type="slidenum">
              <a:rPr lang="en-US" smtClean="0"/>
              <a:t>‹N›</a:t>
            </a:fld>
            <a:endParaRPr lang="en-US"/>
          </a:p>
        </p:txBody>
      </p:sp>
      <p:pic>
        <p:nvPicPr>
          <p:cNvPr id="9" name="Picture 8">
            <a:hlinkClick r:id="rId19"/>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2804907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powerpoint.sage-fox.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powerpoint.sage-fox.co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3" Type="http://schemas.openxmlformats.org/officeDocument/2006/relationships/hyperlink" Target="http://slides.sage-fox.com/" TargetMode="External"/><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hyperlink" Target="http://powerpoint.sage-fox.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pSp>
        <p:nvGrpSpPr>
          <p:cNvPr id="6" name="Group 5"/>
          <p:cNvGrpSpPr/>
          <p:nvPr/>
        </p:nvGrpSpPr>
        <p:grpSpPr>
          <a:xfrm>
            <a:off x="5991818" y="613561"/>
            <a:ext cx="5394960" cy="914400"/>
            <a:chOff x="786772" y="789407"/>
            <a:chExt cx="5394960" cy="914400"/>
          </a:xfrm>
        </p:grpSpPr>
        <p:sp>
          <p:nvSpPr>
            <p:cNvPr id="43" name="Freeform 42"/>
            <p:cNvSpPr>
              <a:spLocks noChangeAspect="1"/>
            </p:cNvSpPr>
            <p:nvPr/>
          </p:nvSpPr>
          <p:spPr>
            <a:xfrm>
              <a:off x="786772" y="789407"/>
              <a:ext cx="5394960" cy="914400"/>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rgbClr val="62768F"/>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TextBox 43"/>
            <p:cNvSpPr txBox="1"/>
            <p:nvPr/>
          </p:nvSpPr>
          <p:spPr>
            <a:xfrm>
              <a:off x="923932" y="875489"/>
              <a:ext cx="5120640" cy="738664"/>
            </a:xfrm>
            <a:prstGeom prst="rect">
              <a:avLst/>
            </a:prstGeom>
            <a:noFill/>
          </p:spPr>
          <p:txBody>
            <a:bodyPr wrap="square" rtlCol="0" anchor="ctr" anchorCtr="1">
              <a:spAutoFit/>
            </a:bodyPr>
            <a:lstStyle/>
            <a:p>
              <a:pPr algn="ctr"/>
              <a:r>
                <a:rPr lang="en-US" sz="4200" b="1" dirty="0">
                  <a:solidFill>
                    <a:schemeClr val="bg1"/>
                  </a:solidFill>
                  <a:latin typeface="Candara" panose="020E0502030303020204" pitchFamily="34" charset="0"/>
                  <a:cs typeface="Estrangelo Edessa" panose="03080600000000000000" pitchFamily="66" charset="0"/>
                </a:rPr>
                <a:t>MASK SCHEME</a:t>
              </a:r>
            </a:p>
          </p:txBody>
        </p:sp>
      </p:grpSp>
      <p:grpSp>
        <p:nvGrpSpPr>
          <p:cNvPr id="5" name="Group 4"/>
          <p:cNvGrpSpPr/>
          <p:nvPr/>
        </p:nvGrpSpPr>
        <p:grpSpPr>
          <a:xfrm>
            <a:off x="7473820" y="1275490"/>
            <a:ext cx="4189445" cy="677108"/>
            <a:chOff x="2536447" y="1451336"/>
            <a:chExt cx="3108960" cy="677108"/>
          </a:xfrm>
        </p:grpSpPr>
        <p:sp>
          <p:nvSpPr>
            <p:cNvPr id="42" name="Freeform 41"/>
            <p:cNvSpPr>
              <a:spLocks noChangeAspect="1"/>
            </p:cNvSpPr>
            <p:nvPr/>
          </p:nvSpPr>
          <p:spPr>
            <a:xfrm>
              <a:off x="2536447" y="1534980"/>
              <a:ext cx="3108960" cy="526951"/>
            </a:xfrm>
            <a:custGeom>
              <a:avLst/>
              <a:gdLst>
                <a:gd name="connsiteX0" fmla="*/ 389286 w 5394960"/>
                <a:gd name="connsiteY0" fmla="*/ 0 h 914400"/>
                <a:gd name="connsiteX1" fmla="*/ 1045530 w 5394960"/>
                <a:gd name="connsiteY1" fmla="*/ 0 h 914400"/>
                <a:gd name="connsiteX2" fmla="*/ 4349430 w 5394960"/>
                <a:gd name="connsiteY2" fmla="*/ 0 h 914400"/>
                <a:gd name="connsiteX3" fmla="*/ 5005674 w 5394960"/>
                <a:gd name="connsiteY3" fmla="*/ 0 h 914400"/>
                <a:gd name="connsiteX4" fmla="*/ 5394960 w 5394960"/>
                <a:gd name="connsiteY4" fmla="*/ 457200 h 914400"/>
                <a:gd name="connsiteX5" fmla="*/ 5005674 w 5394960"/>
                <a:gd name="connsiteY5" fmla="*/ 914400 h 914400"/>
                <a:gd name="connsiteX6" fmla="*/ 4349430 w 5394960"/>
                <a:gd name="connsiteY6" fmla="*/ 914400 h 914400"/>
                <a:gd name="connsiteX7" fmla="*/ 1045530 w 5394960"/>
                <a:gd name="connsiteY7" fmla="*/ 914400 h 914400"/>
                <a:gd name="connsiteX8" fmla="*/ 389286 w 5394960"/>
                <a:gd name="connsiteY8" fmla="*/ 914400 h 914400"/>
                <a:gd name="connsiteX9" fmla="*/ 0 w 5394960"/>
                <a:gd name="connsiteY9" fmla="*/ 457200 h 914400"/>
                <a:gd name="connsiteX10" fmla="*/ 389286 w 5394960"/>
                <a:gd name="connsiteY10"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4960" h="914400">
                  <a:moveTo>
                    <a:pt x="389286" y="0"/>
                  </a:moveTo>
                  <a:lnTo>
                    <a:pt x="1045530" y="0"/>
                  </a:lnTo>
                  <a:lnTo>
                    <a:pt x="4349430" y="0"/>
                  </a:lnTo>
                  <a:lnTo>
                    <a:pt x="5005674" y="0"/>
                  </a:lnTo>
                  <a:cubicBezTo>
                    <a:pt x="5220671" y="0"/>
                    <a:pt x="5394960" y="204695"/>
                    <a:pt x="5394960" y="457200"/>
                  </a:cubicBezTo>
                  <a:cubicBezTo>
                    <a:pt x="5394960" y="709705"/>
                    <a:pt x="5220671" y="914400"/>
                    <a:pt x="5005674" y="914400"/>
                  </a:cubicBezTo>
                  <a:lnTo>
                    <a:pt x="4349430" y="914400"/>
                  </a:lnTo>
                  <a:lnTo>
                    <a:pt x="1045530" y="914400"/>
                  </a:lnTo>
                  <a:lnTo>
                    <a:pt x="389286" y="914400"/>
                  </a:lnTo>
                  <a:cubicBezTo>
                    <a:pt x="174289" y="914400"/>
                    <a:pt x="0" y="709705"/>
                    <a:pt x="0" y="457200"/>
                  </a:cubicBezTo>
                  <a:cubicBezTo>
                    <a:pt x="0" y="204695"/>
                    <a:pt x="174289" y="0"/>
                    <a:pt x="389286" y="0"/>
                  </a:cubicBezTo>
                  <a:close/>
                </a:path>
              </a:pathLst>
            </a:custGeom>
            <a:solidFill>
              <a:srgbClr val="44546B"/>
            </a:solidFill>
            <a:ln w="6350">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TextBox 44"/>
            <p:cNvSpPr txBox="1"/>
            <p:nvPr/>
          </p:nvSpPr>
          <p:spPr>
            <a:xfrm>
              <a:off x="2627887" y="1451336"/>
              <a:ext cx="2926080" cy="677108"/>
            </a:xfrm>
            <a:prstGeom prst="rect">
              <a:avLst/>
            </a:prstGeom>
            <a:noFill/>
          </p:spPr>
          <p:txBody>
            <a:bodyPr wrap="square" rtlCol="0" anchor="ctr" anchorCtr="1">
              <a:spAutoFit/>
            </a:bodyPr>
            <a:lstStyle/>
            <a:p>
              <a:pPr algn="ctr"/>
              <a:r>
                <a:rPr lang="en-US" sz="2200" i="1" dirty="0">
                  <a:solidFill>
                    <a:schemeClr val="bg1"/>
                  </a:solidFill>
                  <a:latin typeface="Candara" panose="020E0502030303020204" pitchFamily="34" charset="0"/>
                  <a:cs typeface="Estrangelo Edessa" panose="03080600000000000000" pitchFamily="66" charset="0"/>
                </a:rPr>
                <a:t>- </a:t>
              </a:r>
              <a:r>
                <a:rPr lang="en-US" sz="1600" i="1" dirty="0">
                  <a:solidFill>
                    <a:schemeClr val="bg1"/>
                  </a:solidFill>
                  <a:latin typeface="Candara" panose="020E0502030303020204" pitchFamily="34" charset="0"/>
                  <a:cs typeface="Estrangelo Edessa" panose="03080600000000000000" pitchFamily="66" charset="0"/>
                </a:rPr>
                <a:t>Mining Associations with Secrecy Konstraints -</a:t>
              </a:r>
            </a:p>
          </p:txBody>
        </p:sp>
      </p:grpSp>
      <p:sp>
        <p:nvSpPr>
          <p:cNvPr id="24" name="TextBox 43">
            <a:extLst>
              <a:ext uri="{FF2B5EF4-FFF2-40B4-BE49-F238E27FC236}">
                <a16:creationId xmlns:a16="http://schemas.microsoft.com/office/drawing/2014/main" id="{EA4EDF41-4D4A-46FF-BDBB-DC0E71AE05B9}"/>
              </a:ext>
            </a:extLst>
          </p:cNvPr>
          <p:cNvSpPr txBox="1"/>
          <p:nvPr/>
        </p:nvSpPr>
        <p:spPr>
          <a:xfrm>
            <a:off x="0" y="2242757"/>
            <a:ext cx="12192000" cy="738664"/>
          </a:xfrm>
          <a:prstGeom prst="rect">
            <a:avLst/>
          </a:prstGeom>
          <a:noFill/>
        </p:spPr>
        <p:txBody>
          <a:bodyPr wrap="square" rtlCol="0" anchor="ctr" anchorCtr="1">
            <a:spAutoFit/>
          </a:bodyPr>
          <a:lstStyle/>
          <a:p>
            <a:pPr algn="ctr"/>
            <a:r>
              <a:rPr lang="en-US" sz="4200" b="1" dirty="0">
                <a:latin typeface="Candara" panose="020E0502030303020204" pitchFamily="34" charset="0"/>
                <a:cs typeface="Estrangelo Edessa" panose="03080600000000000000" pitchFamily="66" charset="0"/>
              </a:rPr>
              <a:t>Data Protection &amp; Privacy </a:t>
            </a:r>
            <a:r>
              <a:rPr lang="en-US" sz="4200" b="1" dirty="0" err="1">
                <a:latin typeface="Candara" panose="020E0502030303020204" pitchFamily="34" charset="0"/>
                <a:cs typeface="Estrangelo Edessa" panose="03080600000000000000" pitchFamily="66" charset="0"/>
              </a:rPr>
              <a:t>a.a.</a:t>
            </a:r>
            <a:r>
              <a:rPr lang="en-US" sz="4200" b="1" dirty="0">
                <a:latin typeface="Candara" panose="020E0502030303020204" pitchFamily="34" charset="0"/>
                <a:cs typeface="Estrangelo Edessa" panose="03080600000000000000" pitchFamily="66" charset="0"/>
              </a:rPr>
              <a:t> 2018/2019</a:t>
            </a:r>
          </a:p>
        </p:txBody>
      </p:sp>
      <p:sp>
        <p:nvSpPr>
          <p:cNvPr id="25" name="TextBox 43">
            <a:extLst>
              <a:ext uri="{FF2B5EF4-FFF2-40B4-BE49-F238E27FC236}">
                <a16:creationId xmlns:a16="http://schemas.microsoft.com/office/drawing/2014/main" id="{8F81AC59-E491-4EEC-B33D-7E9E514E534A}"/>
              </a:ext>
            </a:extLst>
          </p:cNvPr>
          <p:cNvSpPr txBox="1"/>
          <p:nvPr/>
        </p:nvSpPr>
        <p:spPr>
          <a:xfrm>
            <a:off x="0" y="3338093"/>
            <a:ext cx="12192000" cy="369332"/>
          </a:xfrm>
          <a:prstGeom prst="rect">
            <a:avLst/>
          </a:prstGeom>
          <a:noFill/>
        </p:spPr>
        <p:txBody>
          <a:bodyPr wrap="square" rtlCol="0" anchor="ctr" anchorCtr="1">
            <a:spAutoFit/>
          </a:bodyPr>
          <a:lstStyle/>
          <a:p>
            <a:pPr algn="ctr"/>
            <a:r>
              <a:rPr lang="en-US" b="1" dirty="0" err="1">
                <a:latin typeface="Candara" panose="020E0502030303020204" pitchFamily="34" charset="0"/>
                <a:cs typeface="Estrangelo Edessa" panose="03080600000000000000" pitchFamily="66" charset="0"/>
              </a:rPr>
              <a:t>Progetto</a:t>
            </a:r>
            <a:r>
              <a:rPr lang="en-US" b="1" dirty="0">
                <a:latin typeface="Candara" panose="020E0502030303020204" pitchFamily="34" charset="0"/>
                <a:cs typeface="Estrangelo Edessa" panose="03080600000000000000" pitchFamily="66" charset="0"/>
              </a:rPr>
              <a:t> a </a:t>
            </a:r>
            <a:r>
              <a:rPr lang="en-US" b="1" dirty="0" err="1">
                <a:latin typeface="Candara" panose="020E0502030303020204" pitchFamily="34" charset="0"/>
                <a:cs typeface="Estrangelo Edessa" panose="03080600000000000000" pitchFamily="66" charset="0"/>
              </a:rPr>
              <a:t>cura</a:t>
            </a:r>
            <a:r>
              <a:rPr lang="en-US" b="1" dirty="0">
                <a:latin typeface="Candara" panose="020E0502030303020204" pitchFamily="34" charset="0"/>
                <a:cs typeface="Estrangelo Edessa" panose="03080600000000000000" pitchFamily="66" charset="0"/>
              </a:rPr>
              <a:t> di Fabrizio Zavanone e Jacopo Favaro</a:t>
            </a:r>
          </a:p>
        </p:txBody>
      </p:sp>
      <p:sp>
        <p:nvSpPr>
          <p:cNvPr id="26" name="TextBox 43">
            <a:extLst>
              <a:ext uri="{FF2B5EF4-FFF2-40B4-BE49-F238E27FC236}">
                <a16:creationId xmlns:a16="http://schemas.microsoft.com/office/drawing/2014/main" id="{863475FC-22BA-4C29-96EE-B1B9B165943A}"/>
              </a:ext>
            </a:extLst>
          </p:cNvPr>
          <p:cNvSpPr txBox="1"/>
          <p:nvPr/>
        </p:nvSpPr>
        <p:spPr>
          <a:xfrm>
            <a:off x="0" y="6546376"/>
            <a:ext cx="12192000" cy="253916"/>
          </a:xfrm>
          <a:prstGeom prst="rect">
            <a:avLst/>
          </a:prstGeom>
          <a:noFill/>
        </p:spPr>
        <p:txBody>
          <a:bodyPr wrap="square" rtlCol="0" anchor="ctr" anchorCtr="1">
            <a:spAutoFit/>
          </a:bodyPr>
          <a:lstStyle/>
          <a:p>
            <a:pPr algn="ctr"/>
            <a:r>
              <a:rPr lang="en-US" sz="1050" b="1" dirty="0" err="1">
                <a:latin typeface="Candara" panose="020E0502030303020204" pitchFamily="34" charset="0"/>
                <a:cs typeface="Estrangelo Edessa" panose="03080600000000000000" pitchFamily="66" charset="0"/>
              </a:rPr>
              <a:t>Università</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degli</a:t>
            </a:r>
            <a:r>
              <a:rPr lang="en-US" sz="1050" b="1" dirty="0">
                <a:latin typeface="Candara" panose="020E0502030303020204" pitchFamily="34" charset="0"/>
                <a:cs typeface="Estrangelo Edessa" panose="03080600000000000000" pitchFamily="66" charset="0"/>
              </a:rPr>
              <a:t> </a:t>
            </a:r>
            <a:r>
              <a:rPr lang="en-US" sz="1050" b="1" dirty="0" err="1">
                <a:latin typeface="Candara" panose="020E0502030303020204" pitchFamily="34" charset="0"/>
                <a:cs typeface="Estrangelo Edessa" panose="03080600000000000000" pitchFamily="66" charset="0"/>
              </a:rPr>
              <a:t>studi</a:t>
            </a:r>
            <a:r>
              <a:rPr lang="en-US" sz="1050" b="1" dirty="0">
                <a:latin typeface="Candara" panose="020E0502030303020204" pitchFamily="34" charset="0"/>
                <a:cs typeface="Estrangelo Edessa" panose="03080600000000000000" pitchFamily="66" charset="0"/>
              </a:rPr>
              <a:t> </a:t>
            </a:r>
            <a:r>
              <a:rPr lang="en-US" sz="1050" b="1">
                <a:latin typeface="Candara" panose="020E0502030303020204" pitchFamily="34" charset="0"/>
                <a:cs typeface="Estrangelo Edessa" panose="03080600000000000000" pitchFamily="66" charset="0"/>
              </a:rPr>
              <a:t>di Genova, DIBRIS</a:t>
            </a:r>
            <a:endParaRPr lang="en-US" sz="1050" b="1" dirty="0">
              <a:latin typeface="Candara" panose="020E0502030303020204" pitchFamily="34" charset="0"/>
              <a:cs typeface="Estrangelo Edessa" panose="03080600000000000000" pitchFamily="66" charset="0"/>
            </a:endParaRPr>
          </a:p>
        </p:txBody>
      </p:sp>
    </p:spTree>
    <p:extLst>
      <p:ext uri="{BB962C8B-B14F-4D97-AF65-F5344CB8AC3E}">
        <p14:creationId xmlns:p14="http://schemas.microsoft.com/office/powerpoint/2010/main" val="150116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Freeform 5"/>
          <p:cNvSpPr>
            <a:spLocks/>
          </p:cNvSpPr>
          <p:nvPr/>
        </p:nvSpPr>
        <p:spPr bwMode="auto">
          <a:xfrm flipH="1">
            <a:off x="1320802" y="2262164"/>
            <a:ext cx="10464799" cy="2544797"/>
          </a:xfrm>
          <a:custGeom>
            <a:avLst/>
            <a:gdLst>
              <a:gd name="T0" fmla="*/ 1037 w 1038"/>
              <a:gd name="T1" fmla="*/ 2 h 283"/>
              <a:gd name="T2" fmla="*/ 257 w 1038"/>
              <a:gd name="T3" fmla="*/ 2 h 283"/>
              <a:gd name="T4" fmla="*/ 257 w 1038"/>
              <a:gd name="T5" fmla="*/ 283 h 283"/>
              <a:gd name="T6" fmla="*/ 1038 w 1038"/>
              <a:gd name="T7" fmla="*/ 283 h 283"/>
            </a:gdLst>
            <a:ahLst/>
            <a:cxnLst>
              <a:cxn ang="0">
                <a:pos x="T0" y="T1"/>
              </a:cxn>
              <a:cxn ang="0">
                <a:pos x="T2" y="T3"/>
              </a:cxn>
              <a:cxn ang="0">
                <a:pos x="T4" y="T5"/>
              </a:cxn>
              <a:cxn ang="0">
                <a:pos x="T6" y="T7"/>
              </a:cxn>
            </a:cxnLst>
            <a:rect l="0" t="0" r="r" b="b"/>
            <a:pathLst>
              <a:path w="1038" h="283">
                <a:moveTo>
                  <a:pt x="1037" y="2"/>
                </a:moveTo>
                <a:cubicBezTo>
                  <a:pt x="257" y="2"/>
                  <a:pt x="257" y="2"/>
                  <a:pt x="257" y="2"/>
                </a:cubicBezTo>
                <a:cubicBezTo>
                  <a:pt x="0" y="0"/>
                  <a:pt x="5" y="281"/>
                  <a:pt x="257" y="283"/>
                </a:cubicBezTo>
                <a:cubicBezTo>
                  <a:pt x="1038" y="283"/>
                  <a:pt x="1038" y="283"/>
                  <a:pt x="1038" y="283"/>
                </a:cubicBezTo>
              </a:path>
            </a:pathLst>
          </a:custGeom>
          <a:noFill/>
          <a:ln w="114300" cap="flat" cmpd="dbl">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
        <p:nvSpPr>
          <p:cNvPr id="13" name="Oval 12"/>
          <p:cNvSpPr/>
          <p:nvPr/>
        </p:nvSpPr>
        <p:spPr>
          <a:xfrm>
            <a:off x="4916360" y="1681701"/>
            <a:ext cx="1313885" cy="1313885"/>
          </a:xfrm>
          <a:prstGeom prst="ellipse">
            <a:avLst/>
          </a:pr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23" name="Oval 22"/>
          <p:cNvSpPr/>
          <p:nvPr/>
        </p:nvSpPr>
        <p:spPr>
          <a:xfrm>
            <a:off x="5017960" y="1783301"/>
            <a:ext cx="1110685" cy="111068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10" name="Oval 9"/>
          <p:cNvSpPr/>
          <p:nvPr/>
        </p:nvSpPr>
        <p:spPr>
          <a:xfrm>
            <a:off x="1286170" y="4092021"/>
            <a:ext cx="1313885" cy="1313885"/>
          </a:xfrm>
          <a:prstGeom prst="ellipse">
            <a:avLst/>
          </a:prstGeom>
          <a:solidFill>
            <a:srgbClr val="686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25" name="Oval 24"/>
          <p:cNvSpPr/>
          <p:nvPr/>
        </p:nvSpPr>
        <p:spPr>
          <a:xfrm>
            <a:off x="1387770" y="4193621"/>
            <a:ext cx="1110685" cy="111068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11" name="Oval 10"/>
          <p:cNvSpPr/>
          <p:nvPr/>
        </p:nvSpPr>
        <p:spPr>
          <a:xfrm>
            <a:off x="8398170" y="1681701"/>
            <a:ext cx="1313885" cy="1313885"/>
          </a:xfrm>
          <a:prstGeom prst="ellipse">
            <a:avLst/>
          </a:pr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24" name="Oval 23"/>
          <p:cNvSpPr/>
          <p:nvPr/>
        </p:nvSpPr>
        <p:spPr>
          <a:xfrm>
            <a:off x="8499770" y="1783301"/>
            <a:ext cx="1110685" cy="111068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9" name="Oval 8"/>
          <p:cNvSpPr/>
          <p:nvPr/>
        </p:nvSpPr>
        <p:spPr>
          <a:xfrm>
            <a:off x="1286170" y="1681701"/>
            <a:ext cx="1313885" cy="1313885"/>
          </a:xfrm>
          <a:prstGeom prst="ellipse">
            <a:avLst/>
          </a:pr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22" name="Oval 21"/>
          <p:cNvSpPr/>
          <p:nvPr/>
        </p:nvSpPr>
        <p:spPr>
          <a:xfrm>
            <a:off x="1387770" y="1783301"/>
            <a:ext cx="1110685" cy="111068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14" name="Oval 13"/>
          <p:cNvSpPr/>
          <p:nvPr/>
        </p:nvSpPr>
        <p:spPr>
          <a:xfrm>
            <a:off x="4916360" y="4092021"/>
            <a:ext cx="1313885" cy="1313885"/>
          </a:xfrm>
          <a:prstGeom prst="ellipse">
            <a:avLst/>
          </a:prstGeom>
          <a:solidFill>
            <a:srgbClr val="564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26" name="Oval 25"/>
          <p:cNvSpPr/>
          <p:nvPr/>
        </p:nvSpPr>
        <p:spPr>
          <a:xfrm>
            <a:off x="5017960" y="4193621"/>
            <a:ext cx="1110685" cy="111068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12" name="Oval 11"/>
          <p:cNvSpPr/>
          <p:nvPr/>
        </p:nvSpPr>
        <p:spPr>
          <a:xfrm>
            <a:off x="8398170" y="4092021"/>
            <a:ext cx="1313885" cy="1313885"/>
          </a:xfrm>
          <a:prstGeom prst="ellipse">
            <a:avLst/>
          </a:prstGeom>
          <a:solidFill>
            <a:srgbClr val="D3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27" name="Oval 26"/>
          <p:cNvSpPr/>
          <p:nvPr/>
        </p:nvSpPr>
        <p:spPr>
          <a:xfrm>
            <a:off x="8499770" y="4193621"/>
            <a:ext cx="1110685" cy="1110685"/>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35" name="TextBox 34"/>
          <p:cNvSpPr txBox="1"/>
          <p:nvPr/>
        </p:nvSpPr>
        <p:spPr>
          <a:xfrm>
            <a:off x="355110" y="3013114"/>
            <a:ext cx="3200400" cy="929485"/>
          </a:xfrm>
          <a:prstGeom prst="rect">
            <a:avLst/>
          </a:prstGeom>
          <a:noFill/>
        </p:spPr>
        <p:txBody>
          <a:bodyPr wrap="square" rtlCol="0">
            <a:spAutoFit/>
          </a:bodyPr>
          <a:lstStyle/>
          <a:p>
            <a:pPr algn="ctr" defTabSz="1219170">
              <a:spcBef>
                <a:spcPct val="20000"/>
              </a:spcBef>
              <a:defRPr/>
            </a:pPr>
            <a:r>
              <a:rPr lang="en-US" sz="1600" b="1" dirty="0">
                <a:solidFill>
                  <a:srgbClr val="34738D"/>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6" name="TextBox 35"/>
          <p:cNvSpPr txBox="1"/>
          <p:nvPr/>
        </p:nvSpPr>
        <p:spPr>
          <a:xfrm>
            <a:off x="3341511" y="258228"/>
            <a:ext cx="5508978" cy="1046440"/>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a:p>
            <a:pPr algn="ctr"/>
            <a:r>
              <a:rPr lang="en-US" dirty="0">
                <a:solidFill>
                  <a:srgbClr val="4C4F54"/>
                </a:solidFill>
                <a:latin typeface="Candara" panose="020E0502030303020204" pitchFamily="34" charset="0"/>
              </a:rPr>
              <a:t>Your Subtitle</a:t>
            </a:r>
          </a:p>
        </p:txBody>
      </p:sp>
      <p:sp>
        <p:nvSpPr>
          <p:cNvPr id="37" name="Freeform 517"/>
          <p:cNvSpPr>
            <a:spLocks noEditPoints="1"/>
          </p:cNvSpPr>
          <p:nvPr/>
        </p:nvSpPr>
        <p:spPr bwMode="auto">
          <a:xfrm>
            <a:off x="5280259" y="2235490"/>
            <a:ext cx="605397" cy="216453"/>
          </a:xfrm>
          <a:custGeom>
            <a:avLst/>
            <a:gdLst/>
            <a:ahLst/>
            <a:cxnLst>
              <a:cxn ang="0">
                <a:pos x="91" y="84"/>
              </a:cxn>
              <a:cxn ang="0">
                <a:pos x="35" y="47"/>
              </a:cxn>
              <a:cxn ang="0">
                <a:pos x="14" y="47"/>
              </a:cxn>
              <a:cxn ang="0">
                <a:pos x="30" y="31"/>
              </a:cxn>
              <a:cxn ang="0">
                <a:pos x="75" y="67"/>
              </a:cxn>
              <a:cxn ang="0">
                <a:pos x="52" y="67"/>
              </a:cxn>
              <a:cxn ang="0">
                <a:pos x="69" y="12"/>
              </a:cxn>
              <a:cxn ang="0">
                <a:pos x="244" y="0"/>
              </a:cxn>
              <a:cxn ang="0">
                <a:pos x="409" y="84"/>
              </a:cxn>
              <a:cxn ang="0">
                <a:pos x="133" y="53"/>
              </a:cxn>
              <a:cxn ang="0">
                <a:pos x="118" y="37"/>
              </a:cxn>
              <a:cxn ang="0">
                <a:pos x="139" y="37"/>
              </a:cxn>
              <a:cxn ang="0">
                <a:pos x="170" y="53"/>
              </a:cxn>
              <a:cxn ang="0">
                <a:pos x="154" y="37"/>
              </a:cxn>
              <a:cxn ang="0">
                <a:pos x="175" y="37"/>
              </a:cxn>
              <a:cxn ang="0">
                <a:pos x="206" y="53"/>
              </a:cxn>
              <a:cxn ang="0">
                <a:pos x="191" y="37"/>
              </a:cxn>
              <a:cxn ang="0">
                <a:pos x="212" y="37"/>
              </a:cxn>
              <a:cxn ang="0">
                <a:pos x="246" y="72"/>
              </a:cxn>
              <a:cxn ang="0">
                <a:pos x="229" y="17"/>
              </a:cxn>
              <a:cxn ang="0">
                <a:pos x="252" y="17"/>
              </a:cxn>
              <a:cxn ang="0">
                <a:pos x="276" y="21"/>
              </a:cxn>
              <a:cxn ang="0">
                <a:pos x="336" y="63"/>
              </a:cxn>
              <a:cxn ang="0">
                <a:pos x="410" y="138"/>
              </a:cxn>
              <a:cxn ang="0">
                <a:pos x="398" y="138"/>
              </a:cxn>
              <a:cxn ang="0">
                <a:pos x="375" y="146"/>
              </a:cxn>
              <a:cxn ang="0">
                <a:pos x="363" y="146"/>
              </a:cxn>
              <a:cxn ang="0">
                <a:pos x="339" y="138"/>
              </a:cxn>
              <a:cxn ang="0">
                <a:pos x="328" y="138"/>
              </a:cxn>
              <a:cxn ang="0">
                <a:pos x="305" y="146"/>
              </a:cxn>
              <a:cxn ang="0">
                <a:pos x="293" y="146"/>
              </a:cxn>
              <a:cxn ang="0">
                <a:pos x="269" y="138"/>
              </a:cxn>
              <a:cxn ang="0">
                <a:pos x="258" y="138"/>
              </a:cxn>
              <a:cxn ang="0">
                <a:pos x="234" y="146"/>
              </a:cxn>
              <a:cxn ang="0">
                <a:pos x="222" y="146"/>
              </a:cxn>
              <a:cxn ang="0">
                <a:pos x="199" y="138"/>
              </a:cxn>
              <a:cxn ang="0">
                <a:pos x="188" y="138"/>
              </a:cxn>
              <a:cxn ang="0">
                <a:pos x="164" y="146"/>
              </a:cxn>
              <a:cxn ang="0">
                <a:pos x="152" y="146"/>
              </a:cxn>
              <a:cxn ang="0">
                <a:pos x="129" y="138"/>
              </a:cxn>
              <a:cxn ang="0">
                <a:pos x="117" y="138"/>
              </a:cxn>
              <a:cxn ang="0">
                <a:pos x="94" y="146"/>
              </a:cxn>
              <a:cxn ang="0">
                <a:pos x="82" y="146"/>
              </a:cxn>
              <a:cxn ang="0">
                <a:pos x="59" y="138"/>
              </a:cxn>
              <a:cxn ang="0">
                <a:pos x="47" y="138"/>
              </a:cxn>
              <a:cxn ang="0">
                <a:pos x="24" y="146"/>
              </a:cxn>
              <a:cxn ang="0">
                <a:pos x="12" y="146"/>
              </a:cxn>
              <a:cxn ang="0">
                <a:pos x="0" y="138"/>
              </a:cxn>
              <a:cxn ang="0">
                <a:pos x="32" y="112"/>
              </a:cxn>
              <a:cxn ang="0">
                <a:pos x="32" y="112"/>
              </a:cxn>
              <a:cxn ang="0">
                <a:pos x="133" y="112"/>
              </a:cxn>
              <a:cxn ang="0">
                <a:pos x="282" y="125"/>
              </a:cxn>
              <a:cxn ang="0">
                <a:pos x="2" y="95"/>
              </a:cxn>
              <a:cxn ang="0">
                <a:pos x="73" y="116"/>
              </a:cxn>
              <a:cxn ang="0">
                <a:pos x="24" y="116"/>
              </a:cxn>
              <a:cxn ang="0">
                <a:pos x="105" y="95"/>
              </a:cxn>
              <a:cxn ang="0">
                <a:pos x="309" y="116"/>
              </a:cxn>
              <a:cxn ang="0">
                <a:pos x="260" y="116"/>
              </a:cxn>
              <a:cxn ang="0">
                <a:pos x="130" y="104"/>
              </a:cxn>
              <a:cxn ang="0">
                <a:pos x="105" y="95"/>
              </a:cxn>
            </a:cxnLst>
            <a:rect l="0" t="0" r="r" b="b"/>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3"/>
                  <a:pt x="30" y="53"/>
                </a:cubicBezTo>
                <a:cubicBezTo>
                  <a:pt x="20" y="53"/>
                  <a:pt x="20" y="53"/>
                  <a:pt x="20" y="53"/>
                </a:cubicBezTo>
                <a:cubicBezTo>
                  <a:pt x="17" y="53"/>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7"/>
                </a:moveTo>
                <a:cubicBezTo>
                  <a:pt x="75" y="70"/>
                  <a:pt x="72" y="72"/>
                  <a:pt x="69" y="72"/>
                </a:cubicBezTo>
                <a:cubicBezTo>
                  <a:pt x="58" y="72"/>
                  <a:pt x="58" y="72"/>
                  <a:pt x="58" y="72"/>
                </a:cubicBezTo>
                <a:cubicBezTo>
                  <a:pt x="54" y="72"/>
                  <a:pt x="52" y="70"/>
                  <a:pt x="52" y="67"/>
                </a:cubicBezTo>
                <a:cubicBezTo>
                  <a:pt x="52" y="17"/>
                  <a:pt x="52" y="17"/>
                  <a:pt x="52" y="17"/>
                </a:cubicBezTo>
                <a:cubicBezTo>
                  <a:pt x="52" y="14"/>
                  <a:pt x="54" y="12"/>
                  <a:pt x="58" y="12"/>
                </a:cubicBezTo>
                <a:cubicBezTo>
                  <a:pt x="69" y="12"/>
                  <a:pt x="69" y="12"/>
                  <a:pt x="69" y="12"/>
                </a:cubicBezTo>
                <a:cubicBezTo>
                  <a:pt x="72" y="12"/>
                  <a:pt x="75" y="14"/>
                  <a:pt x="75" y="17"/>
                </a:cubicBezTo>
                <a:lnTo>
                  <a:pt x="75" y="67"/>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3"/>
                  <a:pt x="133" y="53"/>
                </a:cubicBezTo>
                <a:cubicBezTo>
                  <a:pt x="123" y="53"/>
                  <a:pt x="123" y="53"/>
                  <a:pt x="123" y="53"/>
                </a:cubicBezTo>
                <a:cubicBezTo>
                  <a:pt x="120" y="53"/>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3"/>
                  <a:pt x="170" y="53"/>
                </a:cubicBezTo>
                <a:cubicBezTo>
                  <a:pt x="160" y="53"/>
                  <a:pt x="160" y="53"/>
                  <a:pt x="160" y="53"/>
                </a:cubicBezTo>
                <a:cubicBezTo>
                  <a:pt x="157" y="53"/>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3"/>
                  <a:pt x="206" y="53"/>
                </a:cubicBezTo>
                <a:cubicBezTo>
                  <a:pt x="197" y="53"/>
                  <a:pt x="197" y="53"/>
                  <a:pt x="197" y="53"/>
                </a:cubicBezTo>
                <a:cubicBezTo>
                  <a:pt x="194" y="53"/>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7"/>
                </a:moveTo>
                <a:cubicBezTo>
                  <a:pt x="252" y="70"/>
                  <a:pt x="249" y="72"/>
                  <a:pt x="246" y="72"/>
                </a:cubicBezTo>
                <a:cubicBezTo>
                  <a:pt x="235" y="72"/>
                  <a:pt x="235" y="72"/>
                  <a:pt x="235" y="72"/>
                </a:cubicBezTo>
                <a:cubicBezTo>
                  <a:pt x="231" y="72"/>
                  <a:pt x="229" y="70"/>
                  <a:pt x="229" y="67"/>
                </a:cubicBezTo>
                <a:cubicBezTo>
                  <a:pt x="229" y="17"/>
                  <a:pt x="229" y="17"/>
                  <a:pt x="229" y="17"/>
                </a:cubicBezTo>
                <a:cubicBezTo>
                  <a:pt x="229" y="14"/>
                  <a:pt x="231" y="12"/>
                  <a:pt x="235" y="12"/>
                </a:cubicBezTo>
                <a:cubicBezTo>
                  <a:pt x="246" y="12"/>
                  <a:pt x="246" y="12"/>
                  <a:pt x="246" y="12"/>
                </a:cubicBezTo>
                <a:cubicBezTo>
                  <a:pt x="249" y="12"/>
                  <a:pt x="252" y="14"/>
                  <a:pt x="252" y="17"/>
                </a:cubicBezTo>
                <a:lnTo>
                  <a:pt x="252" y="67"/>
                </a:lnTo>
                <a:close/>
                <a:moveTo>
                  <a:pt x="336" y="63"/>
                </a:moveTo>
                <a:cubicBezTo>
                  <a:pt x="300" y="63"/>
                  <a:pt x="276" y="53"/>
                  <a:pt x="276" y="21"/>
                </a:cubicBezTo>
                <a:cubicBezTo>
                  <a:pt x="276" y="19"/>
                  <a:pt x="276" y="16"/>
                  <a:pt x="276" y="13"/>
                </a:cubicBezTo>
                <a:cubicBezTo>
                  <a:pt x="325" y="21"/>
                  <a:pt x="363" y="45"/>
                  <a:pt x="383" y="64"/>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3" y="104"/>
                  <a:pt x="303" y="104"/>
                  <a:pt x="303"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0" y="104"/>
                  <a:pt x="130" y="104"/>
                  <a:pt x="130" y="104"/>
                </a:cubicBezTo>
                <a:cubicBezTo>
                  <a:pt x="125" y="116"/>
                  <a:pt x="125" y="116"/>
                  <a:pt x="125" y="116"/>
                </a:cubicBezTo>
                <a:cubicBezTo>
                  <a:pt x="105" y="116"/>
                  <a:pt x="105" y="116"/>
                  <a:pt x="105" y="116"/>
                </a:cubicBezTo>
                <a:lnTo>
                  <a:pt x="105" y="9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38" name="Freeform 525"/>
          <p:cNvSpPr>
            <a:spLocks noEditPoints="1"/>
          </p:cNvSpPr>
          <p:nvPr/>
        </p:nvSpPr>
        <p:spPr bwMode="auto">
          <a:xfrm>
            <a:off x="8699990" y="2134023"/>
            <a:ext cx="710243" cy="317920"/>
          </a:xfrm>
          <a:custGeom>
            <a:avLst/>
            <a:gdLst/>
            <a:ahLst/>
            <a:cxnLst>
              <a:cxn ang="0">
                <a:pos x="61" y="50"/>
              </a:cxn>
              <a:cxn ang="0">
                <a:pos x="419" y="130"/>
              </a:cxn>
              <a:cxn ang="0">
                <a:pos x="68" y="61"/>
              </a:cxn>
              <a:cxn ang="0">
                <a:pos x="344" y="67"/>
              </a:cxn>
              <a:cxn ang="0">
                <a:pos x="63" y="73"/>
              </a:cxn>
              <a:cxn ang="0">
                <a:pos x="58" y="84"/>
              </a:cxn>
              <a:cxn ang="0">
                <a:pos x="369" y="90"/>
              </a:cxn>
              <a:cxn ang="0">
                <a:pos x="52" y="96"/>
              </a:cxn>
              <a:cxn ang="0">
                <a:pos x="383" y="119"/>
              </a:cxn>
              <a:cxn ang="0">
                <a:pos x="47" y="107"/>
              </a:cxn>
              <a:cxn ang="0">
                <a:pos x="388" y="113"/>
              </a:cxn>
              <a:cxn ang="0">
                <a:pos x="331" y="38"/>
              </a:cxn>
              <a:cxn ang="0">
                <a:pos x="212" y="27"/>
              </a:cxn>
              <a:cxn ang="0">
                <a:pos x="331" y="38"/>
              </a:cxn>
              <a:cxn ang="0">
                <a:pos x="101" y="0"/>
              </a:cxn>
              <a:cxn ang="0">
                <a:pos x="132" y="38"/>
              </a:cxn>
              <a:cxn ang="0">
                <a:pos x="481" y="141"/>
              </a:cxn>
              <a:cxn ang="0">
                <a:pos x="404" y="214"/>
              </a:cxn>
              <a:cxn ang="0">
                <a:pos x="6" y="168"/>
              </a:cxn>
              <a:cxn ang="0">
                <a:pos x="481" y="141"/>
              </a:cxn>
              <a:cxn ang="0">
                <a:pos x="75" y="153"/>
              </a:cxn>
              <a:cxn ang="0">
                <a:pos x="104" y="168"/>
              </a:cxn>
              <a:cxn ang="0">
                <a:pos x="150" y="153"/>
              </a:cxn>
              <a:cxn ang="0">
                <a:pos x="116" y="168"/>
              </a:cxn>
              <a:cxn ang="0">
                <a:pos x="150" y="153"/>
              </a:cxn>
              <a:cxn ang="0">
                <a:pos x="163" y="153"/>
              </a:cxn>
              <a:cxn ang="0">
                <a:pos x="197" y="168"/>
              </a:cxn>
              <a:cxn ang="0">
                <a:pos x="244" y="153"/>
              </a:cxn>
              <a:cxn ang="0">
                <a:pos x="209" y="168"/>
              </a:cxn>
              <a:cxn ang="0">
                <a:pos x="244" y="153"/>
              </a:cxn>
              <a:cxn ang="0">
                <a:pos x="256" y="153"/>
              </a:cxn>
              <a:cxn ang="0">
                <a:pos x="291" y="168"/>
              </a:cxn>
              <a:cxn ang="0">
                <a:pos x="387" y="184"/>
              </a:cxn>
              <a:cxn ang="0">
                <a:pos x="375" y="196"/>
              </a:cxn>
            </a:cxnLst>
            <a:rect l="0" t="0" r="r" b="b"/>
            <a:pathLst>
              <a:path w="481" h="214">
                <a:moveTo>
                  <a:pt x="331" y="50"/>
                </a:moveTo>
                <a:cubicBezTo>
                  <a:pt x="275" y="50"/>
                  <a:pt x="61" y="50"/>
                  <a:pt x="61" y="50"/>
                </a:cubicBezTo>
                <a:cubicBezTo>
                  <a:pt x="25" y="130"/>
                  <a:pt x="25" y="130"/>
                  <a:pt x="25" y="130"/>
                </a:cubicBezTo>
                <a:cubicBezTo>
                  <a:pt x="25" y="130"/>
                  <a:pt x="346" y="130"/>
                  <a:pt x="419" y="130"/>
                </a:cubicBezTo>
                <a:cubicBezTo>
                  <a:pt x="375" y="76"/>
                  <a:pt x="360" y="50"/>
                  <a:pt x="331" y="50"/>
                </a:cubicBezTo>
                <a:close/>
                <a:moveTo>
                  <a:pt x="68" y="61"/>
                </a:moveTo>
                <a:cubicBezTo>
                  <a:pt x="338" y="61"/>
                  <a:pt x="338" y="61"/>
                  <a:pt x="338" y="61"/>
                </a:cubicBezTo>
                <a:cubicBezTo>
                  <a:pt x="341" y="61"/>
                  <a:pt x="344" y="64"/>
                  <a:pt x="344" y="67"/>
                </a:cubicBezTo>
                <a:cubicBezTo>
                  <a:pt x="344" y="70"/>
                  <a:pt x="341" y="73"/>
                  <a:pt x="338" y="73"/>
                </a:cubicBezTo>
                <a:cubicBezTo>
                  <a:pt x="63" y="73"/>
                  <a:pt x="63" y="73"/>
                  <a:pt x="63" y="73"/>
                </a:cubicBezTo>
                <a:lnTo>
                  <a:pt x="68" y="61"/>
                </a:lnTo>
                <a:close/>
                <a:moveTo>
                  <a:pt x="58" y="84"/>
                </a:moveTo>
                <a:cubicBezTo>
                  <a:pt x="363" y="84"/>
                  <a:pt x="363" y="84"/>
                  <a:pt x="363" y="84"/>
                </a:cubicBezTo>
                <a:cubicBezTo>
                  <a:pt x="366" y="84"/>
                  <a:pt x="369" y="87"/>
                  <a:pt x="369" y="90"/>
                </a:cubicBezTo>
                <a:cubicBezTo>
                  <a:pt x="369" y="93"/>
                  <a:pt x="366" y="96"/>
                  <a:pt x="363" y="96"/>
                </a:cubicBezTo>
                <a:cubicBezTo>
                  <a:pt x="52" y="96"/>
                  <a:pt x="52" y="96"/>
                  <a:pt x="52" y="96"/>
                </a:cubicBezTo>
                <a:lnTo>
                  <a:pt x="58" y="84"/>
                </a:lnTo>
                <a:close/>
                <a:moveTo>
                  <a:pt x="383" y="119"/>
                </a:moveTo>
                <a:cubicBezTo>
                  <a:pt x="42" y="119"/>
                  <a:pt x="42" y="119"/>
                  <a:pt x="42" y="119"/>
                </a:cubicBezTo>
                <a:cubicBezTo>
                  <a:pt x="47" y="107"/>
                  <a:pt x="47" y="107"/>
                  <a:pt x="47" y="107"/>
                </a:cubicBezTo>
                <a:cubicBezTo>
                  <a:pt x="383" y="107"/>
                  <a:pt x="383" y="107"/>
                  <a:pt x="383" y="107"/>
                </a:cubicBezTo>
                <a:cubicBezTo>
                  <a:pt x="386" y="107"/>
                  <a:pt x="388" y="110"/>
                  <a:pt x="388" y="113"/>
                </a:cubicBezTo>
                <a:cubicBezTo>
                  <a:pt x="388" y="116"/>
                  <a:pt x="386" y="119"/>
                  <a:pt x="383" y="119"/>
                </a:cubicBezTo>
                <a:close/>
                <a:moveTo>
                  <a:pt x="331" y="38"/>
                </a:moveTo>
                <a:cubicBezTo>
                  <a:pt x="207" y="38"/>
                  <a:pt x="207" y="38"/>
                  <a:pt x="207" y="38"/>
                </a:cubicBezTo>
                <a:cubicBezTo>
                  <a:pt x="212" y="27"/>
                  <a:pt x="212" y="27"/>
                  <a:pt x="212" y="27"/>
                </a:cubicBezTo>
                <a:cubicBezTo>
                  <a:pt x="309" y="27"/>
                  <a:pt x="309" y="27"/>
                  <a:pt x="309" y="27"/>
                </a:cubicBezTo>
                <a:cubicBezTo>
                  <a:pt x="321" y="27"/>
                  <a:pt x="322" y="29"/>
                  <a:pt x="331" y="38"/>
                </a:cubicBezTo>
                <a:close/>
                <a:moveTo>
                  <a:pt x="131" y="0"/>
                </a:moveTo>
                <a:cubicBezTo>
                  <a:pt x="101" y="0"/>
                  <a:pt x="101" y="0"/>
                  <a:pt x="101" y="0"/>
                </a:cubicBezTo>
                <a:cubicBezTo>
                  <a:pt x="84" y="38"/>
                  <a:pt x="84" y="38"/>
                  <a:pt x="84" y="38"/>
                </a:cubicBezTo>
                <a:cubicBezTo>
                  <a:pt x="132" y="38"/>
                  <a:pt x="132" y="38"/>
                  <a:pt x="132" y="38"/>
                </a:cubicBezTo>
                <a:lnTo>
                  <a:pt x="131" y="0"/>
                </a:lnTo>
                <a:close/>
                <a:moveTo>
                  <a:pt x="481" y="141"/>
                </a:moveTo>
                <a:cubicBezTo>
                  <a:pt x="481" y="147"/>
                  <a:pt x="481" y="147"/>
                  <a:pt x="481" y="147"/>
                </a:cubicBezTo>
                <a:cubicBezTo>
                  <a:pt x="428" y="182"/>
                  <a:pt x="404" y="195"/>
                  <a:pt x="404" y="214"/>
                </a:cubicBezTo>
                <a:cubicBezTo>
                  <a:pt x="382" y="214"/>
                  <a:pt x="71" y="214"/>
                  <a:pt x="42" y="214"/>
                </a:cubicBezTo>
                <a:cubicBezTo>
                  <a:pt x="0" y="214"/>
                  <a:pt x="6" y="194"/>
                  <a:pt x="6" y="168"/>
                </a:cubicBezTo>
                <a:cubicBezTo>
                  <a:pt x="19" y="141"/>
                  <a:pt x="19" y="141"/>
                  <a:pt x="19" y="141"/>
                </a:cubicBezTo>
                <a:lnTo>
                  <a:pt x="481" y="141"/>
                </a:lnTo>
                <a:close/>
                <a:moveTo>
                  <a:pt x="104" y="153"/>
                </a:moveTo>
                <a:cubicBezTo>
                  <a:pt x="75" y="153"/>
                  <a:pt x="75" y="153"/>
                  <a:pt x="75" y="153"/>
                </a:cubicBezTo>
                <a:cubicBezTo>
                  <a:pt x="68" y="168"/>
                  <a:pt x="68" y="168"/>
                  <a:pt x="68" y="168"/>
                </a:cubicBezTo>
                <a:cubicBezTo>
                  <a:pt x="104" y="168"/>
                  <a:pt x="104" y="168"/>
                  <a:pt x="104" y="168"/>
                </a:cubicBezTo>
                <a:lnTo>
                  <a:pt x="104" y="153"/>
                </a:lnTo>
                <a:close/>
                <a:moveTo>
                  <a:pt x="150" y="153"/>
                </a:moveTo>
                <a:cubicBezTo>
                  <a:pt x="116" y="153"/>
                  <a:pt x="116" y="153"/>
                  <a:pt x="116" y="153"/>
                </a:cubicBezTo>
                <a:cubicBezTo>
                  <a:pt x="116" y="168"/>
                  <a:pt x="116" y="168"/>
                  <a:pt x="116" y="168"/>
                </a:cubicBezTo>
                <a:cubicBezTo>
                  <a:pt x="150" y="168"/>
                  <a:pt x="150" y="168"/>
                  <a:pt x="150" y="168"/>
                </a:cubicBezTo>
                <a:lnTo>
                  <a:pt x="150" y="153"/>
                </a:lnTo>
                <a:close/>
                <a:moveTo>
                  <a:pt x="197" y="153"/>
                </a:moveTo>
                <a:cubicBezTo>
                  <a:pt x="163" y="153"/>
                  <a:pt x="163" y="153"/>
                  <a:pt x="163" y="153"/>
                </a:cubicBezTo>
                <a:cubicBezTo>
                  <a:pt x="163" y="168"/>
                  <a:pt x="163" y="168"/>
                  <a:pt x="163" y="168"/>
                </a:cubicBezTo>
                <a:cubicBezTo>
                  <a:pt x="197" y="168"/>
                  <a:pt x="197" y="168"/>
                  <a:pt x="197" y="168"/>
                </a:cubicBezTo>
                <a:lnTo>
                  <a:pt x="197" y="153"/>
                </a:lnTo>
                <a:close/>
                <a:moveTo>
                  <a:pt x="244" y="153"/>
                </a:moveTo>
                <a:cubicBezTo>
                  <a:pt x="209" y="153"/>
                  <a:pt x="209" y="153"/>
                  <a:pt x="209" y="153"/>
                </a:cubicBezTo>
                <a:cubicBezTo>
                  <a:pt x="209" y="168"/>
                  <a:pt x="209" y="168"/>
                  <a:pt x="209" y="168"/>
                </a:cubicBezTo>
                <a:cubicBezTo>
                  <a:pt x="244" y="168"/>
                  <a:pt x="244" y="168"/>
                  <a:pt x="244" y="168"/>
                </a:cubicBezTo>
                <a:lnTo>
                  <a:pt x="244" y="153"/>
                </a:lnTo>
                <a:close/>
                <a:moveTo>
                  <a:pt x="291" y="153"/>
                </a:moveTo>
                <a:cubicBezTo>
                  <a:pt x="256" y="153"/>
                  <a:pt x="256" y="153"/>
                  <a:pt x="256" y="153"/>
                </a:cubicBezTo>
                <a:cubicBezTo>
                  <a:pt x="256" y="168"/>
                  <a:pt x="256" y="168"/>
                  <a:pt x="256" y="168"/>
                </a:cubicBezTo>
                <a:cubicBezTo>
                  <a:pt x="291" y="168"/>
                  <a:pt x="291" y="168"/>
                  <a:pt x="291" y="168"/>
                </a:cubicBezTo>
                <a:lnTo>
                  <a:pt x="291" y="153"/>
                </a:lnTo>
                <a:close/>
                <a:moveTo>
                  <a:pt x="387" y="184"/>
                </a:moveTo>
                <a:cubicBezTo>
                  <a:pt x="364" y="184"/>
                  <a:pt x="364" y="184"/>
                  <a:pt x="364" y="184"/>
                </a:cubicBezTo>
                <a:cubicBezTo>
                  <a:pt x="364" y="191"/>
                  <a:pt x="369" y="196"/>
                  <a:pt x="375" y="196"/>
                </a:cubicBezTo>
                <a:cubicBezTo>
                  <a:pt x="382" y="196"/>
                  <a:pt x="387" y="191"/>
                  <a:pt x="387" y="18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39" name="Freeform 543"/>
          <p:cNvSpPr>
            <a:spLocks noChangeAspect="1" noEditPoints="1"/>
          </p:cNvSpPr>
          <p:nvPr/>
        </p:nvSpPr>
        <p:spPr bwMode="auto">
          <a:xfrm>
            <a:off x="1643339" y="2174243"/>
            <a:ext cx="599546" cy="365760"/>
          </a:xfrm>
          <a:custGeom>
            <a:avLst/>
            <a:gdLst/>
            <a:ahLst/>
            <a:cxnLst>
              <a:cxn ang="0">
                <a:pos x="43" y="115"/>
              </a:cxn>
              <a:cxn ang="0">
                <a:pos x="14" y="128"/>
              </a:cxn>
              <a:cxn ang="0">
                <a:pos x="238" y="59"/>
              </a:cxn>
              <a:cxn ang="0">
                <a:pos x="242" y="47"/>
              </a:cxn>
              <a:cxn ang="0">
                <a:pos x="214" y="48"/>
              </a:cxn>
              <a:cxn ang="0">
                <a:pos x="238" y="59"/>
              </a:cxn>
              <a:cxn ang="0">
                <a:pos x="247" y="59"/>
              </a:cxn>
              <a:cxn ang="0">
                <a:pos x="250" y="53"/>
              </a:cxn>
              <a:cxn ang="0">
                <a:pos x="247" y="162"/>
              </a:cxn>
              <a:cxn ang="0">
                <a:pos x="255" y="162"/>
              </a:cxn>
              <a:cxn ang="0">
                <a:pos x="245" y="145"/>
              </a:cxn>
              <a:cxn ang="0">
                <a:pos x="242" y="144"/>
              </a:cxn>
              <a:cxn ang="0">
                <a:pos x="226" y="179"/>
              </a:cxn>
              <a:cxn ang="0">
                <a:pos x="245" y="179"/>
              </a:cxn>
              <a:cxn ang="0">
                <a:pos x="245" y="145"/>
              </a:cxn>
              <a:cxn ang="0">
                <a:pos x="137" y="1"/>
              </a:cxn>
              <a:cxn ang="0">
                <a:pos x="138" y="59"/>
              </a:cxn>
              <a:cxn ang="0">
                <a:pos x="363" y="107"/>
              </a:cxn>
              <a:cxn ang="0">
                <a:pos x="249" y="125"/>
              </a:cxn>
              <a:cxn ang="0">
                <a:pos x="75" y="221"/>
              </a:cxn>
              <a:cxn ang="0">
                <a:pos x="139" y="125"/>
              </a:cxn>
              <a:cxn ang="0">
                <a:pos x="19" y="93"/>
              </a:cxn>
              <a:cxn ang="0">
                <a:pos x="19" y="70"/>
              </a:cxn>
              <a:cxn ang="0">
                <a:pos x="21" y="5"/>
              </a:cxn>
              <a:cxn ang="0">
                <a:pos x="103" y="70"/>
              </a:cxn>
              <a:cxn ang="0">
                <a:pos x="317" y="76"/>
              </a:cxn>
              <a:cxn ang="0">
                <a:pos x="363" y="107"/>
              </a:cxn>
              <a:cxn ang="0">
                <a:pos x="139" y="87"/>
              </a:cxn>
              <a:cxn ang="0">
                <a:pos x="139" y="104"/>
              </a:cxn>
              <a:cxn ang="0">
                <a:pos x="176" y="96"/>
              </a:cxn>
              <a:cxn ang="0">
                <a:pos x="159" y="96"/>
              </a:cxn>
              <a:cxn ang="0">
                <a:pos x="176" y="96"/>
              </a:cxn>
              <a:cxn ang="0">
                <a:pos x="197" y="87"/>
              </a:cxn>
              <a:cxn ang="0">
                <a:pos x="197" y="104"/>
              </a:cxn>
              <a:cxn ang="0">
                <a:pos x="234" y="96"/>
              </a:cxn>
              <a:cxn ang="0">
                <a:pos x="217" y="96"/>
              </a:cxn>
              <a:cxn ang="0">
                <a:pos x="234" y="96"/>
              </a:cxn>
              <a:cxn ang="0">
                <a:pos x="255" y="87"/>
              </a:cxn>
              <a:cxn ang="0">
                <a:pos x="255" y="104"/>
              </a:cxn>
              <a:cxn ang="0">
                <a:pos x="341" y="97"/>
              </a:cxn>
              <a:cxn ang="0">
                <a:pos x="310" y="92"/>
              </a:cxn>
              <a:cxn ang="0">
                <a:pos x="341" y="97"/>
              </a:cxn>
            </a:cxnLst>
            <a:rect l="0" t="0" r="r" b="b"/>
            <a:pathLst>
              <a:path w="363" h="221">
                <a:moveTo>
                  <a:pt x="26" y="108"/>
                </a:moveTo>
                <a:cubicBezTo>
                  <a:pt x="43" y="115"/>
                  <a:pt x="43" y="115"/>
                  <a:pt x="43" y="115"/>
                </a:cubicBezTo>
                <a:cubicBezTo>
                  <a:pt x="27" y="128"/>
                  <a:pt x="27" y="128"/>
                  <a:pt x="27" y="128"/>
                </a:cubicBezTo>
                <a:cubicBezTo>
                  <a:pt x="14" y="128"/>
                  <a:pt x="14" y="128"/>
                  <a:pt x="14" y="128"/>
                </a:cubicBezTo>
                <a:lnTo>
                  <a:pt x="26" y="108"/>
                </a:lnTo>
                <a:close/>
                <a:moveTo>
                  <a:pt x="238" y="59"/>
                </a:moveTo>
                <a:cubicBezTo>
                  <a:pt x="239" y="54"/>
                  <a:pt x="241" y="50"/>
                  <a:pt x="244" y="48"/>
                </a:cubicBezTo>
                <a:cubicBezTo>
                  <a:pt x="243" y="48"/>
                  <a:pt x="243" y="47"/>
                  <a:pt x="242" y="47"/>
                </a:cubicBezTo>
                <a:cubicBezTo>
                  <a:pt x="238" y="47"/>
                  <a:pt x="230" y="47"/>
                  <a:pt x="224" y="47"/>
                </a:cubicBezTo>
                <a:cubicBezTo>
                  <a:pt x="221" y="47"/>
                  <a:pt x="217" y="48"/>
                  <a:pt x="214" y="48"/>
                </a:cubicBezTo>
                <a:cubicBezTo>
                  <a:pt x="227" y="59"/>
                  <a:pt x="227" y="59"/>
                  <a:pt x="227" y="59"/>
                </a:cubicBezTo>
                <a:lnTo>
                  <a:pt x="238" y="59"/>
                </a:lnTo>
                <a:close/>
                <a:moveTo>
                  <a:pt x="250" y="53"/>
                </a:moveTo>
                <a:cubicBezTo>
                  <a:pt x="249" y="53"/>
                  <a:pt x="247" y="55"/>
                  <a:pt x="247" y="59"/>
                </a:cubicBezTo>
                <a:cubicBezTo>
                  <a:pt x="253" y="59"/>
                  <a:pt x="253" y="59"/>
                  <a:pt x="253" y="59"/>
                </a:cubicBezTo>
                <a:cubicBezTo>
                  <a:pt x="252" y="55"/>
                  <a:pt x="250" y="53"/>
                  <a:pt x="250" y="53"/>
                </a:cubicBezTo>
                <a:close/>
                <a:moveTo>
                  <a:pt x="251" y="150"/>
                </a:moveTo>
                <a:cubicBezTo>
                  <a:pt x="250" y="150"/>
                  <a:pt x="247" y="154"/>
                  <a:pt x="247" y="162"/>
                </a:cubicBezTo>
                <a:cubicBezTo>
                  <a:pt x="247" y="169"/>
                  <a:pt x="250" y="173"/>
                  <a:pt x="251" y="173"/>
                </a:cubicBezTo>
                <a:cubicBezTo>
                  <a:pt x="252" y="173"/>
                  <a:pt x="255" y="169"/>
                  <a:pt x="255" y="162"/>
                </a:cubicBezTo>
                <a:cubicBezTo>
                  <a:pt x="255" y="154"/>
                  <a:pt x="252" y="150"/>
                  <a:pt x="251" y="150"/>
                </a:cubicBezTo>
                <a:close/>
                <a:moveTo>
                  <a:pt x="245" y="145"/>
                </a:moveTo>
                <a:cubicBezTo>
                  <a:pt x="245" y="145"/>
                  <a:pt x="244" y="144"/>
                  <a:pt x="243" y="144"/>
                </a:cubicBezTo>
                <a:cubicBezTo>
                  <a:pt x="243" y="144"/>
                  <a:pt x="242" y="144"/>
                  <a:pt x="242" y="144"/>
                </a:cubicBezTo>
                <a:cubicBezTo>
                  <a:pt x="200" y="171"/>
                  <a:pt x="200" y="171"/>
                  <a:pt x="200" y="171"/>
                </a:cubicBezTo>
                <a:cubicBezTo>
                  <a:pt x="205" y="176"/>
                  <a:pt x="214" y="179"/>
                  <a:pt x="226" y="179"/>
                </a:cubicBezTo>
                <a:cubicBezTo>
                  <a:pt x="231" y="179"/>
                  <a:pt x="239" y="179"/>
                  <a:pt x="243" y="179"/>
                </a:cubicBezTo>
                <a:cubicBezTo>
                  <a:pt x="244" y="179"/>
                  <a:pt x="245" y="179"/>
                  <a:pt x="245" y="179"/>
                </a:cubicBezTo>
                <a:cubicBezTo>
                  <a:pt x="241" y="176"/>
                  <a:pt x="239" y="169"/>
                  <a:pt x="239" y="162"/>
                </a:cubicBezTo>
                <a:cubicBezTo>
                  <a:pt x="239" y="154"/>
                  <a:pt x="241" y="148"/>
                  <a:pt x="245" y="145"/>
                </a:cubicBezTo>
                <a:close/>
                <a:moveTo>
                  <a:pt x="209" y="59"/>
                </a:moveTo>
                <a:cubicBezTo>
                  <a:pt x="137" y="1"/>
                  <a:pt x="137" y="1"/>
                  <a:pt x="137" y="1"/>
                </a:cubicBezTo>
                <a:cubicBezTo>
                  <a:pt x="110" y="0"/>
                  <a:pt x="110" y="0"/>
                  <a:pt x="110" y="0"/>
                </a:cubicBezTo>
                <a:cubicBezTo>
                  <a:pt x="110" y="0"/>
                  <a:pt x="133" y="48"/>
                  <a:pt x="138" y="59"/>
                </a:cubicBezTo>
                <a:lnTo>
                  <a:pt x="209" y="59"/>
                </a:lnTo>
                <a:close/>
                <a:moveTo>
                  <a:pt x="363" y="107"/>
                </a:moveTo>
                <a:cubicBezTo>
                  <a:pt x="362" y="119"/>
                  <a:pt x="332" y="125"/>
                  <a:pt x="317" y="125"/>
                </a:cubicBezTo>
                <a:cubicBezTo>
                  <a:pt x="249" y="125"/>
                  <a:pt x="249" y="125"/>
                  <a:pt x="249" y="125"/>
                </a:cubicBezTo>
                <a:cubicBezTo>
                  <a:pt x="102" y="221"/>
                  <a:pt x="102" y="221"/>
                  <a:pt x="102" y="221"/>
                </a:cubicBezTo>
                <a:cubicBezTo>
                  <a:pt x="75" y="221"/>
                  <a:pt x="75" y="221"/>
                  <a:pt x="75" y="221"/>
                </a:cubicBezTo>
                <a:cubicBezTo>
                  <a:pt x="75" y="221"/>
                  <a:pt x="114" y="172"/>
                  <a:pt x="121" y="162"/>
                </a:cubicBezTo>
                <a:cubicBezTo>
                  <a:pt x="128" y="153"/>
                  <a:pt x="139" y="141"/>
                  <a:pt x="139" y="125"/>
                </a:cubicBezTo>
                <a:cubicBezTo>
                  <a:pt x="126" y="125"/>
                  <a:pt x="126" y="125"/>
                  <a:pt x="126" y="125"/>
                </a:cubicBezTo>
                <a:cubicBezTo>
                  <a:pt x="92" y="125"/>
                  <a:pt x="46" y="104"/>
                  <a:pt x="19" y="93"/>
                </a:cubicBezTo>
                <a:cubicBezTo>
                  <a:pt x="3" y="87"/>
                  <a:pt x="5" y="70"/>
                  <a:pt x="19" y="70"/>
                </a:cubicBezTo>
                <a:cubicBezTo>
                  <a:pt x="19" y="70"/>
                  <a:pt x="19" y="70"/>
                  <a:pt x="19" y="70"/>
                </a:cubicBezTo>
                <a:cubicBezTo>
                  <a:pt x="0" y="5"/>
                  <a:pt x="0" y="5"/>
                  <a:pt x="0" y="5"/>
                </a:cubicBezTo>
                <a:cubicBezTo>
                  <a:pt x="21" y="5"/>
                  <a:pt x="21" y="5"/>
                  <a:pt x="21" y="5"/>
                </a:cubicBezTo>
                <a:cubicBezTo>
                  <a:pt x="21" y="5"/>
                  <a:pt x="46" y="37"/>
                  <a:pt x="55" y="48"/>
                </a:cubicBezTo>
                <a:cubicBezTo>
                  <a:pt x="67" y="62"/>
                  <a:pt x="81" y="69"/>
                  <a:pt x="103" y="70"/>
                </a:cubicBezTo>
                <a:cubicBezTo>
                  <a:pt x="281" y="70"/>
                  <a:pt x="281" y="70"/>
                  <a:pt x="281" y="70"/>
                </a:cubicBezTo>
                <a:cubicBezTo>
                  <a:pt x="293" y="70"/>
                  <a:pt x="306" y="72"/>
                  <a:pt x="317" y="76"/>
                </a:cubicBezTo>
                <a:cubicBezTo>
                  <a:pt x="337" y="83"/>
                  <a:pt x="351" y="92"/>
                  <a:pt x="359" y="99"/>
                </a:cubicBezTo>
                <a:cubicBezTo>
                  <a:pt x="362" y="103"/>
                  <a:pt x="363" y="105"/>
                  <a:pt x="363" y="107"/>
                </a:cubicBezTo>
                <a:close/>
                <a:moveTo>
                  <a:pt x="147" y="96"/>
                </a:moveTo>
                <a:cubicBezTo>
                  <a:pt x="147" y="91"/>
                  <a:pt x="143" y="87"/>
                  <a:pt x="139" y="87"/>
                </a:cubicBezTo>
                <a:cubicBezTo>
                  <a:pt x="134" y="87"/>
                  <a:pt x="130" y="91"/>
                  <a:pt x="130" y="96"/>
                </a:cubicBezTo>
                <a:cubicBezTo>
                  <a:pt x="130" y="101"/>
                  <a:pt x="134" y="104"/>
                  <a:pt x="139" y="104"/>
                </a:cubicBezTo>
                <a:cubicBezTo>
                  <a:pt x="143" y="104"/>
                  <a:pt x="147" y="101"/>
                  <a:pt x="147" y="96"/>
                </a:cubicBezTo>
                <a:close/>
                <a:moveTo>
                  <a:pt x="176" y="96"/>
                </a:moveTo>
                <a:cubicBezTo>
                  <a:pt x="176" y="91"/>
                  <a:pt x="172" y="87"/>
                  <a:pt x="168" y="87"/>
                </a:cubicBezTo>
                <a:cubicBezTo>
                  <a:pt x="163" y="87"/>
                  <a:pt x="159" y="91"/>
                  <a:pt x="159" y="96"/>
                </a:cubicBezTo>
                <a:cubicBezTo>
                  <a:pt x="159" y="101"/>
                  <a:pt x="163" y="104"/>
                  <a:pt x="168" y="104"/>
                </a:cubicBezTo>
                <a:cubicBezTo>
                  <a:pt x="172" y="104"/>
                  <a:pt x="176" y="101"/>
                  <a:pt x="176" y="96"/>
                </a:cubicBezTo>
                <a:close/>
                <a:moveTo>
                  <a:pt x="205" y="96"/>
                </a:moveTo>
                <a:cubicBezTo>
                  <a:pt x="205" y="91"/>
                  <a:pt x="201" y="87"/>
                  <a:pt x="197" y="87"/>
                </a:cubicBezTo>
                <a:cubicBezTo>
                  <a:pt x="192" y="87"/>
                  <a:pt x="188" y="91"/>
                  <a:pt x="188" y="96"/>
                </a:cubicBezTo>
                <a:cubicBezTo>
                  <a:pt x="188" y="101"/>
                  <a:pt x="192" y="104"/>
                  <a:pt x="197" y="104"/>
                </a:cubicBezTo>
                <a:cubicBezTo>
                  <a:pt x="201" y="104"/>
                  <a:pt x="205" y="101"/>
                  <a:pt x="205" y="96"/>
                </a:cubicBezTo>
                <a:close/>
                <a:moveTo>
                  <a:pt x="234" y="96"/>
                </a:moveTo>
                <a:cubicBezTo>
                  <a:pt x="234" y="91"/>
                  <a:pt x="230" y="87"/>
                  <a:pt x="226" y="87"/>
                </a:cubicBezTo>
                <a:cubicBezTo>
                  <a:pt x="221" y="87"/>
                  <a:pt x="217" y="91"/>
                  <a:pt x="217" y="96"/>
                </a:cubicBezTo>
                <a:cubicBezTo>
                  <a:pt x="217" y="101"/>
                  <a:pt x="221" y="104"/>
                  <a:pt x="226" y="104"/>
                </a:cubicBezTo>
                <a:cubicBezTo>
                  <a:pt x="230" y="104"/>
                  <a:pt x="234" y="101"/>
                  <a:pt x="234" y="96"/>
                </a:cubicBezTo>
                <a:close/>
                <a:moveTo>
                  <a:pt x="263" y="96"/>
                </a:moveTo>
                <a:cubicBezTo>
                  <a:pt x="263" y="91"/>
                  <a:pt x="259" y="87"/>
                  <a:pt x="255" y="87"/>
                </a:cubicBezTo>
                <a:cubicBezTo>
                  <a:pt x="250" y="87"/>
                  <a:pt x="246" y="91"/>
                  <a:pt x="246" y="96"/>
                </a:cubicBezTo>
                <a:cubicBezTo>
                  <a:pt x="246" y="101"/>
                  <a:pt x="250" y="104"/>
                  <a:pt x="255" y="104"/>
                </a:cubicBezTo>
                <a:cubicBezTo>
                  <a:pt x="259" y="104"/>
                  <a:pt x="263" y="101"/>
                  <a:pt x="263" y="96"/>
                </a:cubicBezTo>
                <a:close/>
                <a:moveTo>
                  <a:pt x="341" y="97"/>
                </a:moveTo>
                <a:cubicBezTo>
                  <a:pt x="337" y="94"/>
                  <a:pt x="332" y="92"/>
                  <a:pt x="326" y="89"/>
                </a:cubicBezTo>
                <a:cubicBezTo>
                  <a:pt x="322" y="91"/>
                  <a:pt x="317" y="92"/>
                  <a:pt x="310" y="92"/>
                </a:cubicBezTo>
                <a:cubicBezTo>
                  <a:pt x="301" y="92"/>
                  <a:pt x="300" y="105"/>
                  <a:pt x="311" y="105"/>
                </a:cubicBezTo>
                <a:cubicBezTo>
                  <a:pt x="323" y="105"/>
                  <a:pt x="336" y="101"/>
                  <a:pt x="341" y="97"/>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0" name="Freeform 578"/>
          <p:cNvSpPr>
            <a:spLocks noEditPoints="1"/>
          </p:cNvSpPr>
          <p:nvPr/>
        </p:nvSpPr>
        <p:spPr bwMode="auto">
          <a:xfrm>
            <a:off x="8779468" y="4649927"/>
            <a:ext cx="551285" cy="236749"/>
          </a:xfrm>
          <a:custGeom>
            <a:avLst/>
            <a:gdLst/>
            <a:ahLst/>
            <a:cxnLst>
              <a:cxn ang="0">
                <a:pos x="338" y="16"/>
              </a:cxn>
              <a:cxn ang="0">
                <a:pos x="285" y="0"/>
              </a:cxn>
              <a:cxn ang="0">
                <a:pos x="0" y="55"/>
              </a:cxn>
              <a:cxn ang="0">
                <a:pos x="25" y="141"/>
              </a:cxn>
              <a:cxn ang="0">
                <a:pos x="57" y="106"/>
              </a:cxn>
              <a:cxn ang="0">
                <a:pos x="89" y="141"/>
              </a:cxn>
              <a:cxn ang="0">
                <a:pos x="95" y="138"/>
              </a:cxn>
              <a:cxn ang="0">
                <a:pos x="159" y="138"/>
              </a:cxn>
              <a:cxn ang="0">
                <a:pos x="249" y="141"/>
              </a:cxn>
              <a:cxn ang="0">
                <a:pos x="281" y="106"/>
              </a:cxn>
              <a:cxn ang="0">
                <a:pos x="313" y="141"/>
              </a:cxn>
              <a:cxn ang="0">
                <a:pos x="361" y="116"/>
              </a:cxn>
              <a:cxn ang="0">
                <a:pos x="330" y="28"/>
              </a:cxn>
              <a:cxn ang="0">
                <a:pos x="361" y="46"/>
              </a:cxn>
              <a:cxn ang="0">
                <a:pos x="369" y="48"/>
              </a:cxn>
              <a:cxn ang="0">
                <a:pos x="235" y="64"/>
              </a:cxn>
              <a:cxn ang="0">
                <a:pos x="16" y="56"/>
              </a:cxn>
              <a:cxn ang="0">
                <a:pos x="27" y="16"/>
              </a:cxn>
              <a:cxn ang="0">
                <a:pos x="235" y="64"/>
              </a:cxn>
              <a:cxn ang="0">
                <a:pos x="346" y="120"/>
              </a:cxn>
              <a:cxn ang="0">
                <a:pos x="347" y="106"/>
              </a:cxn>
              <a:cxn ang="0">
                <a:pos x="345" y="92"/>
              </a:cxn>
              <a:cxn ang="0">
                <a:pos x="248" y="64"/>
              </a:cxn>
              <a:cxn ang="0">
                <a:pos x="247" y="16"/>
              </a:cxn>
              <a:cxn ang="0">
                <a:pos x="345" y="92"/>
              </a:cxn>
              <a:cxn ang="0">
                <a:pos x="36" y="138"/>
              </a:cxn>
              <a:cxn ang="0">
                <a:pos x="77" y="138"/>
              </a:cxn>
              <a:cxn ang="0">
                <a:pos x="57" y="151"/>
              </a:cxn>
              <a:cxn ang="0">
                <a:pos x="57" y="126"/>
              </a:cxn>
              <a:cxn ang="0">
                <a:pos x="57" y="151"/>
              </a:cxn>
              <a:cxn ang="0">
                <a:pos x="106" y="138"/>
              </a:cxn>
              <a:cxn ang="0">
                <a:pos x="148" y="138"/>
              </a:cxn>
              <a:cxn ang="0">
                <a:pos x="127" y="151"/>
              </a:cxn>
              <a:cxn ang="0">
                <a:pos x="127" y="126"/>
              </a:cxn>
              <a:cxn ang="0">
                <a:pos x="127" y="151"/>
              </a:cxn>
              <a:cxn ang="0">
                <a:pos x="260" y="138"/>
              </a:cxn>
              <a:cxn ang="0">
                <a:pos x="302" y="138"/>
              </a:cxn>
              <a:cxn ang="0">
                <a:pos x="281" y="151"/>
              </a:cxn>
              <a:cxn ang="0">
                <a:pos x="281" y="126"/>
              </a:cxn>
              <a:cxn ang="0">
                <a:pos x="281" y="151"/>
              </a:cxn>
            </a:cxnLst>
            <a:rect l="0" t="0" r="r" b="b"/>
            <a:pathLst>
              <a:path w="373" h="159">
                <a:moveTo>
                  <a:pt x="371" y="40"/>
                </a:moveTo>
                <a:cubicBezTo>
                  <a:pt x="363" y="28"/>
                  <a:pt x="354" y="16"/>
                  <a:pt x="338" y="16"/>
                </a:cubicBezTo>
                <a:cubicBezTo>
                  <a:pt x="319" y="16"/>
                  <a:pt x="319" y="16"/>
                  <a:pt x="319" y="16"/>
                </a:cubicBezTo>
                <a:cubicBezTo>
                  <a:pt x="307" y="6"/>
                  <a:pt x="295" y="0"/>
                  <a:pt x="285" y="0"/>
                </a:cubicBezTo>
                <a:cubicBezTo>
                  <a:pt x="25" y="0"/>
                  <a:pt x="25" y="0"/>
                  <a:pt x="25" y="0"/>
                </a:cubicBezTo>
                <a:cubicBezTo>
                  <a:pt x="9" y="0"/>
                  <a:pt x="6" y="30"/>
                  <a:pt x="0" y="55"/>
                </a:cubicBezTo>
                <a:cubicBezTo>
                  <a:pt x="0" y="116"/>
                  <a:pt x="0" y="116"/>
                  <a:pt x="0" y="116"/>
                </a:cubicBezTo>
                <a:cubicBezTo>
                  <a:pt x="0" y="130"/>
                  <a:pt x="11" y="140"/>
                  <a:pt x="25" y="141"/>
                </a:cubicBezTo>
                <a:cubicBezTo>
                  <a:pt x="24" y="140"/>
                  <a:pt x="24" y="139"/>
                  <a:pt x="24" y="138"/>
                </a:cubicBezTo>
                <a:cubicBezTo>
                  <a:pt x="24" y="121"/>
                  <a:pt x="39" y="106"/>
                  <a:pt x="57" y="106"/>
                </a:cubicBezTo>
                <a:cubicBezTo>
                  <a:pt x="74" y="106"/>
                  <a:pt x="89" y="121"/>
                  <a:pt x="89" y="138"/>
                </a:cubicBezTo>
                <a:cubicBezTo>
                  <a:pt x="89" y="139"/>
                  <a:pt x="89" y="140"/>
                  <a:pt x="89" y="141"/>
                </a:cubicBezTo>
                <a:cubicBezTo>
                  <a:pt x="95" y="141"/>
                  <a:pt x="95" y="141"/>
                  <a:pt x="95" y="141"/>
                </a:cubicBezTo>
                <a:cubicBezTo>
                  <a:pt x="95" y="140"/>
                  <a:pt x="95" y="139"/>
                  <a:pt x="95" y="138"/>
                </a:cubicBezTo>
                <a:cubicBezTo>
                  <a:pt x="95" y="121"/>
                  <a:pt x="109" y="106"/>
                  <a:pt x="127" y="106"/>
                </a:cubicBezTo>
                <a:cubicBezTo>
                  <a:pt x="145" y="106"/>
                  <a:pt x="159" y="121"/>
                  <a:pt x="159" y="138"/>
                </a:cubicBezTo>
                <a:cubicBezTo>
                  <a:pt x="159" y="139"/>
                  <a:pt x="159" y="140"/>
                  <a:pt x="159" y="141"/>
                </a:cubicBezTo>
                <a:cubicBezTo>
                  <a:pt x="249" y="141"/>
                  <a:pt x="249" y="141"/>
                  <a:pt x="249" y="141"/>
                </a:cubicBezTo>
                <a:cubicBezTo>
                  <a:pt x="249" y="140"/>
                  <a:pt x="249" y="139"/>
                  <a:pt x="249" y="138"/>
                </a:cubicBezTo>
                <a:cubicBezTo>
                  <a:pt x="249" y="121"/>
                  <a:pt x="263" y="106"/>
                  <a:pt x="281" y="106"/>
                </a:cubicBezTo>
                <a:cubicBezTo>
                  <a:pt x="299" y="106"/>
                  <a:pt x="313" y="121"/>
                  <a:pt x="313" y="138"/>
                </a:cubicBezTo>
                <a:cubicBezTo>
                  <a:pt x="313" y="139"/>
                  <a:pt x="313" y="140"/>
                  <a:pt x="313" y="141"/>
                </a:cubicBezTo>
                <a:cubicBezTo>
                  <a:pt x="336" y="141"/>
                  <a:pt x="336" y="141"/>
                  <a:pt x="336" y="141"/>
                </a:cubicBezTo>
                <a:cubicBezTo>
                  <a:pt x="350" y="141"/>
                  <a:pt x="361" y="130"/>
                  <a:pt x="361" y="116"/>
                </a:cubicBezTo>
                <a:cubicBezTo>
                  <a:pt x="361" y="90"/>
                  <a:pt x="361" y="90"/>
                  <a:pt x="361" y="90"/>
                </a:cubicBezTo>
                <a:cubicBezTo>
                  <a:pt x="356" y="66"/>
                  <a:pt x="344" y="44"/>
                  <a:pt x="330" y="28"/>
                </a:cubicBezTo>
                <a:cubicBezTo>
                  <a:pt x="338" y="28"/>
                  <a:pt x="338" y="28"/>
                  <a:pt x="338" y="28"/>
                </a:cubicBezTo>
                <a:cubicBezTo>
                  <a:pt x="347" y="28"/>
                  <a:pt x="353" y="34"/>
                  <a:pt x="361" y="46"/>
                </a:cubicBezTo>
                <a:cubicBezTo>
                  <a:pt x="362" y="48"/>
                  <a:pt x="364" y="49"/>
                  <a:pt x="366" y="49"/>
                </a:cubicBezTo>
                <a:cubicBezTo>
                  <a:pt x="367" y="49"/>
                  <a:pt x="368" y="49"/>
                  <a:pt x="369" y="48"/>
                </a:cubicBezTo>
                <a:cubicBezTo>
                  <a:pt x="372" y="46"/>
                  <a:pt x="373" y="43"/>
                  <a:pt x="371" y="40"/>
                </a:cubicBezTo>
                <a:close/>
                <a:moveTo>
                  <a:pt x="235" y="64"/>
                </a:moveTo>
                <a:cubicBezTo>
                  <a:pt x="16" y="64"/>
                  <a:pt x="16" y="64"/>
                  <a:pt x="16" y="64"/>
                </a:cubicBezTo>
                <a:cubicBezTo>
                  <a:pt x="16" y="56"/>
                  <a:pt x="16" y="56"/>
                  <a:pt x="16" y="56"/>
                </a:cubicBezTo>
                <a:cubicBezTo>
                  <a:pt x="17" y="53"/>
                  <a:pt x="18" y="49"/>
                  <a:pt x="18" y="45"/>
                </a:cubicBezTo>
                <a:cubicBezTo>
                  <a:pt x="20" y="36"/>
                  <a:pt x="23" y="20"/>
                  <a:pt x="27" y="16"/>
                </a:cubicBezTo>
                <a:cubicBezTo>
                  <a:pt x="235" y="16"/>
                  <a:pt x="235" y="16"/>
                  <a:pt x="235" y="16"/>
                </a:cubicBezTo>
                <a:lnTo>
                  <a:pt x="235" y="64"/>
                </a:lnTo>
                <a:close/>
                <a:moveTo>
                  <a:pt x="347" y="116"/>
                </a:moveTo>
                <a:cubicBezTo>
                  <a:pt x="347" y="118"/>
                  <a:pt x="346" y="119"/>
                  <a:pt x="346" y="120"/>
                </a:cubicBezTo>
                <a:cubicBezTo>
                  <a:pt x="337" y="120"/>
                  <a:pt x="329" y="120"/>
                  <a:pt x="329" y="116"/>
                </a:cubicBezTo>
                <a:cubicBezTo>
                  <a:pt x="329" y="112"/>
                  <a:pt x="336" y="107"/>
                  <a:pt x="347" y="106"/>
                </a:cubicBezTo>
                <a:lnTo>
                  <a:pt x="347" y="116"/>
                </a:lnTo>
                <a:close/>
                <a:moveTo>
                  <a:pt x="345" y="92"/>
                </a:moveTo>
                <a:cubicBezTo>
                  <a:pt x="345" y="95"/>
                  <a:pt x="345" y="95"/>
                  <a:pt x="345" y="95"/>
                </a:cubicBezTo>
                <a:cubicBezTo>
                  <a:pt x="316" y="87"/>
                  <a:pt x="280" y="64"/>
                  <a:pt x="248" y="64"/>
                </a:cubicBezTo>
                <a:cubicBezTo>
                  <a:pt x="247" y="64"/>
                  <a:pt x="247" y="64"/>
                  <a:pt x="247" y="64"/>
                </a:cubicBezTo>
                <a:cubicBezTo>
                  <a:pt x="247" y="16"/>
                  <a:pt x="247" y="16"/>
                  <a:pt x="247" y="16"/>
                </a:cubicBezTo>
                <a:cubicBezTo>
                  <a:pt x="285" y="16"/>
                  <a:pt x="285" y="16"/>
                  <a:pt x="285" y="16"/>
                </a:cubicBezTo>
                <a:cubicBezTo>
                  <a:pt x="303" y="16"/>
                  <a:pt x="336" y="47"/>
                  <a:pt x="345" y="92"/>
                </a:cubicBezTo>
                <a:close/>
                <a:moveTo>
                  <a:pt x="57" y="118"/>
                </a:moveTo>
                <a:cubicBezTo>
                  <a:pt x="45" y="118"/>
                  <a:pt x="36" y="127"/>
                  <a:pt x="36" y="138"/>
                </a:cubicBezTo>
                <a:cubicBezTo>
                  <a:pt x="36" y="150"/>
                  <a:pt x="45" y="159"/>
                  <a:pt x="57" y="159"/>
                </a:cubicBezTo>
                <a:cubicBezTo>
                  <a:pt x="68" y="159"/>
                  <a:pt x="77" y="150"/>
                  <a:pt x="77" y="138"/>
                </a:cubicBezTo>
                <a:cubicBezTo>
                  <a:pt x="77" y="127"/>
                  <a:pt x="68" y="118"/>
                  <a:pt x="57" y="118"/>
                </a:cubicBezTo>
                <a:close/>
                <a:moveTo>
                  <a:pt x="57" y="151"/>
                </a:moveTo>
                <a:cubicBezTo>
                  <a:pt x="50" y="151"/>
                  <a:pt x="45" y="145"/>
                  <a:pt x="45" y="138"/>
                </a:cubicBezTo>
                <a:cubicBezTo>
                  <a:pt x="45" y="132"/>
                  <a:pt x="50" y="126"/>
                  <a:pt x="57" y="126"/>
                </a:cubicBezTo>
                <a:cubicBezTo>
                  <a:pt x="63" y="126"/>
                  <a:pt x="69" y="132"/>
                  <a:pt x="69" y="138"/>
                </a:cubicBezTo>
                <a:cubicBezTo>
                  <a:pt x="69" y="145"/>
                  <a:pt x="63" y="151"/>
                  <a:pt x="57" y="151"/>
                </a:cubicBezTo>
                <a:close/>
                <a:moveTo>
                  <a:pt x="127" y="118"/>
                </a:moveTo>
                <a:cubicBezTo>
                  <a:pt x="116" y="118"/>
                  <a:pt x="106" y="127"/>
                  <a:pt x="106" y="138"/>
                </a:cubicBezTo>
                <a:cubicBezTo>
                  <a:pt x="106" y="150"/>
                  <a:pt x="116" y="159"/>
                  <a:pt x="127" y="159"/>
                </a:cubicBezTo>
                <a:cubicBezTo>
                  <a:pt x="139" y="159"/>
                  <a:pt x="148" y="150"/>
                  <a:pt x="148" y="138"/>
                </a:cubicBezTo>
                <a:cubicBezTo>
                  <a:pt x="148" y="127"/>
                  <a:pt x="139" y="118"/>
                  <a:pt x="127" y="118"/>
                </a:cubicBezTo>
                <a:close/>
                <a:moveTo>
                  <a:pt x="127" y="151"/>
                </a:moveTo>
                <a:cubicBezTo>
                  <a:pt x="120" y="151"/>
                  <a:pt x="115" y="145"/>
                  <a:pt x="115" y="138"/>
                </a:cubicBezTo>
                <a:cubicBezTo>
                  <a:pt x="115" y="132"/>
                  <a:pt x="120" y="126"/>
                  <a:pt x="127" y="126"/>
                </a:cubicBezTo>
                <a:cubicBezTo>
                  <a:pt x="134" y="126"/>
                  <a:pt x="139" y="132"/>
                  <a:pt x="139" y="138"/>
                </a:cubicBezTo>
                <a:cubicBezTo>
                  <a:pt x="139" y="145"/>
                  <a:pt x="134" y="151"/>
                  <a:pt x="127" y="151"/>
                </a:cubicBezTo>
                <a:close/>
                <a:moveTo>
                  <a:pt x="281" y="118"/>
                </a:moveTo>
                <a:cubicBezTo>
                  <a:pt x="269" y="118"/>
                  <a:pt x="260" y="127"/>
                  <a:pt x="260" y="138"/>
                </a:cubicBezTo>
                <a:cubicBezTo>
                  <a:pt x="260" y="150"/>
                  <a:pt x="269" y="159"/>
                  <a:pt x="281" y="159"/>
                </a:cubicBezTo>
                <a:cubicBezTo>
                  <a:pt x="292" y="159"/>
                  <a:pt x="302" y="150"/>
                  <a:pt x="302" y="138"/>
                </a:cubicBezTo>
                <a:cubicBezTo>
                  <a:pt x="302" y="127"/>
                  <a:pt x="292" y="118"/>
                  <a:pt x="281" y="118"/>
                </a:cubicBezTo>
                <a:close/>
                <a:moveTo>
                  <a:pt x="281" y="151"/>
                </a:moveTo>
                <a:cubicBezTo>
                  <a:pt x="274" y="151"/>
                  <a:pt x="269" y="145"/>
                  <a:pt x="269" y="138"/>
                </a:cubicBezTo>
                <a:cubicBezTo>
                  <a:pt x="269" y="132"/>
                  <a:pt x="274" y="126"/>
                  <a:pt x="281" y="126"/>
                </a:cubicBezTo>
                <a:cubicBezTo>
                  <a:pt x="288" y="126"/>
                  <a:pt x="293" y="132"/>
                  <a:pt x="293" y="138"/>
                </a:cubicBezTo>
                <a:cubicBezTo>
                  <a:pt x="293" y="145"/>
                  <a:pt x="288" y="151"/>
                  <a:pt x="281" y="151"/>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1" name="Freeform 559"/>
          <p:cNvSpPr>
            <a:spLocks noChangeAspect="1" noEditPoints="1"/>
          </p:cNvSpPr>
          <p:nvPr/>
        </p:nvSpPr>
        <p:spPr bwMode="auto">
          <a:xfrm>
            <a:off x="1645076" y="4593132"/>
            <a:ext cx="602786" cy="274320"/>
          </a:xfrm>
          <a:custGeom>
            <a:avLst/>
            <a:gdLst/>
            <a:ahLst/>
            <a:cxnLst>
              <a:cxn ang="0">
                <a:pos x="30" y="132"/>
              </a:cxn>
              <a:cxn ang="0">
                <a:pos x="29" y="150"/>
              </a:cxn>
              <a:cxn ang="0">
                <a:pos x="1" y="135"/>
              </a:cxn>
              <a:cxn ang="0">
                <a:pos x="98" y="143"/>
              </a:cxn>
              <a:cxn ang="0">
                <a:pos x="38" y="143"/>
              </a:cxn>
              <a:cxn ang="0">
                <a:pos x="98" y="143"/>
              </a:cxn>
              <a:cxn ang="0">
                <a:pos x="68" y="127"/>
              </a:cxn>
              <a:cxn ang="0">
                <a:pos x="68" y="159"/>
              </a:cxn>
              <a:cxn ang="0">
                <a:pos x="334" y="143"/>
              </a:cxn>
              <a:cxn ang="0">
                <a:pos x="361" y="154"/>
              </a:cxn>
              <a:cxn ang="0">
                <a:pos x="332" y="132"/>
              </a:cxn>
              <a:cxn ang="0">
                <a:pos x="108" y="143"/>
              </a:cxn>
              <a:cxn ang="0">
                <a:pos x="255" y="158"/>
              </a:cxn>
              <a:cxn ang="0">
                <a:pos x="256" y="132"/>
              </a:cxn>
              <a:cxn ang="0">
                <a:pos x="108" y="143"/>
              </a:cxn>
              <a:cxn ang="0">
                <a:pos x="294" y="173"/>
              </a:cxn>
              <a:cxn ang="0">
                <a:pos x="294" y="113"/>
              </a:cxn>
              <a:cxn ang="0">
                <a:pos x="310" y="143"/>
              </a:cxn>
              <a:cxn ang="0">
                <a:pos x="278" y="143"/>
              </a:cxn>
              <a:cxn ang="0">
                <a:pos x="310" y="143"/>
              </a:cxn>
              <a:cxn ang="0">
                <a:pos x="326" y="120"/>
              </a:cxn>
              <a:cxn ang="0">
                <a:pos x="261" y="120"/>
              </a:cxn>
              <a:cxn ang="0">
                <a:pos x="176" y="75"/>
              </a:cxn>
              <a:cxn ang="0">
                <a:pos x="266" y="68"/>
              </a:cxn>
              <a:cxn ang="0">
                <a:pos x="165" y="120"/>
              </a:cxn>
              <a:cxn ang="0">
                <a:pos x="84" y="107"/>
              </a:cxn>
              <a:cxn ang="0">
                <a:pos x="78" y="75"/>
              </a:cxn>
              <a:cxn ang="0">
                <a:pos x="150" y="34"/>
              </a:cxn>
              <a:cxn ang="0">
                <a:pos x="67" y="74"/>
              </a:cxn>
              <a:cxn ang="0">
                <a:pos x="68" y="103"/>
              </a:cxn>
              <a:cxn ang="0">
                <a:pos x="34" y="120"/>
              </a:cxn>
              <a:cxn ang="0">
                <a:pos x="0" y="114"/>
              </a:cxn>
              <a:cxn ang="0">
                <a:pos x="20" y="71"/>
              </a:cxn>
              <a:cxn ang="0">
                <a:pos x="32" y="57"/>
              </a:cxn>
              <a:cxn ang="0">
                <a:pos x="133" y="21"/>
              </a:cxn>
              <a:cxn ang="0">
                <a:pos x="165" y="0"/>
              </a:cxn>
              <a:cxn ang="0">
                <a:pos x="287" y="63"/>
              </a:cxn>
              <a:cxn ang="0">
                <a:pos x="380" y="117"/>
              </a:cxn>
              <a:cxn ang="0">
                <a:pos x="29" y="78"/>
              </a:cxn>
              <a:cxn ang="0">
                <a:pos x="13" y="103"/>
              </a:cxn>
              <a:cxn ang="0">
                <a:pos x="29" y="78"/>
              </a:cxn>
              <a:cxn ang="0">
                <a:pos x="183" y="97"/>
              </a:cxn>
              <a:cxn ang="0">
                <a:pos x="197" y="111"/>
              </a:cxn>
              <a:cxn ang="0">
                <a:pos x="211" y="84"/>
              </a:cxn>
              <a:cxn ang="0">
                <a:pos x="197" y="97"/>
              </a:cxn>
              <a:cxn ang="0">
                <a:pos x="211" y="84"/>
              </a:cxn>
              <a:cxn ang="0">
                <a:pos x="211" y="97"/>
              </a:cxn>
              <a:cxn ang="0">
                <a:pos x="225" y="111"/>
              </a:cxn>
              <a:cxn ang="0">
                <a:pos x="239" y="84"/>
              </a:cxn>
              <a:cxn ang="0">
                <a:pos x="225" y="97"/>
              </a:cxn>
              <a:cxn ang="0">
                <a:pos x="239" y="84"/>
              </a:cxn>
              <a:cxn ang="0">
                <a:pos x="239" y="97"/>
              </a:cxn>
              <a:cxn ang="0">
                <a:pos x="253" y="111"/>
              </a:cxn>
              <a:cxn ang="0">
                <a:pos x="367" y="104"/>
              </a:cxn>
              <a:cxn ang="0">
                <a:pos x="308" y="85"/>
              </a:cxn>
              <a:cxn ang="0">
                <a:pos x="353" y="104"/>
              </a:cxn>
            </a:cxnLst>
            <a:rect l="0" t="0" r="r" b="b"/>
            <a:pathLst>
              <a:path w="380" h="173">
                <a:moveTo>
                  <a:pt x="1" y="132"/>
                </a:moveTo>
                <a:cubicBezTo>
                  <a:pt x="30" y="132"/>
                  <a:pt x="30" y="132"/>
                  <a:pt x="30" y="132"/>
                </a:cubicBezTo>
                <a:cubicBezTo>
                  <a:pt x="29" y="135"/>
                  <a:pt x="29" y="139"/>
                  <a:pt x="29" y="143"/>
                </a:cubicBezTo>
                <a:cubicBezTo>
                  <a:pt x="29" y="150"/>
                  <a:pt x="29" y="150"/>
                  <a:pt x="29" y="150"/>
                </a:cubicBezTo>
                <a:cubicBezTo>
                  <a:pt x="20" y="147"/>
                  <a:pt x="11" y="144"/>
                  <a:pt x="9" y="144"/>
                </a:cubicBezTo>
                <a:cubicBezTo>
                  <a:pt x="6" y="142"/>
                  <a:pt x="2" y="140"/>
                  <a:pt x="1" y="135"/>
                </a:cubicBezTo>
                <a:lnTo>
                  <a:pt x="1" y="132"/>
                </a:lnTo>
                <a:close/>
                <a:moveTo>
                  <a:pt x="98" y="143"/>
                </a:moveTo>
                <a:cubicBezTo>
                  <a:pt x="98" y="160"/>
                  <a:pt x="85" y="173"/>
                  <a:pt x="68" y="173"/>
                </a:cubicBezTo>
                <a:cubicBezTo>
                  <a:pt x="52" y="173"/>
                  <a:pt x="38" y="160"/>
                  <a:pt x="38" y="143"/>
                </a:cubicBezTo>
                <a:cubicBezTo>
                  <a:pt x="38" y="126"/>
                  <a:pt x="52" y="113"/>
                  <a:pt x="68" y="113"/>
                </a:cubicBezTo>
                <a:cubicBezTo>
                  <a:pt x="85" y="113"/>
                  <a:pt x="98" y="126"/>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4" y="143"/>
                </a:moveTo>
                <a:cubicBezTo>
                  <a:pt x="334" y="158"/>
                  <a:pt x="334" y="158"/>
                  <a:pt x="334" y="158"/>
                </a:cubicBezTo>
                <a:cubicBezTo>
                  <a:pt x="337" y="158"/>
                  <a:pt x="346" y="157"/>
                  <a:pt x="361" y="154"/>
                </a:cubicBezTo>
                <a:cubicBezTo>
                  <a:pt x="371" y="153"/>
                  <a:pt x="374" y="144"/>
                  <a:pt x="379" y="132"/>
                </a:cubicBezTo>
                <a:cubicBezTo>
                  <a:pt x="332" y="132"/>
                  <a:pt x="332" y="132"/>
                  <a:pt x="332" y="132"/>
                </a:cubicBezTo>
                <a:cubicBezTo>
                  <a:pt x="333" y="135"/>
                  <a:pt x="334" y="139"/>
                  <a:pt x="334" y="143"/>
                </a:cubicBezTo>
                <a:close/>
                <a:moveTo>
                  <a:pt x="108" y="143"/>
                </a:moveTo>
                <a:cubicBezTo>
                  <a:pt x="108" y="158"/>
                  <a:pt x="108" y="158"/>
                  <a:pt x="108" y="158"/>
                </a:cubicBezTo>
                <a:cubicBezTo>
                  <a:pt x="255" y="158"/>
                  <a:pt x="255" y="158"/>
                  <a:pt x="255" y="158"/>
                </a:cubicBezTo>
                <a:cubicBezTo>
                  <a:pt x="255" y="143"/>
                  <a:pt x="255" y="143"/>
                  <a:pt x="255" y="143"/>
                </a:cubicBezTo>
                <a:cubicBezTo>
                  <a:pt x="255" y="139"/>
                  <a:pt x="255" y="135"/>
                  <a:pt x="256" y="132"/>
                </a:cubicBezTo>
                <a:cubicBezTo>
                  <a:pt x="106" y="132"/>
                  <a:pt x="106" y="132"/>
                  <a:pt x="106" y="132"/>
                </a:cubicBezTo>
                <a:cubicBezTo>
                  <a:pt x="107" y="135"/>
                  <a:pt x="108" y="139"/>
                  <a:pt x="108" y="143"/>
                </a:cubicBezTo>
                <a:close/>
                <a:moveTo>
                  <a:pt x="324" y="143"/>
                </a:moveTo>
                <a:cubicBezTo>
                  <a:pt x="324" y="160"/>
                  <a:pt x="311" y="173"/>
                  <a:pt x="294" y="173"/>
                </a:cubicBezTo>
                <a:cubicBezTo>
                  <a:pt x="278" y="173"/>
                  <a:pt x="264" y="160"/>
                  <a:pt x="264" y="143"/>
                </a:cubicBezTo>
                <a:cubicBezTo>
                  <a:pt x="264" y="126"/>
                  <a:pt x="278" y="113"/>
                  <a:pt x="294" y="113"/>
                </a:cubicBezTo>
                <a:cubicBezTo>
                  <a:pt x="311" y="113"/>
                  <a:pt x="324" y="126"/>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80" y="120"/>
                </a:moveTo>
                <a:cubicBezTo>
                  <a:pt x="326" y="120"/>
                  <a:pt x="326" y="120"/>
                  <a:pt x="326" y="120"/>
                </a:cubicBezTo>
                <a:cubicBezTo>
                  <a:pt x="319" y="110"/>
                  <a:pt x="307" y="103"/>
                  <a:pt x="293" y="103"/>
                </a:cubicBezTo>
                <a:cubicBezTo>
                  <a:pt x="280" y="103"/>
                  <a:pt x="268" y="110"/>
                  <a:pt x="261" y="120"/>
                </a:cubicBezTo>
                <a:cubicBezTo>
                  <a:pt x="176" y="120"/>
                  <a:pt x="176" y="120"/>
                  <a:pt x="176" y="120"/>
                </a:cubicBezTo>
                <a:cubicBezTo>
                  <a:pt x="176" y="75"/>
                  <a:pt x="176" y="75"/>
                  <a:pt x="176" y="75"/>
                </a:cubicBezTo>
                <a:cubicBezTo>
                  <a:pt x="257" y="75"/>
                  <a:pt x="257" y="75"/>
                  <a:pt x="257" y="75"/>
                </a:cubicBezTo>
                <a:cubicBezTo>
                  <a:pt x="266" y="75"/>
                  <a:pt x="266" y="71"/>
                  <a:pt x="266" y="68"/>
                </a:cubicBezTo>
                <a:cubicBezTo>
                  <a:pt x="231" y="49"/>
                  <a:pt x="200" y="35"/>
                  <a:pt x="165" y="34"/>
                </a:cubicBezTo>
                <a:cubicBezTo>
                  <a:pt x="165" y="120"/>
                  <a:pt x="165" y="120"/>
                  <a:pt x="165" y="120"/>
                </a:cubicBezTo>
                <a:cubicBezTo>
                  <a:pt x="100" y="120"/>
                  <a:pt x="100" y="120"/>
                  <a:pt x="100" y="120"/>
                </a:cubicBezTo>
                <a:cubicBezTo>
                  <a:pt x="96" y="115"/>
                  <a:pt x="91" y="110"/>
                  <a:pt x="84" y="107"/>
                </a:cubicBezTo>
                <a:cubicBezTo>
                  <a:pt x="80" y="103"/>
                  <a:pt x="78" y="98"/>
                  <a:pt x="78" y="89"/>
                </a:cubicBezTo>
                <a:cubicBezTo>
                  <a:pt x="78" y="75"/>
                  <a:pt x="78" y="75"/>
                  <a:pt x="78" y="75"/>
                </a:cubicBezTo>
                <a:cubicBezTo>
                  <a:pt x="150" y="75"/>
                  <a:pt x="150" y="75"/>
                  <a:pt x="150" y="75"/>
                </a:cubicBezTo>
                <a:cubicBezTo>
                  <a:pt x="150" y="34"/>
                  <a:pt x="150" y="34"/>
                  <a:pt x="150" y="34"/>
                </a:cubicBezTo>
                <a:cubicBezTo>
                  <a:pt x="102" y="36"/>
                  <a:pt x="76" y="50"/>
                  <a:pt x="54" y="62"/>
                </a:cubicBezTo>
                <a:cubicBezTo>
                  <a:pt x="67" y="74"/>
                  <a:pt x="67" y="74"/>
                  <a:pt x="67" y="74"/>
                </a:cubicBezTo>
                <a:cubicBezTo>
                  <a:pt x="67" y="89"/>
                  <a:pt x="67" y="89"/>
                  <a:pt x="67" y="89"/>
                </a:cubicBezTo>
                <a:cubicBezTo>
                  <a:pt x="67" y="94"/>
                  <a:pt x="67" y="99"/>
                  <a:pt x="68" y="103"/>
                </a:cubicBezTo>
                <a:cubicBezTo>
                  <a:pt x="68" y="103"/>
                  <a:pt x="68" y="103"/>
                  <a:pt x="67" y="103"/>
                </a:cubicBezTo>
                <a:cubicBezTo>
                  <a:pt x="54" y="103"/>
                  <a:pt x="42" y="110"/>
                  <a:pt x="34" y="120"/>
                </a:cubicBezTo>
                <a:cubicBezTo>
                  <a:pt x="0" y="120"/>
                  <a:pt x="0" y="120"/>
                  <a:pt x="0" y="120"/>
                </a:cubicBezTo>
                <a:cubicBezTo>
                  <a:pt x="0" y="114"/>
                  <a:pt x="0" y="114"/>
                  <a:pt x="0" y="114"/>
                </a:cubicBezTo>
                <a:cubicBezTo>
                  <a:pt x="0" y="109"/>
                  <a:pt x="2" y="104"/>
                  <a:pt x="7" y="102"/>
                </a:cubicBezTo>
                <a:cubicBezTo>
                  <a:pt x="8" y="90"/>
                  <a:pt x="12" y="79"/>
                  <a:pt x="20" y="71"/>
                </a:cubicBezTo>
                <a:cubicBezTo>
                  <a:pt x="16" y="64"/>
                  <a:pt x="19" y="57"/>
                  <a:pt x="29" y="57"/>
                </a:cubicBezTo>
                <a:cubicBezTo>
                  <a:pt x="32" y="57"/>
                  <a:pt x="32" y="57"/>
                  <a:pt x="32" y="57"/>
                </a:cubicBezTo>
                <a:cubicBezTo>
                  <a:pt x="32" y="57"/>
                  <a:pt x="39" y="53"/>
                  <a:pt x="43" y="51"/>
                </a:cubicBezTo>
                <a:cubicBezTo>
                  <a:pt x="62" y="40"/>
                  <a:pt x="89" y="25"/>
                  <a:pt x="133" y="21"/>
                </a:cubicBezTo>
                <a:cubicBezTo>
                  <a:pt x="155" y="0"/>
                  <a:pt x="155" y="0"/>
                  <a:pt x="155" y="0"/>
                </a:cubicBezTo>
                <a:cubicBezTo>
                  <a:pt x="165" y="0"/>
                  <a:pt x="165" y="0"/>
                  <a:pt x="165" y="0"/>
                </a:cubicBezTo>
                <a:cubicBezTo>
                  <a:pt x="165" y="19"/>
                  <a:pt x="165" y="19"/>
                  <a:pt x="165" y="19"/>
                </a:cubicBezTo>
                <a:cubicBezTo>
                  <a:pt x="208" y="20"/>
                  <a:pt x="245" y="40"/>
                  <a:pt x="287" y="63"/>
                </a:cubicBezTo>
                <a:cubicBezTo>
                  <a:pt x="339" y="75"/>
                  <a:pt x="361" y="91"/>
                  <a:pt x="372" y="99"/>
                </a:cubicBezTo>
                <a:cubicBezTo>
                  <a:pt x="380" y="105"/>
                  <a:pt x="380" y="113"/>
                  <a:pt x="380" y="117"/>
                </a:cubicBezTo>
                <a:lnTo>
                  <a:pt x="380" y="120"/>
                </a:lnTo>
                <a:close/>
                <a:moveTo>
                  <a:pt x="29" y="78"/>
                </a:moveTo>
                <a:cubicBezTo>
                  <a:pt x="24" y="75"/>
                  <a:pt x="24" y="75"/>
                  <a:pt x="24" y="75"/>
                </a:cubicBezTo>
                <a:cubicBezTo>
                  <a:pt x="17" y="81"/>
                  <a:pt x="13" y="92"/>
                  <a:pt x="13" y="103"/>
                </a:cubicBezTo>
                <a:cubicBezTo>
                  <a:pt x="19" y="103"/>
                  <a:pt x="19" y="103"/>
                  <a:pt x="19" y="103"/>
                </a:cubicBezTo>
                <a:lnTo>
                  <a:pt x="29" y="78"/>
                </a:lnTo>
                <a:close/>
                <a:moveTo>
                  <a:pt x="197" y="97"/>
                </a:moveTo>
                <a:cubicBezTo>
                  <a:pt x="183" y="97"/>
                  <a:pt x="183" y="97"/>
                  <a:pt x="183" y="97"/>
                </a:cubicBezTo>
                <a:cubicBezTo>
                  <a:pt x="183" y="111"/>
                  <a:pt x="183" y="111"/>
                  <a:pt x="183" y="111"/>
                </a:cubicBezTo>
                <a:cubicBezTo>
                  <a:pt x="197" y="111"/>
                  <a:pt x="197" y="111"/>
                  <a:pt x="197" y="111"/>
                </a:cubicBezTo>
                <a:lnTo>
                  <a:pt x="197" y="97"/>
                </a:lnTo>
                <a:close/>
                <a:moveTo>
                  <a:pt x="211" y="84"/>
                </a:moveTo>
                <a:cubicBezTo>
                  <a:pt x="197" y="84"/>
                  <a:pt x="197" y="84"/>
                  <a:pt x="197" y="84"/>
                </a:cubicBezTo>
                <a:cubicBezTo>
                  <a:pt x="197" y="97"/>
                  <a:pt x="197" y="97"/>
                  <a:pt x="197" y="97"/>
                </a:cubicBezTo>
                <a:cubicBezTo>
                  <a:pt x="211" y="97"/>
                  <a:pt x="211" y="97"/>
                  <a:pt x="211" y="97"/>
                </a:cubicBezTo>
                <a:lnTo>
                  <a:pt x="211" y="84"/>
                </a:lnTo>
                <a:close/>
                <a:moveTo>
                  <a:pt x="225" y="97"/>
                </a:moveTo>
                <a:cubicBezTo>
                  <a:pt x="211" y="97"/>
                  <a:pt x="211" y="97"/>
                  <a:pt x="211" y="97"/>
                </a:cubicBezTo>
                <a:cubicBezTo>
                  <a:pt x="211" y="111"/>
                  <a:pt x="211" y="111"/>
                  <a:pt x="211" y="111"/>
                </a:cubicBezTo>
                <a:cubicBezTo>
                  <a:pt x="225" y="111"/>
                  <a:pt x="225" y="111"/>
                  <a:pt x="225" y="111"/>
                </a:cubicBezTo>
                <a:lnTo>
                  <a:pt x="225" y="97"/>
                </a:lnTo>
                <a:close/>
                <a:moveTo>
                  <a:pt x="239" y="84"/>
                </a:moveTo>
                <a:cubicBezTo>
                  <a:pt x="225" y="84"/>
                  <a:pt x="225" y="84"/>
                  <a:pt x="225" y="84"/>
                </a:cubicBezTo>
                <a:cubicBezTo>
                  <a:pt x="225" y="97"/>
                  <a:pt x="225" y="97"/>
                  <a:pt x="225" y="97"/>
                </a:cubicBezTo>
                <a:cubicBezTo>
                  <a:pt x="239" y="97"/>
                  <a:pt x="239" y="97"/>
                  <a:pt x="239" y="97"/>
                </a:cubicBezTo>
                <a:lnTo>
                  <a:pt x="239" y="84"/>
                </a:lnTo>
                <a:close/>
                <a:moveTo>
                  <a:pt x="253" y="97"/>
                </a:moveTo>
                <a:cubicBezTo>
                  <a:pt x="239" y="97"/>
                  <a:pt x="239" y="97"/>
                  <a:pt x="239" y="97"/>
                </a:cubicBezTo>
                <a:cubicBezTo>
                  <a:pt x="239" y="111"/>
                  <a:pt x="239" y="111"/>
                  <a:pt x="239" y="111"/>
                </a:cubicBezTo>
                <a:cubicBezTo>
                  <a:pt x="253" y="111"/>
                  <a:pt x="253" y="111"/>
                  <a:pt x="253" y="111"/>
                </a:cubicBezTo>
                <a:lnTo>
                  <a:pt x="253" y="97"/>
                </a:lnTo>
                <a:close/>
                <a:moveTo>
                  <a:pt x="367" y="104"/>
                </a:moveTo>
                <a:cubicBezTo>
                  <a:pt x="361" y="98"/>
                  <a:pt x="330" y="80"/>
                  <a:pt x="310" y="77"/>
                </a:cubicBezTo>
                <a:cubicBezTo>
                  <a:pt x="302" y="76"/>
                  <a:pt x="301" y="81"/>
                  <a:pt x="308" y="85"/>
                </a:cubicBezTo>
                <a:cubicBezTo>
                  <a:pt x="318" y="92"/>
                  <a:pt x="321" y="94"/>
                  <a:pt x="331" y="100"/>
                </a:cubicBezTo>
                <a:cubicBezTo>
                  <a:pt x="337" y="103"/>
                  <a:pt x="341" y="104"/>
                  <a:pt x="353" y="104"/>
                </a:cubicBezTo>
                <a:cubicBezTo>
                  <a:pt x="362" y="104"/>
                  <a:pt x="367" y="104"/>
                  <a:pt x="367" y="10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2" name="Freeform 596"/>
          <p:cNvSpPr>
            <a:spLocks noChangeAspect="1" noEditPoints="1"/>
          </p:cNvSpPr>
          <p:nvPr/>
        </p:nvSpPr>
        <p:spPr bwMode="auto">
          <a:xfrm>
            <a:off x="5436142" y="4548871"/>
            <a:ext cx="274320" cy="400183"/>
          </a:xfrm>
          <a:custGeom>
            <a:avLst/>
            <a:gdLst/>
            <a:ahLst/>
            <a:cxnLst>
              <a:cxn ang="0">
                <a:pos x="122" y="245"/>
              </a:cxn>
              <a:cxn ang="0">
                <a:pos x="72" y="284"/>
              </a:cxn>
              <a:cxn ang="0">
                <a:pos x="144" y="116"/>
              </a:cxn>
              <a:cxn ang="0">
                <a:pos x="79" y="87"/>
              </a:cxn>
              <a:cxn ang="0">
                <a:pos x="49" y="233"/>
              </a:cxn>
              <a:cxn ang="0">
                <a:pos x="144" y="116"/>
              </a:cxn>
              <a:cxn ang="0">
                <a:pos x="111" y="10"/>
              </a:cxn>
              <a:cxn ang="0">
                <a:pos x="149" y="0"/>
              </a:cxn>
              <a:cxn ang="0">
                <a:pos x="159" y="39"/>
              </a:cxn>
              <a:cxn ang="0">
                <a:pos x="148" y="12"/>
              </a:cxn>
              <a:cxn ang="0">
                <a:pos x="122" y="23"/>
              </a:cxn>
              <a:cxn ang="0">
                <a:pos x="111" y="22"/>
              </a:cxn>
              <a:cxn ang="0">
                <a:pos x="35" y="10"/>
              </a:cxn>
              <a:cxn ang="0">
                <a:pos x="73" y="0"/>
              </a:cxn>
              <a:cxn ang="0">
                <a:pos x="83" y="22"/>
              </a:cxn>
              <a:cxn ang="0">
                <a:pos x="72" y="23"/>
              </a:cxn>
              <a:cxn ang="0">
                <a:pos x="46" y="12"/>
              </a:cxn>
              <a:cxn ang="0">
                <a:pos x="35" y="39"/>
              </a:cxn>
              <a:cxn ang="0">
                <a:pos x="174" y="95"/>
              </a:cxn>
              <a:cxn ang="0">
                <a:pos x="82" y="33"/>
              </a:cxn>
              <a:cxn ang="0">
                <a:pos x="20" y="188"/>
              </a:cxn>
              <a:cxn ang="0">
                <a:pos x="0" y="234"/>
              </a:cxn>
              <a:cxn ang="0">
                <a:pos x="20" y="245"/>
              </a:cxn>
              <a:cxn ang="0">
                <a:pos x="41" y="284"/>
              </a:cxn>
              <a:cxn ang="0">
                <a:pos x="60" y="245"/>
              </a:cxn>
              <a:cxn ang="0">
                <a:pos x="38" y="116"/>
              </a:cxn>
              <a:cxn ang="0">
                <a:pos x="115" y="76"/>
              </a:cxn>
              <a:cxn ang="0">
                <a:pos x="156" y="245"/>
              </a:cxn>
              <a:cxn ang="0">
                <a:pos x="134" y="284"/>
              </a:cxn>
              <a:cxn ang="0">
                <a:pos x="174" y="262"/>
              </a:cxn>
              <a:cxn ang="0">
                <a:pos x="183" y="245"/>
              </a:cxn>
              <a:cxn ang="0">
                <a:pos x="194" y="188"/>
              </a:cxn>
              <a:cxn ang="0">
                <a:pos x="110" y="60"/>
              </a:cxn>
              <a:cxn ang="0">
                <a:pos x="78" y="55"/>
              </a:cxn>
              <a:cxn ang="0">
                <a:pos x="110" y="49"/>
              </a:cxn>
              <a:cxn ang="0">
                <a:pos x="110" y="60"/>
              </a:cxn>
            </a:cxnLst>
            <a:rect l="0" t="0" r="r" b="b"/>
            <a:pathLst>
              <a:path w="194" h="284">
                <a:moveTo>
                  <a:pt x="122" y="284"/>
                </a:moveTo>
                <a:cubicBezTo>
                  <a:pt x="122" y="245"/>
                  <a:pt x="122" y="245"/>
                  <a:pt x="122" y="245"/>
                </a:cubicBezTo>
                <a:cubicBezTo>
                  <a:pt x="72" y="245"/>
                  <a:pt x="72" y="245"/>
                  <a:pt x="72" y="245"/>
                </a:cubicBezTo>
                <a:cubicBezTo>
                  <a:pt x="72" y="284"/>
                  <a:pt x="72" y="284"/>
                  <a:pt x="72" y="284"/>
                </a:cubicBezTo>
                <a:lnTo>
                  <a:pt x="122" y="284"/>
                </a:lnTo>
                <a:close/>
                <a:moveTo>
                  <a:pt x="144" y="116"/>
                </a:moveTo>
                <a:cubicBezTo>
                  <a:pt x="144" y="100"/>
                  <a:pt x="131" y="87"/>
                  <a:pt x="115" y="87"/>
                </a:cubicBezTo>
                <a:cubicBezTo>
                  <a:pt x="79" y="87"/>
                  <a:pt x="79" y="87"/>
                  <a:pt x="79" y="87"/>
                </a:cubicBezTo>
                <a:cubicBezTo>
                  <a:pt x="62" y="87"/>
                  <a:pt x="49" y="100"/>
                  <a:pt x="49" y="116"/>
                </a:cubicBezTo>
                <a:cubicBezTo>
                  <a:pt x="49" y="233"/>
                  <a:pt x="49" y="233"/>
                  <a:pt x="49" y="233"/>
                </a:cubicBezTo>
                <a:cubicBezTo>
                  <a:pt x="144" y="233"/>
                  <a:pt x="144" y="233"/>
                  <a:pt x="144" y="233"/>
                </a:cubicBezTo>
                <a:lnTo>
                  <a:pt x="144" y="116"/>
                </a:lnTo>
                <a:close/>
                <a:moveTo>
                  <a:pt x="111" y="22"/>
                </a:moveTo>
                <a:cubicBezTo>
                  <a:pt x="111" y="10"/>
                  <a:pt x="111" y="10"/>
                  <a:pt x="111" y="10"/>
                </a:cubicBezTo>
                <a:cubicBezTo>
                  <a:pt x="111" y="5"/>
                  <a:pt x="115" y="0"/>
                  <a:pt x="121" y="0"/>
                </a:cubicBezTo>
                <a:cubicBezTo>
                  <a:pt x="149" y="0"/>
                  <a:pt x="149" y="0"/>
                  <a:pt x="149" y="0"/>
                </a:cubicBezTo>
                <a:cubicBezTo>
                  <a:pt x="155" y="0"/>
                  <a:pt x="159" y="5"/>
                  <a:pt x="159" y="10"/>
                </a:cubicBezTo>
                <a:cubicBezTo>
                  <a:pt x="159" y="39"/>
                  <a:pt x="159" y="39"/>
                  <a:pt x="159" y="39"/>
                </a:cubicBezTo>
                <a:cubicBezTo>
                  <a:pt x="156" y="36"/>
                  <a:pt x="152" y="34"/>
                  <a:pt x="148" y="31"/>
                </a:cubicBezTo>
                <a:cubicBezTo>
                  <a:pt x="148" y="12"/>
                  <a:pt x="148" y="12"/>
                  <a:pt x="148" y="12"/>
                </a:cubicBezTo>
                <a:cubicBezTo>
                  <a:pt x="122" y="12"/>
                  <a:pt x="122" y="12"/>
                  <a:pt x="122" y="12"/>
                </a:cubicBezTo>
                <a:cubicBezTo>
                  <a:pt x="122" y="23"/>
                  <a:pt x="122" y="23"/>
                  <a:pt x="122" y="23"/>
                </a:cubicBezTo>
                <a:cubicBezTo>
                  <a:pt x="119" y="22"/>
                  <a:pt x="115" y="22"/>
                  <a:pt x="112" y="22"/>
                </a:cubicBezTo>
                <a:lnTo>
                  <a:pt x="111" y="22"/>
                </a:lnTo>
                <a:close/>
                <a:moveTo>
                  <a:pt x="35" y="39"/>
                </a:moveTo>
                <a:cubicBezTo>
                  <a:pt x="35" y="10"/>
                  <a:pt x="35" y="10"/>
                  <a:pt x="35" y="10"/>
                </a:cubicBezTo>
                <a:cubicBezTo>
                  <a:pt x="35" y="5"/>
                  <a:pt x="39" y="0"/>
                  <a:pt x="45" y="0"/>
                </a:cubicBezTo>
                <a:cubicBezTo>
                  <a:pt x="73" y="0"/>
                  <a:pt x="73" y="0"/>
                  <a:pt x="73" y="0"/>
                </a:cubicBezTo>
                <a:cubicBezTo>
                  <a:pt x="78" y="0"/>
                  <a:pt x="83" y="5"/>
                  <a:pt x="83" y="10"/>
                </a:cubicBezTo>
                <a:cubicBezTo>
                  <a:pt x="83" y="22"/>
                  <a:pt x="83" y="22"/>
                  <a:pt x="83" y="22"/>
                </a:cubicBezTo>
                <a:cubicBezTo>
                  <a:pt x="82" y="22"/>
                  <a:pt x="82" y="22"/>
                  <a:pt x="82" y="22"/>
                </a:cubicBezTo>
                <a:cubicBezTo>
                  <a:pt x="78" y="22"/>
                  <a:pt x="75" y="22"/>
                  <a:pt x="72" y="23"/>
                </a:cubicBezTo>
                <a:cubicBezTo>
                  <a:pt x="72" y="12"/>
                  <a:pt x="72" y="12"/>
                  <a:pt x="72" y="12"/>
                </a:cubicBezTo>
                <a:cubicBezTo>
                  <a:pt x="46" y="12"/>
                  <a:pt x="46" y="12"/>
                  <a:pt x="46" y="12"/>
                </a:cubicBezTo>
                <a:cubicBezTo>
                  <a:pt x="46" y="31"/>
                  <a:pt x="46" y="31"/>
                  <a:pt x="46" y="31"/>
                </a:cubicBezTo>
                <a:cubicBezTo>
                  <a:pt x="42" y="34"/>
                  <a:pt x="38" y="36"/>
                  <a:pt x="35" y="39"/>
                </a:cubicBezTo>
                <a:close/>
                <a:moveTo>
                  <a:pt x="174" y="188"/>
                </a:moveTo>
                <a:cubicBezTo>
                  <a:pt x="174" y="95"/>
                  <a:pt x="174" y="95"/>
                  <a:pt x="174" y="95"/>
                </a:cubicBezTo>
                <a:cubicBezTo>
                  <a:pt x="174" y="61"/>
                  <a:pt x="146" y="33"/>
                  <a:pt x="112" y="33"/>
                </a:cubicBezTo>
                <a:cubicBezTo>
                  <a:pt x="82" y="33"/>
                  <a:pt x="82" y="33"/>
                  <a:pt x="82" y="33"/>
                </a:cubicBezTo>
                <a:cubicBezTo>
                  <a:pt x="48" y="33"/>
                  <a:pt x="20" y="61"/>
                  <a:pt x="20" y="95"/>
                </a:cubicBezTo>
                <a:cubicBezTo>
                  <a:pt x="20" y="188"/>
                  <a:pt x="20" y="188"/>
                  <a:pt x="20" y="188"/>
                </a:cubicBezTo>
                <a:cubicBezTo>
                  <a:pt x="0" y="188"/>
                  <a:pt x="0" y="188"/>
                  <a:pt x="0" y="188"/>
                </a:cubicBezTo>
                <a:cubicBezTo>
                  <a:pt x="0" y="234"/>
                  <a:pt x="0" y="234"/>
                  <a:pt x="0" y="234"/>
                </a:cubicBezTo>
                <a:cubicBezTo>
                  <a:pt x="0" y="241"/>
                  <a:pt x="4" y="245"/>
                  <a:pt x="11" y="245"/>
                </a:cubicBezTo>
                <a:cubicBezTo>
                  <a:pt x="20" y="245"/>
                  <a:pt x="20" y="245"/>
                  <a:pt x="20" y="245"/>
                </a:cubicBezTo>
                <a:cubicBezTo>
                  <a:pt x="20" y="262"/>
                  <a:pt x="20" y="262"/>
                  <a:pt x="20" y="262"/>
                </a:cubicBezTo>
                <a:cubicBezTo>
                  <a:pt x="20" y="274"/>
                  <a:pt x="29" y="284"/>
                  <a:pt x="41" y="284"/>
                </a:cubicBezTo>
                <a:cubicBezTo>
                  <a:pt x="60" y="284"/>
                  <a:pt x="60" y="284"/>
                  <a:pt x="60" y="284"/>
                </a:cubicBezTo>
                <a:cubicBezTo>
                  <a:pt x="60" y="245"/>
                  <a:pt x="60" y="245"/>
                  <a:pt x="60" y="245"/>
                </a:cubicBezTo>
                <a:cubicBezTo>
                  <a:pt x="38" y="245"/>
                  <a:pt x="38" y="245"/>
                  <a:pt x="38" y="245"/>
                </a:cubicBezTo>
                <a:cubicBezTo>
                  <a:pt x="38" y="116"/>
                  <a:pt x="38" y="116"/>
                  <a:pt x="38" y="116"/>
                </a:cubicBezTo>
                <a:cubicBezTo>
                  <a:pt x="38" y="94"/>
                  <a:pt x="56" y="76"/>
                  <a:pt x="79" y="76"/>
                </a:cubicBezTo>
                <a:cubicBezTo>
                  <a:pt x="115" y="76"/>
                  <a:pt x="115" y="76"/>
                  <a:pt x="115" y="76"/>
                </a:cubicBezTo>
                <a:cubicBezTo>
                  <a:pt x="137" y="76"/>
                  <a:pt x="156" y="94"/>
                  <a:pt x="156" y="116"/>
                </a:cubicBezTo>
                <a:cubicBezTo>
                  <a:pt x="156" y="245"/>
                  <a:pt x="156" y="245"/>
                  <a:pt x="156" y="245"/>
                </a:cubicBezTo>
                <a:cubicBezTo>
                  <a:pt x="134" y="245"/>
                  <a:pt x="134" y="245"/>
                  <a:pt x="134" y="245"/>
                </a:cubicBezTo>
                <a:cubicBezTo>
                  <a:pt x="134" y="284"/>
                  <a:pt x="134" y="284"/>
                  <a:pt x="134" y="284"/>
                </a:cubicBezTo>
                <a:cubicBezTo>
                  <a:pt x="153" y="284"/>
                  <a:pt x="153" y="284"/>
                  <a:pt x="153" y="284"/>
                </a:cubicBezTo>
                <a:cubicBezTo>
                  <a:pt x="164" y="284"/>
                  <a:pt x="174" y="274"/>
                  <a:pt x="174" y="262"/>
                </a:cubicBezTo>
                <a:cubicBezTo>
                  <a:pt x="174" y="245"/>
                  <a:pt x="174" y="245"/>
                  <a:pt x="174" y="245"/>
                </a:cubicBezTo>
                <a:cubicBezTo>
                  <a:pt x="183" y="245"/>
                  <a:pt x="183" y="245"/>
                  <a:pt x="183" y="245"/>
                </a:cubicBezTo>
                <a:cubicBezTo>
                  <a:pt x="190" y="245"/>
                  <a:pt x="194" y="241"/>
                  <a:pt x="194" y="234"/>
                </a:cubicBezTo>
                <a:cubicBezTo>
                  <a:pt x="194" y="188"/>
                  <a:pt x="194" y="188"/>
                  <a:pt x="194" y="188"/>
                </a:cubicBezTo>
                <a:lnTo>
                  <a:pt x="174" y="188"/>
                </a:lnTo>
                <a:close/>
                <a:moveTo>
                  <a:pt x="110" y="60"/>
                </a:moveTo>
                <a:cubicBezTo>
                  <a:pt x="83" y="60"/>
                  <a:pt x="83" y="60"/>
                  <a:pt x="83" y="60"/>
                </a:cubicBezTo>
                <a:cubicBezTo>
                  <a:pt x="80" y="60"/>
                  <a:pt x="78" y="58"/>
                  <a:pt x="78" y="55"/>
                </a:cubicBezTo>
                <a:cubicBezTo>
                  <a:pt x="78" y="51"/>
                  <a:pt x="80" y="49"/>
                  <a:pt x="83" y="49"/>
                </a:cubicBezTo>
                <a:cubicBezTo>
                  <a:pt x="110" y="49"/>
                  <a:pt x="110" y="49"/>
                  <a:pt x="110" y="49"/>
                </a:cubicBezTo>
                <a:cubicBezTo>
                  <a:pt x="114" y="49"/>
                  <a:pt x="116" y="51"/>
                  <a:pt x="116" y="55"/>
                </a:cubicBezTo>
                <a:cubicBezTo>
                  <a:pt x="116" y="58"/>
                  <a:pt x="114" y="60"/>
                  <a:pt x="110" y="60"/>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3" name="TextBox 42"/>
          <p:cNvSpPr txBox="1"/>
          <p:nvPr/>
        </p:nvSpPr>
        <p:spPr>
          <a:xfrm>
            <a:off x="3982757" y="3022127"/>
            <a:ext cx="3200400" cy="929485"/>
          </a:xfrm>
          <a:prstGeom prst="rect">
            <a:avLst/>
          </a:prstGeom>
          <a:noFill/>
        </p:spPr>
        <p:txBody>
          <a:bodyPr wrap="square" rtlCol="0">
            <a:spAutoFit/>
          </a:bodyPr>
          <a:lstStyle/>
          <a:p>
            <a:pPr algn="ctr" defTabSz="1219170">
              <a:spcBef>
                <a:spcPct val="20000"/>
              </a:spcBef>
              <a:defRPr/>
            </a:pPr>
            <a:r>
              <a:rPr lang="en-US" sz="1600" b="1" dirty="0">
                <a:solidFill>
                  <a:srgbClr val="189A80"/>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64" name="TextBox 63"/>
          <p:cNvSpPr txBox="1"/>
          <p:nvPr/>
        </p:nvSpPr>
        <p:spPr>
          <a:xfrm>
            <a:off x="7454910" y="2995586"/>
            <a:ext cx="3200400" cy="929485"/>
          </a:xfrm>
          <a:prstGeom prst="rect">
            <a:avLst/>
          </a:prstGeom>
          <a:noFill/>
        </p:spPr>
        <p:txBody>
          <a:bodyPr wrap="square" rtlCol="0">
            <a:spAutoFit/>
          </a:bodyPr>
          <a:lstStyle/>
          <a:p>
            <a:pPr algn="ctr" defTabSz="1219170">
              <a:spcBef>
                <a:spcPct val="20000"/>
              </a:spcBef>
              <a:defRPr/>
            </a:pPr>
            <a:r>
              <a:rPr lang="en-US" sz="1600" b="1" dirty="0">
                <a:solidFill>
                  <a:srgbClr val="EF9D2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65" name="TextBox 64"/>
          <p:cNvSpPr txBox="1"/>
          <p:nvPr/>
        </p:nvSpPr>
        <p:spPr>
          <a:xfrm>
            <a:off x="356677" y="5421977"/>
            <a:ext cx="3200400" cy="929485"/>
          </a:xfrm>
          <a:prstGeom prst="rect">
            <a:avLst/>
          </a:prstGeom>
          <a:noFill/>
        </p:spPr>
        <p:txBody>
          <a:bodyPr wrap="square" rtlCol="0">
            <a:spAutoFit/>
          </a:bodyPr>
          <a:lstStyle/>
          <a:p>
            <a:pPr algn="ctr" defTabSz="1219170">
              <a:spcBef>
                <a:spcPct val="20000"/>
              </a:spcBef>
              <a:defRPr/>
            </a:pPr>
            <a:r>
              <a:rPr lang="en-US" sz="1600" b="1" dirty="0">
                <a:solidFill>
                  <a:srgbClr val="686868"/>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66" name="TextBox 65"/>
          <p:cNvSpPr txBox="1"/>
          <p:nvPr/>
        </p:nvSpPr>
        <p:spPr>
          <a:xfrm>
            <a:off x="3984324" y="5430990"/>
            <a:ext cx="3200400" cy="929485"/>
          </a:xfrm>
          <a:prstGeom prst="rect">
            <a:avLst/>
          </a:prstGeom>
          <a:noFill/>
        </p:spPr>
        <p:txBody>
          <a:bodyPr wrap="square" rtlCol="0">
            <a:spAutoFit/>
          </a:bodyPr>
          <a:lstStyle/>
          <a:p>
            <a:pPr algn="ctr" defTabSz="1219170">
              <a:spcBef>
                <a:spcPct val="20000"/>
              </a:spcBef>
              <a:defRPr/>
            </a:pPr>
            <a:r>
              <a:rPr lang="en-US" sz="1600" b="1" dirty="0">
                <a:solidFill>
                  <a:srgbClr val="56426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67" name="TextBox 66"/>
          <p:cNvSpPr txBox="1"/>
          <p:nvPr/>
        </p:nvSpPr>
        <p:spPr>
          <a:xfrm>
            <a:off x="7456477" y="5404449"/>
            <a:ext cx="3200400" cy="929485"/>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Tree>
    <p:extLst>
      <p:ext uri="{BB962C8B-B14F-4D97-AF65-F5344CB8AC3E}">
        <p14:creationId xmlns:p14="http://schemas.microsoft.com/office/powerpoint/2010/main" val="171574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ppt_w</p:attrName>
                                        </p:attrNameLst>
                                      </p:cBhvr>
                                      <p:tavLst>
                                        <p:tav tm="0">
                                          <p:val>
                                            <p:fltVal val="0"/>
                                          </p:val>
                                        </p:tav>
                                        <p:tav tm="100000">
                                          <p:val>
                                            <p:strVal val="#ppt_w"/>
                                          </p:val>
                                        </p:tav>
                                      </p:tavLst>
                                    </p:anim>
                                    <p:anim calcmode="lin" valueType="num">
                                      <p:cBhvr>
                                        <p:cTn id="29" dur="500" fill="hold"/>
                                        <p:tgtEl>
                                          <p:spTgt spid="39"/>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up)">
                                      <p:cBhvr>
                                        <p:cTn id="33" dur="500"/>
                                        <p:tgtEl>
                                          <p:spTgt spid="35"/>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par>
                          <p:cTn id="46" fill="hold">
                            <p:stCondLst>
                              <p:cond delay="4000"/>
                            </p:stCondLst>
                            <p:childTnLst>
                              <p:par>
                                <p:cTn id="47" presetID="23" presetClass="entr" presetSubtype="16"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childTnLst>
                                </p:cTn>
                              </p:par>
                            </p:childTnLst>
                          </p:cTn>
                        </p:par>
                        <p:par>
                          <p:cTn id="51" fill="hold">
                            <p:stCondLst>
                              <p:cond delay="4500"/>
                            </p:stCondLst>
                            <p:childTnLst>
                              <p:par>
                                <p:cTn id="52" presetID="22" presetClass="entr" presetSubtype="1"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500"/>
                                        <p:tgtEl>
                                          <p:spTgt spid="43"/>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Effect transition="in" filter="fade">
                                      <p:cBhvr>
                                        <p:cTn id="60" dur="500"/>
                                        <p:tgtEl>
                                          <p:spTgt spid="11"/>
                                        </p:tgtEl>
                                      </p:cBhvr>
                                    </p:animEffect>
                                  </p:childTnLst>
                                </p:cTn>
                              </p:par>
                            </p:childTnLst>
                          </p:cTn>
                        </p:par>
                        <p:par>
                          <p:cTn id="61" fill="hold">
                            <p:stCondLst>
                              <p:cond delay="5500"/>
                            </p:stCondLst>
                            <p:childTnLst>
                              <p:par>
                                <p:cTn id="62" presetID="53" presetClass="entr" presetSubtype="16"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Effect transition="in" filter="fade">
                                      <p:cBhvr>
                                        <p:cTn id="66" dur="500"/>
                                        <p:tgtEl>
                                          <p:spTgt spid="24"/>
                                        </p:tgtEl>
                                      </p:cBhvr>
                                    </p:animEffect>
                                  </p:childTnLst>
                                </p:cTn>
                              </p:par>
                            </p:childTnLst>
                          </p:cTn>
                        </p:par>
                        <p:par>
                          <p:cTn id="67" fill="hold">
                            <p:stCondLst>
                              <p:cond delay="6000"/>
                            </p:stCondLst>
                            <p:childTnLst>
                              <p:par>
                                <p:cTn id="68" presetID="23" presetClass="entr" presetSubtype="16"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p:cTn id="70" dur="500" fill="hold"/>
                                        <p:tgtEl>
                                          <p:spTgt spid="38"/>
                                        </p:tgtEl>
                                        <p:attrNameLst>
                                          <p:attrName>ppt_w</p:attrName>
                                        </p:attrNameLst>
                                      </p:cBhvr>
                                      <p:tavLst>
                                        <p:tav tm="0">
                                          <p:val>
                                            <p:fltVal val="0"/>
                                          </p:val>
                                        </p:tav>
                                        <p:tav tm="100000">
                                          <p:val>
                                            <p:strVal val="#ppt_w"/>
                                          </p:val>
                                        </p:tav>
                                      </p:tavLst>
                                    </p:anim>
                                    <p:anim calcmode="lin" valueType="num">
                                      <p:cBhvr>
                                        <p:cTn id="71" dur="500" fill="hold"/>
                                        <p:tgtEl>
                                          <p:spTgt spid="38"/>
                                        </p:tgtEl>
                                        <p:attrNameLst>
                                          <p:attrName>ppt_h</p:attrName>
                                        </p:attrNameLst>
                                      </p:cBhvr>
                                      <p:tavLst>
                                        <p:tav tm="0">
                                          <p:val>
                                            <p:fltVal val="0"/>
                                          </p:val>
                                        </p:tav>
                                        <p:tav tm="100000">
                                          <p:val>
                                            <p:strVal val="#ppt_h"/>
                                          </p:val>
                                        </p:tav>
                                      </p:tavLst>
                                    </p:anim>
                                  </p:childTnLst>
                                </p:cTn>
                              </p:par>
                            </p:childTnLst>
                          </p:cTn>
                        </p:par>
                        <p:par>
                          <p:cTn id="72" fill="hold">
                            <p:stCondLst>
                              <p:cond delay="6500"/>
                            </p:stCondLst>
                            <p:childTnLst>
                              <p:par>
                                <p:cTn id="73" presetID="22" presetClass="entr" presetSubtype="1" fill="hold" grpId="0" nodeType="after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up)">
                                      <p:cBhvr>
                                        <p:cTn id="75" dur="500"/>
                                        <p:tgtEl>
                                          <p:spTgt spid="64"/>
                                        </p:tgtEl>
                                      </p:cBhvr>
                                    </p:animEffect>
                                  </p:childTnLst>
                                </p:cTn>
                              </p:par>
                            </p:childTnLst>
                          </p:cTn>
                        </p:par>
                        <p:par>
                          <p:cTn id="76" fill="hold">
                            <p:stCondLst>
                              <p:cond delay="7000"/>
                            </p:stCondLst>
                            <p:childTnLst>
                              <p:par>
                                <p:cTn id="77" presetID="53" presetClass="entr" presetSubtype="16"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Effect transition="in" filter="fade">
                                      <p:cBhvr>
                                        <p:cTn id="81" dur="500"/>
                                        <p:tgtEl>
                                          <p:spTgt spid="10"/>
                                        </p:tgtEl>
                                      </p:cBhvr>
                                    </p:animEffect>
                                  </p:childTnLst>
                                </p:cTn>
                              </p:par>
                            </p:childTnLst>
                          </p:cTn>
                        </p:par>
                        <p:par>
                          <p:cTn id="82" fill="hold">
                            <p:stCondLst>
                              <p:cond delay="7500"/>
                            </p:stCondLst>
                            <p:childTnLst>
                              <p:par>
                                <p:cTn id="83" presetID="53" presetClass="entr" presetSubtype="16" fill="hold" grpId="0" nodeType="after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500" fill="hold"/>
                                        <p:tgtEl>
                                          <p:spTgt spid="25"/>
                                        </p:tgtEl>
                                        <p:attrNameLst>
                                          <p:attrName>ppt_w</p:attrName>
                                        </p:attrNameLst>
                                      </p:cBhvr>
                                      <p:tavLst>
                                        <p:tav tm="0">
                                          <p:val>
                                            <p:fltVal val="0"/>
                                          </p:val>
                                        </p:tav>
                                        <p:tav tm="100000">
                                          <p:val>
                                            <p:strVal val="#ppt_w"/>
                                          </p:val>
                                        </p:tav>
                                      </p:tavLst>
                                    </p:anim>
                                    <p:anim calcmode="lin" valueType="num">
                                      <p:cBhvr>
                                        <p:cTn id="86" dur="500" fill="hold"/>
                                        <p:tgtEl>
                                          <p:spTgt spid="25"/>
                                        </p:tgtEl>
                                        <p:attrNameLst>
                                          <p:attrName>ppt_h</p:attrName>
                                        </p:attrNameLst>
                                      </p:cBhvr>
                                      <p:tavLst>
                                        <p:tav tm="0">
                                          <p:val>
                                            <p:fltVal val="0"/>
                                          </p:val>
                                        </p:tav>
                                        <p:tav tm="100000">
                                          <p:val>
                                            <p:strVal val="#ppt_h"/>
                                          </p:val>
                                        </p:tav>
                                      </p:tavLst>
                                    </p:anim>
                                    <p:animEffect transition="in" filter="fade">
                                      <p:cBhvr>
                                        <p:cTn id="87" dur="500"/>
                                        <p:tgtEl>
                                          <p:spTgt spid="25"/>
                                        </p:tgtEl>
                                      </p:cBhvr>
                                    </p:animEffect>
                                  </p:childTnLst>
                                </p:cTn>
                              </p:par>
                            </p:childTnLst>
                          </p:cTn>
                        </p:par>
                        <p:par>
                          <p:cTn id="88" fill="hold">
                            <p:stCondLst>
                              <p:cond delay="8000"/>
                            </p:stCondLst>
                            <p:childTnLst>
                              <p:par>
                                <p:cTn id="89" presetID="23" presetClass="entr" presetSubtype="16"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p:cTn id="91" dur="500" fill="hold"/>
                                        <p:tgtEl>
                                          <p:spTgt spid="41"/>
                                        </p:tgtEl>
                                        <p:attrNameLst>
                                          <p:attrName>ppt_w</p:attrName>
                                        </p:attrNameLst>
                                      </p:cBhvr>
                                      <p:tavLst>
                                        <p:tav tm="0">
                                          <p:val>
                                            <p:fltVal val="0"/>
                                          </p:val>
                                        </p:tav>
                                        <p:tav tm="100000">
                                          <p:val>
                                            <p:strVal val="#ppt_w"/>
                                          </p:val>
                                        </p:tav>
                                      </p:tavLst>
                                    </p:anim>
                                    <p:anim calcmode="lin" valueType="num">
                                      <p:cBhvr>
                                        <p:cTn id="92" dur="500" fill="hold"/>
                                        <p:tgtEl>
                                          <p:spTgt spid="41"/>
                                        </p:tgtEl>
                                        <p:attrNameLst>
                                          <p:attrName>ppt_h</p:attrName>
                                        </p:attrNameLst>
                                      </p:cBhvr>
                                      <p:tavLst>
                                        <p:tav tm="0">
                                          <p:val>
                                            <p:fltVal val="0"/>
                                          </p:val>
                                        </p:tav>
                                        <p:tav tm="100000">
                                          <p:val>
                                            <p:strVal val="#ppt_h"/>
                                          </p:val>
                                        </p:tav>
                                      </p:tavLst>
                                    </p:anim>
                                  </p:childTnLst>
                                </p:cTn>
                              </p:par>
                            </p:childTnLst>
                          </p:cTn>
                        </p:par>
                        <p:par>
                          <p:cTn id="93" fill="hold">
                            <p:stCondLst>
                              <p:cond delay="8500"/>
                            </p:stCondLst>
                            <p:childTnLst>
                              <p:par>
                                <p:cTn id="94" presetID="22" presetClass="entr" presetSubtype="1" fill="hold" grpId="0" nodeType="after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wipe(up)">
                                      <p:cBhvr>
                                        <p:cTn id="96" dur="500"/>
                                        <p:tgtEl>
                                          <p:spTgt spid="65"/>
                                        </p:tgtEl>
                                      </p:cBhvr>
                                    </p:animEffect>
                                  </p:childTnLst>
                                </p:cTn>
                              </p:par>
                            </p:childTnLst>
                          </p:cTn>
                        </p:par>
                        <p:par>
                          <p:cTn id="97" fill="hold">
                            <p:stCondLst>
                              <p:cond delay="9000"/>
                            </p:stCondLst>
                            <p:childTnLst>
                              <p:par>
                                <p:cTn id="98" presetID="53" presetClass="entr" presetSubtype="16" fill="hold" grpId="0" nodeType="afterEffect">
                                  <p:stCondLst>
                                    <p:cond delay="0"/>
                                  </p:stCondLst>
                                  <p:childTnLst>
                                    <p:set>
                                      <p:cBhvr>
                                        <p:cTn id="99" dur="1" fill="hold">
                                          <p:stCondLst>
                                            <p:cond delay="0"/>
                                          </p:stCondLst>
                                        </p:cTn>
                                        <p:tgtEl>
                                          <p:spTgt spid="14"/>
                                        </p:tgtEl>
                                        <p:attrNameLst>
                                          <p:attrName>style.visibility</p:attrName>
                                        </p:attrNameLst>
                                      </p:cBhvr>
                                      <p:to>
                                        <p:strVal val="visible"/>
                                      </p:to>
                                    </p:set>
                                    <p:anim calcmode="lin" valueType="num">
                                      <p:cBhvr>
                                        <p:cTn id="100" dur="500" fill="hold"/>
                                        <p:tgtEl>
                                          <p:spTgt spid="14"/>
                                        </p:tgtEl>
                                        <p:attrNameLst>
                                          <p:attrName>ppt_w</p:attrName>
                                        </p:attrNameLst>
                                      </p:cBhvr>
                                      <p:tavLst>
                                        <p:tav tm="0">
                                          <p:val>
                                            <p:fltVal val="0"/>
                                          </p:val>
                                        </p:tav>
                                        <p:tav tm="100000">
                                          <p:val>
                                            <p:strVal val="#ppt_w"/>
                                          </p:val>
                                        </p:tav>
                                      </p:tavLst>
                                    </p:anim>
                                    <p:anim calcmode="lin" valueType="num">
                                      <p:cBhvr>
                                        <p:cTn id="101" dur="500" fill="hold"/>
                                        <p:tgtEl>
                                          <p:spTgt spid="14"/>
                                        </p:tgtEl>
                                        <p:attrNameLst>
                                          <p:attrName>ppt_h</p:attrName>
                                        </p:attrNameLst>
                                      </p:cBhvr>
                                      <p:tavLst>
                                        <p:tav tm="0">
                                          <p:val>
                                            <p:fltVal val="0"/>
                                          </p:val>
                                        </p:tav>
                                        <p:tav tm="100000">
                                          <p:val>
                                            <p:strVal val="#ppt_h"/>
                                          </p:val>
                                        </p:tav>
                                      </p:tavLst>
                                    </p:anim>
                                    <p:animEffect transition="in" filter="fade">
                                      <p:cBhvr>
                                        <p:cTn id="102" dur="500"/>
                                        <p:tgtEl>
                                          <p:spTgt spid="14"/>
                                        </p:tgtEl>
                                      </p:cBhvr>
                                    </p:animEffect>
                                  </p:childTnLst>
                                </p:cTn>
                              </p:par>
                            </p:childTnLst>
                          </p:cTn>
                        </p:par>
                        <p:par>
                          <p:cTn id="103" fill="hold">
                            <p:stCondLst>
                              <p:cond delay="9500"/>
                            </p:stCondLst>
                            <p:childTnLst>
                              <p:par>
                                <p:cTn id="104" presetID="53" presetClass="entr" presetSubtype="16" fill="hold" grpId="0" nodeType="afterEffect">
                                  <p:stCondLst>
                                    <p:cond delay="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500" fill="hold"/>
                                        <p:tgtEl>
                                          <p:spTgt spid="26"/>
                                        </p:tgtEl>
                                        <p:attrNameLst>
                                          <p:attrName>ppt_w</p:attrName>
                                        </p:attrNameLst>
                                      </p:cBhvr>
                                      <p:tavLst>
                                        <p:tav tm="0">
                                          <p:val>
                                            <p:fltVal val="0"/>
                                          </p:val>
                                        </p:tav>
                                        <p:tav tm="100000">
                                          <p:val>
                                            <p:strVal val="#ppt_w"/>
                                          </p:val>
                                        </p:tav>
                                      </p:tavLst>
                                    </p:anim>
                                    <p:anim calcmode="lin" valueType="num">
                                      <p:cBhvr>
                                        <p:cTn id="107" dur="500" fill="hold"/>
                                        <p:tgtEl>
                                          <p:spTgt spid="26"/>
                                        </p:tgtEl>
                                        <p:attrNameLst>
                                          <p:attrName>ppt_h</p:attrName>
                                        </p:attrNameLst>
                                      </p:cBhvr>
                                      <p:tavLst>
                                        <p:tav tm="0">
                                          <p:val>
                                            <p:fltVal val="0"/>
                                          </p:val>
                                        </p:tav>
                                        <p:tav tm="100000">
                                          <p:val>
                                            <p:strVal val="#ppt_h"/>
                                          </p:val>
                                        </p:tav>
                                      </p:tavLst>
                                    </p:anim>
                                    <p:animEffect transition="in" filter="fade">
                                      <p:cBhvr>
                                        <p:cTn id="108" dur="500"/>
                                        <p:tgtEl>
                                          <p:spTgt spid="26"/>
                                        </p:tgtEl>
                                      </p:cBhvr>
                                    </p:animEffect>
                                  </p:childTnLst>
                                </p:cTn>
                              </p:par>
                            </p:childTnLst>
                          </p:cTn>
                        </p:par>
                        <p:par>
                          <p:cTn id="109" fill="hold">
                            <p:stCondLst>
                              <p:cond delay="10000"/>
                            </p:stCondLst>
                            <p:childTnLst>
                              <p:par>
                                <p:cTn id="110" presetID="23" presetClass="entr" presetSubtype="16" fill="hold" grpId="0" nodeType="afterEffect">
                                  <p:stCondLst>
                                    <p:cond delay="0"/>
                                  </p:stCondLst>
                                  <p:childTnLst>
                                    <p:set>
                                      <p:cBhvr>
                                        <p:cTn id="111" dur="1" fill="hold">
                                          <p:stCondLst>
                                            <p:cond delay="0"/>
                                          </p:stCondLst>
                                        </p:cTn>
                                        <p:tgtEl>
                                          <p:spTgt spid="42"/>
                                        </p:tgtEl>
                                        <p:attrNameLst>
                                          <p:attrName>style.visibility</p:attrName>
                                        </p:attrNameLst>
                                      </p:cBhvr>
                                      <p:to>
                                        <p:strVal val="visible"/>
                                      </p:to>
                                    </p:set>
                                    <p:anim calcmode="lin" valueType="num">
                                      <p:cBhvr>
                                        <p:cTn id="112" dur="500" fill="hold"/>
                                        <p:tgtEl>
                                          <p:spTgt spid="42"/>
                                        </p:tgtEl>
                                        <p:attrNameLst>
                                          <p:attrName>ppt_w</p:attrName>
                                        </p:attrNameLst>
                                      </p:cBhvr>
                                      <p:tavLst>
                                        <p:tav tm="0">
                                          <p:val>
                                            <p:fltVal val="0"/>
                                          </p:val>
                                        </p:tav>
                                        <p:tav tm="100000">
                                          <p:val>
                                            <p:strVal val="#ppt_w"/>
                                          </p:val>
                                        </p:tav>
                                      </p:tavLst>
                                    </p:anim>
                                    <p:anim calcmode="lin" valueType="num">
                                      <p:cBhvr>
                                        <p:cTn id="113" dur="500" fill="hold"/>
                                        <p:tgtEl>
                                          <p:spTgt spid="42"/>
                                        </p:tgtEl>
                                        <p:attrNameLst>
                                          <p:attrName>ppt_h</p:attrName>
                                        </p:attrNameLst>
                                      </p:cBhvr>
                                      <p:tavLst>
                                        <p:tav tm="0">
                                          <p:val>
                                            <p:fltVal val="0"/>
                                          </p:val>
                                        </p:tav>
                                        <p:tav tm="100000">
                                          <p:val>
                                            <p:strVal val="#ppt_h"/>
                                          </p:val>
                                        </p:tav>
                                      </p:tavLst>
                                    </p:anim>
                                  </p:childTnLst>
                                </p:cTn>
                              </p:par>
                            </p:childTnLst>
                          </p:cTn>
                        </p:par>
                        <p:par>
                          <p:cTn id="114" fill="hold">
                            <p:stCondLst>
                              <p:cond delay="10500"/>
                            </p:stCondLst>
                            <p:childTnLst>
                              <p:par>
                                <p:cTn id="115" presetID="22" presetClass="entr" presetSubtype="1" fill="hold" grpId="0" nodeType="after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wipe(up)">
                                      <p:cBhvr>
                                        <p:cTn id="117" dur="500"/>
                                        <p:tgtEl>
                                          <p:spTgt spid="66"/>
                                        </p:tgtEl>
                                      </p:cBhvr>
                                    </p:animEffect>
                                  </p:childTnLst>
                                </p:cTn>
                              </p:par>
                            </p:childTnLst>
                          </p:cTn>
                        </p:par>
                        <p:par>
                          <p:cTn id="118" fill="hold">
                            <p:stCondLst>
                              <p:cond delay="11000"/>
                            </p:stCondLst>
                            <p:childTnLst>
                              <p:par>
                                <p:cTn id="119" presetID="53" presetClass="entr" presetSubtype="16" fill="hold" grpId="0" nodeType="afterEffect">
                                  <p:stCondLst>
                                    <p:cond delay="0"/>
                                  </p:stCondLst>
                                  <p:childTnLst>
                                    <p:set>
                                      <p:cBhvr>
                                        <p:cTn id="120" dur="1" fill="hold">
                                          <p:stCondLst>
                                            <p:cond delay="0"/>
                                          </p:stCondLst>
                                        </p:cTn>
                                        <p:tgtEl>
                                          <p:spTgt spid="12"/>
                                        </p:tgtEl>
                                        <p:attrNameLst>
                                          <p:attrName>style.visibility</p:attrName>
                                        </p:attrNameLst>
                                      </p:cBhvr>
                                      <p:to>
                                        <p:strVal val="visible"/>
                                      </p:to>
                                    </p:set>
                                    <p:anim calcmode="lin" valueType="num">
                                      <p:cBhvr>
                                        <p:cTn id="121" dur="500" fill="hold"/>
                                        <p:tgtEl>
                                          <p:spTgt spid="12"/>
                                        </p:tgtEl>
                                        <p:attrNameLst>
                                          <p:attrName>ppt_w</p:attrName>
                                        </p:attrNameLst>
                                      </p:cBhvr>
                                      <p:tavLst>
                                        <p:tav tm="0">
                                          <p:val>
                                            <p:fltVal val="0"/>
                                          </p:val>
                                        </p:tav>
                                        <p:tav tm="100000">
                                          <p:val>
                                            <p:strVal val="#ppt_w"/>
                                          </p:val>
                                        </p:tav>
                                      </p:tavLst>
                                    </p:anim>
                                    <p:anim calcmode="lin" valueType="num">
                                      <p:cBhvr>
                                        <p:cTn id="122" dur="500" fill="hold"/>
                                        <p:tgtEl>
                                          <p:spTgt spid="12"/>
                                        </p:tgtEl>
                                        <p:attrNameLst>
                                          <p:attrName>ppt_h</p:attrName>
                                        </p:attrNameLst>
                                      </p:cBhvr>
                                      <p:tavLst>
                                        <p:tav tm="0">
                                          <p:val>
                                            <p:fltVal val="0"/>
                                          </p:val>
                                        </p:tav>
                                        <p:tav tm="100000">
                                          <p:val>
                                            <p:strVal val="#ppt_h"/>
                                          </p:val>
                                        </p:tav>
                                      </p:tavLst>
                                    </p:anim>
                                    <p:animEffect transition="in" filter="fade">
                                      <p:cBhvr>
                                        <p:cTn id="123" dur="500"/>
                                        <p:tgtEl>
                                          <p:spTgt spid="12"/>
                                        </p:tgtEl>
                                      </p:cBhvr>
                                    </p:animEffect>
                                  </p:childTnLst>
                                </p:cTn>
                              </p:par>
                            </p:childTnLst>
                          </p:cTn>
                        </p:par>
                        <p:par>
                          <p:cTn id="124" fill="hold">
                            <p:stCondLst>
                              <p:cond delay="115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childTnLst>
                          </p:cTn>
                        </p:par>
                        <p:par>
                          <p:cTn id="130" fill="hold">
                            <p:stCondLst>
                              <p:cond delay="12000"/>
                            </p:stCondLst>
                            <p:childTnLst>
                              <p:par>
                                <p:cTn id="131" presetID="23" presetClass="entr" presetSubtype="16" fill="hold" grpId="0" nodeType="afterEffect">
                                  <p:stCondLst>
                                    <p:cond delay="0"/>
                                  </p:stCondLst>
                                  <p:childTnLst>
                                    <p:set>
                                      <p:cBhvr>
                                        <p:cTn id="132" dur="1" fill="hold">
                                          <p:stCondLst>
                                            <p:cond delay="0"/>
                                          </p:stCondLst>
                                        </p:cTn>
                                        <p:tgtEl>
                                          <p:spTgt spid="40"/>
                                        </p:tgtEl>
                                        <p:attrNameLst>
                                          <p:attrName>style.visibility</p:attrName>
                                        </p:attrNameLst>
                                      </p:cBhvr>
                                      <p:to>
                                        <p:strVal val="visible"/>
                                      </p:to>
                                    </p:set>
                                    <p:anim calcmode="lin" valueType="num">
                                      <p:cBhvr>
                                        <p:cTn id="133" dur="500" fill="hold"/>
                                        <p:tgtEl>
                                          <p:spTgt spid="40"/>
                                        </p:tgtEl>
                                        <p:attrNameLst>
                                          <p:attrName>ppt_w</p:attrName>
                                        </p:attrNameLst>
                                      </p:cBhvr>
                                      <p:tavLst>
                                        <p:tav tm="0">
                                          <p:val>
                                            <p:fltVal val="0"/>
                                          </p:val>
                                        </p:tav>
                                        <p:tav tm="100000">
                                          <p:val>
                                            <p:strVal val="#ppt_w"/>
                                          </p:val>
                                        </p:tav>
                                      </p:tavLst>
                                    </p:anim>
                                    <p:anim calcmode="lin" valueType="num">
                                      <p:cBhvr>
                                        <p:cTn id="134" dur="500" fill="hold"/>
                                        <p:tgtEl>
                                          <p:spTgt spid="40"/>
                                        </p:tgtEl>
                                        <p:attrNameLst>
                                          <p:attrName>ppt_h</p:attrName>
                                        </p:attrNameLst>
                                      </p:cBhvr>
                                      <p:tavLst>
                                        <p:tav tm="0">
                                          <p:val>
                                            <p:fltVal val="0"/>
                                          </p:val>
                                        </p:tav>
                                        <p:tav tm="100000">
                                          <p:val>
                                            <p:strVal val="#ppt_h"/>
                                          </p:val>
                                        </p:tav>
                                      </p:tavLst>
                                    </p:anim>
                                  </p:childTnLst>
                                </p:cTn>
                              </p:par>
                            </p:childTnLst>
                          </p:cTn>
                        </p:par>
                        <p:par>
                          <p:cTn id="135" fill="hold">
                            <p:stCondLst>
                              <p:cond delay="12500"/>
                            </p:stCondLst>
                            <p:childTnLst>
                              <p:par>
                                <p:cTn id="136" presetID="22" presetClass="entr" presetSubtype="1" fill="hold" grpId="0" nodeType="after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wipe(up)">
                                      <p:cBhvr>
                                        <p:cTn id="13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3" grpId="0" animBg="1"/>
      <p:bldP spid="10" grpId="0" animBg="1"/>
      <p:bldP spid="25" grpId="0" animBg="1"/>
      <p:bldP spid="11" grpId="0" animBg="1"/>
      <p:bldP spid="24" grpId="0" animBg="1"/>
      <p:bldP spid="9" grpId="0" animBg="1"/>
      <p:bldP spid="22" grpId="0" animBg="1"/>
      <p:bldP spid="14" grpId="0" animBg="1"/>
      <p:bldP spid="26" grpId="0" animBg="1"/>
      <p:bldP spid="12" grpId="0" animBg="1"/>
      <p:bldP spid="27" grpId="0" animBg="1"/>
      <p:bldP spid="35" grpId="0"/>
      <p:bldP spid="36" grpId="0"/>
      <p:bldP spid="37" grpId="0" animBg="1"/>
      <p:bldP spid="38" grpId="0" animBg="1"/>
      <p:bldP spid="39" grpId="0" animBg="1"/>
      <p:bldP spid="40" grpId="0" animBg="1"/>
      <p:bldP spid="41" grpId="0" animBg="1"/>
      <p:bldP spid="42" grpId="0" animBg="1"/>
      <p:bldP spid="43" grpId="0"/>
      <p:bldP spid="64" grpId="0"/>
      <p:bldP spid="65" grpId="0"/>
      <p:bldP spid="66" grpId="0"/>
      <p:bldP spid="6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17" name="Group 73"/>
          <p:cNvGrpSpPr/>
          <p:nvPr/>
        </p:nvGrpSpPr>
        <p:grpSpPr>
          <a:xfrm>
            <a:off x="3890045" y="2014503"/>
            <a:ext cx="1240451" cy="288800"/>
            <a:chOff x="2901397" y="1460250"/>
            <a:chExt cx="930338" cy="220268"/>
          </a:xfrm>
        </p:grpSpPr>
        <p:cxnSp>
          <p:nvCxnSpPr>
            <p:cNvPr id="70" name="Straight Connector 69"/>
            <p:cNvCxnSpPr/>
            <p:nvPr/>
          </p:nvCxnSpPr>
          <p:spPr>
            <a:xfrm flipH="1" flipV="1">
              <a:off x="3592681" y="1460250"/>
              <a:ext cx="239054" cy="220268"/>
            </a:xfrm>
            <a:prstGeom prst="line">
              <a:avLst/>
            </a:prstGeom>
            <a:ln w="19050" cap="rnd">
              <a:solidFill>
                <a:srgbClr val="34738D"/>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2901397" y="1461496"/>
              <a:ext cx="691284" cy="0"/>
            </a:xfrm>
            <a:prstGeom prst="line">
              <a:avLst/>
            </a:prstGeom>
            <a:ln w="19050" cap="rnd">
              <a:solidFill>
                <a:srgbClr val="34738D"/>
              </a:solidFill>
              <a:prstDash val="solid"/>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8" name="Group 74"/>
          <p:cNvGrpSpPr/>
          <p:nvPr/>
        </p:nvGrpSpPr>
        <p:grpSpPr>
          <a:xfrm flipH="1">
            <a:off x="6996274" y="1997396"/>
            <a:ext cx="1243625" cy="295149"/>
            <a:chOff x="2899016" y="1459156"/>
            <a:chExt cx="932719" cy="221362"/>
          </a:xfrm>
        </p:grpSpPr>
        <p:cxnSp>
          <p:nvCxnSpPr>
            <p:cNvPr id="76" name="Straight Connector 75"/>
            <p:cNvCxnSpPr/>
            <p:nvPr/>
          </p:nvCxnSpPr>
          <p:spPr>
            <a:xfrm flipH="1" flipV="1">
              <a:off x="3592681" y="1460250"/>
              <a:ext cx="239054" cy="220268"/>
            </a:xfrm>
            <a:prstGeom prst="line">
              <a:avLst/>
            </a:prstGeom>
            <a:ln w="19050" cap="rnd">
              <a:solidFill>
                <a:srgbClr val="189A80"/>
              </a:solidFill>
              <a:prstDash val="soli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2899016" y="1459156"/>
              <a:ext cx="691284" cy="0"/>
            </a:xfrm>
            <a:prstGeom prst="line">
              <a:avLst/>
            </a:prstGeom>
            <a:ln w="19050" cap="rnd">
              <a:solidFill>
                <a:srgbClr val="189A80"/>
              </a:solidFill>
              <a:prstDash val="solid"/>
              <a:tailEnd type="oval"/>
            </a:ln>
          </p:spPr>
          <p:style>
            <a:lnRef idx="1">
              <a:schemeClr val="accent1"/>
            </a:lnRef>
            <a:fillRef idx="0">
              <a:schemeClr val="accent1"/>
            </a:fillRef>
            <a:effectRef idx="0">
              <a:schemeClr val="accent1"/>
            </a:effectRef>
            <a:fontRef idx="minor">
              <a:schemeClr val="tx1"/>
            </a:fontRef>
          </p:style>
        </p:cxnSp>
      </p:grpSp>
      <p:grpSp>
        <p:nvGrpSpPr>
          <p:cNvPr id="19" name="Group 81"/>
          <p:cNvGrpSpPr/>
          <p:nvPr/>
        </p:nvGrpSpPr>
        <p:grpSpPr>
          <a:xfrm flipV="1">
            <a:off x="3865356" y="5281157"/>
            <a:ext cx="1243625" cy="288800"/>
            <a:chOff x="2899016" y="1460250"/>
            <a:chExt cx="932719" cy="220268"/>
          </a:xfrm>
        </p:grpSpPr>
        <p:cxnSp>
          <p:nvCxnSpPr>
            <p:cNvPr id="83" name="Straight Connector 82"/>
            <p:cNvCxnSpPr/>
            <p:nvPr/>
          </p:nvCxnSpPr>
          <p:spPr>
            <a:xfrm flipH="1" flipV="1">
              <a:off x="3592681" y="1460250"/>
              <a:ext cx="239054" cy="220268"/>
            </a:xfrm>
            <a:prstGeom prst="line">
              <a:avLst/>
            </a:prstGeom>
            <a:ln w="19050" cap="rnd">
              <a:solidFill>
                <a:srgbClr val="564267"/>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2899016" y="1461496"/>
              <a:ext cx="691284" cy="0"/>
            </a:xfrm>
            <a:prstGeom prst="line">
              <a:avLst/>
            </a:prstGeom>
            <a:ln w="19050" cap="rnd">
              <a:solidFill>
                <a:srgbClr val="564267"/>
              </a:solidFill>
              <a:prstDash val="solid"/>
              <a:tailEnd type="oval"/>
            </a:ln>
          </p:spPr>
          <p:style>
            <a:lnRef idx="1">
              <a:schemeClr val="accent1"/>
            </a:lnRef>
            <a:fillRef idx="0">
              <a:schemeClr val="accent1"/>
            </a:fillRef>
            <a:effectRef idx="0">
              <a:schemeClr val="accent1"/>
            </a:effectRef>
            <a:fontRef idx="minor">
              <a:schemeClr val="tx1"/>
            </a:fontRef>
          </p:style>
        </p:cxnSp>
      </p:grpSp>
      <p:grpSp>
        <p:nvGrpSpPr>
          <p:cNvPr id="20" name="Group 84"/>
          <p:cNvGrpSpPr/>
          <p:nvPr/>
        </p:nvGrpSpPr>
        <p:grpSpPr>
          <a:xfrm flipH="1" flipV="1">
            <a:off x="6996273" y="5327067"/>
            <a:ext cx="1240451" cy="295149"/>
            <a:chOff x="2901397" y="1459156"/>
            <a:chExt cx="930338" cy="221362"/>
          </a:xfrm>
        </p:grpSpPr>
        <p:cxnSp>
          <p:nvCxnSpPr>
            <p:cNvPr id="86" name="Straight Connector 85"/>
            <p:cNvCxnSpPr/>
            <p:nvPr/>
          </p:nvCxnSpPr>
          <p:spPr>
            <a:xfrm flipH="1" flipV="1">
              <a:off x="3592681" y="1460250"/>
              <a:ext cx="239054" cy="220268"/>
            </a:xfrm>
            <a:prstGeom prst="line">
              <a:avLst/>
            </a:prstGeom>
            <a:ln w="19050" cap="rnd">
              <a:solidFill>
                <a:srgbClr val="D34132"/>
              </a:solidFill>
              <a:prstDash val="solid"/>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2901397" y="1459156"/>
              <a:ext cx="691284" cy="0"/>
            </a:xfrm>
            <a:prstGeom prst="line">
              <a:avLst/>
            </a:prstGeom>
            <a:ln w="19050" cap="rnd">
              <a:solidFill>
                <a:srgbClr val="D34132"/>
              </a:solidFill>
              <a:prstDash val="solid"/>
              <a:tailEnd type="oval"/>
            </a:ln>
          </p:spPr>
          <p:style>
            <a:lnRef idx="1">
              <a:schemeClr val="accent1"/>
            </a:lnRef>
            <a:fillRef idx="0">
              <a:schemeClr val="accent1"/>
            </a:fillRef>
            <a:effectRef idx="0">
              <a:schemeClr val="accent1"/>
            </a:effectRef>
            <a:fontRef idx="minor">
              <a:schemeClr val="tx1"/>
            </a:fontRef>
          </p:style>
        </p:cxnSp>
      </p:grpSp>
      <p:cxnSp>
        <p:nvCxnSpPr>
          <p:cNvPr id="88" name="Straight Connector 87"/>
          <p:cNvCxnSpPr/>
          <p:nvPr/>
        </p:nvCxnSpPr>
        <p:spPr>
          <a:xfrm flipH="1">
            <a:off x="3711682" y="3777333"/>
            <a:ext cx="614169" cy="0"/>
          </a:xfrm>
          <a:prstGeom prst="line">
            <a:avLst/>
          </a:prstGeom>
          <a:ln w="19050" cap="rnd">
            <a:solidFill>
              <a:srgbClr val="686868"/>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7866150" y="3777333"/>
            <a:ext cx="614169" cy="0"/>
          </a:xfrm>
          <a:prstGeom prst="line">
            <a:avLst/>
          </a:prstGeom>
          <a:ln w="19050" cap="rnd">
            <a:solidFill>
              <a:srgbClr val="EF9D27"/>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43" name="Freeform 59"/>
          <p:cNvSpPr>
            <a:spLocks/>
          </p:cNvSpPr>
          <p:nvPr/>
        </p:nvSpPr>
        <p:spPr bwMode="auto">
          <a:xfrm>
            <a:off x="6154681" y="1992986"/>
            <a:ext cx="1488969" cy="1354497"/>
          </a:xfrm>
          <a:custGeom>
            <a:avLst/>
            <a:gdLst/>
            <a:ahLst/>
            <a:cxnLst>
              <a:cxn ang="0">
                <a:pos x="174" y="281"/>
              </a:cxn>
              <a:cxn ang="0">
                <a:pos x="305" y="204"/>
              </a:cxn>
              <a:cxn ang="0">
                <a:pos x="280" y="133"/>
              </a:cxn>
              <a:cxn ang="0">
                <a:pos x="49" y="9"/>
              </a:cxn>
              <a:cxn ang="0">
                <a:pos x="1" y="33"/>
              </a:cxn>
              <a:cxn ang="0">
                <a:pos x="3" y="194"/>
              </a:cxn>
              <a:cxn ang="0">
                <a:pos x="23" y="226"/>
              </a:cxn>
              <a:cxn ang="0">
                <a:pos x="110" y="271"/>
              </a:cxn>
              <a:cxn ang="0">
                <a:pos x="174" y="281"/>
              </a:cxn>
            </a:cxnLst>
            <a:rect l="0" t="0" r="r" b="b"/>
            <a:pathLst>
              <a:path w="335" h="304">
                <a:moveTo>
                  <a:pt x="174" y="281"/>
                </a:moveTo>
                <a:cubicBezTo>
                  <a:pt x="195" y="268"/>
                  <a:pt x="305" y="204"/>
                  <a:pt x="305" y="204"/>
                </a:cubicBezTo>
                <a:cubicBezTo>
                  <a:pt x="305" y="204"/>
                  <a:pt x="335" y="192"/>
                  <a:pt x="280" y="133"/>
                </a:cubicBezTo>
                <a:cubicBezTo>
                  <a:pt x="225" y="76"/>
                  <a:pt x="149" y="24"/>
                  <a:pt x="49" y="9"/>
                </a:cubicBezTo>
                <a:cubicBezTo>
                  <a:pt x="36" y="7"/>
                  <a:pt x="0" y="0"/>
                  <a:pt x="1" y="33"/>
                </a:cubicBezTo>
                <a:cubicBezTo>
                  <a:pt x="2" y="65"/>
                  <a:pt x="3" y="194"/>
                  <a:pt x="3" y="194"/>
                </a:cubicBezTo>
                <a:cubicBezTo>
                  <a:pt x="3" y="194"/>
                  <a:pt x="3" y="219"/>
                  <a:pt x="23" y="226"/>
                </a:cubicBezTo>
                <a:cubicBezTo>
                  <a:pt x="43" y="233"/>
                  <a:pt x="85" y="249"/>
                  <a:pt x="110" y="271"/>
                </a:cubicBezTo>
                <a:cubicBezTo>
                  <a:pt x="133" y="292"/>
                  <a:pt x="138" y="304"/>
                  <a:pt x="174" y="281"/>
                </a:cubicBezTo>
              </a:path>
            </a:pathLst>
          </a:custGeom>
          <a:solidFill>
            <a:srgbClr val="189A8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6" name="Freeform 62"/>
          <p:cNvSpPr>
            <a:spLocks/>
          </p:cNvSpPr>
          <p:nvPr/>
        </p:nvSpPr>
        <p:spPr bwMode="auto">
          <a:xfrm>
            <a:off x="4291635" y="2926952"/>
            <a:ext cx="1092888" cy="1716347"/>
          </a:xfrm>
          <a:custGeom>
            <a:avLst/>
            <a:gdLst/>
            <a:ahLst/>
            <a:cxnLst>
              <a:cxn ang="0">
                <a:pos x="209" y="93"/>
              </a:cxn>
              <a:cxn ang="0">
                <a:pos x="75" y="20"/>
              </a:cxn>
              <a:cxn ang="0">
                <a:pos x="27" y="77"/>
              </a:cxn>
              <a:cxn ang="0">
                <a:pos x="38" y="338"/>
              </a:cxn>
              <a:cxn ang="0">
                <a:pos x="83" y="368"/>
              </a:cxn>
              <a:cxn ang="0">
                <a:pos x="221" y="284"/>
              </a:cxn>
              <a:cxn ang="0">
                <a:pos x="238" y="250"/>
              </a:cxn>
              <a:cxn ang="0">
                <a:pos x="232" y="152"/>
              </a:cxn>
              <a:cxn ang="0">
                <a:pos x="209" y="93"/>
              </a:cxn>
            </a:cxnLst>
            <a:rect l="0" t="0" r="r" b="b"/>
            <a:pathLst>
              <a:path w="246" h="385">
                <a:moveTo>
                  <a:pt x="209" y="93"/>
                </a:moveTo>
                <a:cubicBezTo>
                  <a:pt x="187" y="81"/>
                  <a:pt x="75" y="20"/>
                  <a:pt x="75" y="20"/>
                </a:cubicBezTo>
                <a:cubicBezTo>
                  <a:pt x="75" y="20"/>
                  <a:pt x="49" y="0"/>
                  <a:pt x="27" y="77"/>
                </a:cubicBezTo>
                <a:cubicBezTo>
                  <a:pt x="6" y="153"/>
                  <a:pt x="0" y="245"/>
                  <a:pt x="38" y="338"/>
                </a:cubicBezTo>
                <a:cubicBezTo>
                  <a:pt x="43" y="350"/>
                  <a:pt x="56" y="385"/>
                  <a:pt x="83" y="368"/>
                </a:cubicBezTo>
                <a:cubicBezTo>
                  <a:pt x="110" y="351"/>
                  <a:pt x="221" y="284"/>
                  <a:pt x="221" y="284"/>
                </a:cubicBezTo>
                <a:cubicBezTo>
                  <a:pt x="221" y="284"/>
                  <a:pt x="242" y="271"/>
                  <a:pt x="238" y="250"/>
                </a:cubicBezTo>
                <a:cubicBezTo>
                  <a:pt x="234" y="229"/>
                  <a:pt x="226" y="186"/>
                  <a:pt x="232" y="152"/>
                </a:cubicBezTo>
                <a:cubicBezTo>
                  <a:pt x="238" y="122"/>
                  <a:pt x="246" y="112"/>
                  <a:pt x="209" y="93"/>
                </a:cubicBezTo>
              </a:path>
            </a:pathLst>
          </a:custGeom>
          <a:solidFill>
            <a:srgbClr val="686868"/>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8" name="Freeform 64"/>
          <p:cNvSpPr>
            <a:spLocks/>
          </p:cNvSpPr>
          <p:nvPr/>
        </p:nvSpPr>
        <p:spPr bwMode="auto">
          <a:xfrm>
            <a:off x="4567913" y="1988097"/>
            <a:ext cx="1488968" cy="1332492"/>
          </a:xfrm>
          <a:custGeom>
            <a:avLst/>
            <a:gdLst/>
            <a:ahLst/>
            <a:cxnLst>
              <a:cxn ang="0">
                <a:pos x="330" y="184"/>
              </a:cxn>
              <a:cxn ang="0">
                <a:pos x="330" y="32"/>
              </a:cxn>
              <a:cxn ang="0">
                <a:pos x="257" y="18"/>
              </a:cxn>
              <a:cxn ang="0">
                <a:pos x="33" y="152"/>
              </a:cxn>
              <a:cxn ang="0">
                <a:pos x="28" y="206"/>
              </a:cxn>
              <a:cxn ang="0">
                <a:pos x="168" y="287"/>
              </a:cxn>
              <a:cxn ang="0">
                <a:pos x="206" y="286"/>
              </a:cxn>
              <a:cxn ang="0">
                <a:pos x="289" y="233"/>
              </a:cxn>
              <a:cxn ang="0">
                <a:pos x="330" y="184"/>
              </a:cxn>
            </a:cxnLst>
            <a:rect l="0" t="0" r="r" b="b"/>
            <a:pathLst>
              <a:path w="335" h="299">
                <a:moveTo>
                  <a:pt x="330" y="184"/>
                </a:moveTo>
                <a:cubicBezTo>
                  <a:pt x="330" y="159"/>
                  <a:pt x="330" y="32"/>
                  <a:pt x="330" y="32"/>
                </a:cubicBezTo>
                <a:cubicBezTo>
                  <a:pt x="330" y="32"/>
                  <a:pt x="335" y="0"/>
                  <a:pt x="257" y="18"/>
                </a:cubicBezTo>
                <a:cubicBezTo>
                  <a:pt x="180" y="35"/>
                  <a:pt x="96" y="74"/>
                  <a:pt x="33" y="152"/>
                </a:cubicBezTo>
                <a:cubicBezTo>
                  <a:pt x="25" y="163"/>
                  <a:pt x="0" y="190"/>
                  <a:pt x="28" y="206"/>
                </a:cubicBezTo>
                <a:cubicBezTo>
                  <a:pt x="57" y="222"/>
                  <a:pt x="168" y="287"/>
                  <a:pt x="168" y="287"/>
                </a:cubicBezTo>
                <a:cubicBezTo>
                  <a:pt x="168" y="287"/>
                  <a:pt x="189" y="299"/>
                  <a:pt x="206" y="286"/>
                </a:cubicBezTo>
                <a:cubicBezTo>
                  <a:pt x="222" y="272"/>
                  <a:pt x="257" y="244"/>
                  <a:pt x="289" y="233"/>
                </a:cubicBezTo>
                <a:cubicBezTo>
                  <a:pt x="319" y="224"/>
                  <a:pt x="331" y="226"/>
                  <a:pt x="330" y="184"/>
                </a:cubicBezTo>
              </a:path>
            </a:pathLst>
          </a:custGeom>
          <a:solidFill>
            <a:srgbClr val="34738D"/>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5" name="Freeform 61"/>
          <p:cNvSpPr>
            <a:spLocks/>
          </p:cNvSpPr>
          <p:nvPr/>
        </p:nvSpPr>
        <p:spPr bwMode="auto">
          <a:xfrm>
            <a:off x="4553244" y="4237441"/>
            <a:ext cx="1493859" cy="1344716"/>
          </a:xfrm>
          <a:custGeom>
            <a:avLst/>
            <a:gdLst/>
            <a:ahLst/>
            <a:cxnLst>
              <a:cxn ang="0">
                <a:pos x="161" y="22"/>
              </a:cxn>
              <a:cxn ang="0">
                <a:pos x="31" y="100"/>
              </a:cxn>
              <a:cxn ang="0">
                <a:pos x="56" y="171"/>
              </a:cxn>
              <a:cxn ang="0">
                <a:pos x="287" y="293"/>
              </a:cxn>
              <a:cxn ang="0">
                <a:pos x="335" y="270"/>
              </a:cxn>
              <a:cxn ang="0">
                <a:pos x="332" y="108"/>
              </a:cxn>
              <a:cxn ang="0">
                <a:pos x="312" y="77"/>
              </a:cxn>
              <a:cxn ang="0">
                <a:pos x="224" y="32"/>
              </a:cxn>
              <a:cxn ang="0">
                <a:pos x="161" y="22"/>
              </a:cxn>
            </a:cxnLst>
            <a:rect l="0" t="0" r="r" b="b"/>
            <a:pathLst>
              <a:path w="336" h="302">
                <a:moveTo>
                  <a:pt x="161" y="22"/>
                </a:moveTo>
                <a:cubicBezTo>
                  <a:pt x="140" y="35"/>
                  <a:pt x="31" y="100"/>
                  <a:pt x="31" y="100"/>
                </a:cubicBezTo>
                <a:cubicBezTo>
                  <a:pt x="31" y="100"/>
                  <a:pt x="0" y="113"/>
                  <a:pt x="56" y="171"/>
                </a:cubicBezTo>
                <a:cubicBezTo>
                  <a:pt x="111" y="228"/>
                  <a:pt x="187" y="280"/>
                  <a:pt x="287" y="293"/>
                </a:cubicBezTo>
                <a:cubicBezTo>
                  <a:pt x="300" y="295"/>
                  <a:pt x="336" y="302"/>
                  <a:pt x="335" y="270"/>
                </a:cubicBezTo>
                <a:cubicBezTo>
                  <a:pt x="334" y="237"/>
                  <a:pt x="332" y="108"/>
                  <a:pt x="332" y="108"/>
                </a:cubicBezTo>
                <a:cubicBezTo>
                  <a:pt x="332" y="108"/>
                  <a:pt x="332" y="84"/>
                  <a:pt x="312" y="77"/>
                </a:cubicBezTo>
                <a:cubicBezTo>
                  <a:pt x="292" y="70"/>
                  <a:pt x="250" y="54"/>
                  <a:pt x="224" y="32"/>
                </a:cubicBezTo>
                <a:cubicBezTo>
                  <a:pt x="201" y="12"/>
                  <a:pt x="196" y="0"/>
                  <a:pt x="161" y="22"/>
                </a:cubicBezTo>
              </a:path>
            </a:pathLst>
          </a:custGeom>
          <a:solidFill>
            <a:srgbClr val="564267"/>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4" name="Freeform 60"/>
          <p:cNvSpPr>
            <a:spLocks/>
          </p:cNvSpPr>
          <p:nvPr/>
        </p:nvSpPr>
        <p:spPr bwMode="auto">
          <a:xfrm>
            <a:off x="6144898" y="4254553"/>
            <a:ext cx="1476743" cy="1354496"/>
          </a:xfrm>
          <a:custGeom>
            <a:avLst/>
            <a:gdLst/>
            <a:ahLst/>
            <a:cxnLst>
              <a:cxn ang="0">
                <a:pos x="2" y="120"/>
              </a:cxn>
              <a:cxn ang="0">
                <a:pos x="7" y="272"/>
              </a:cxn>
              <a:cxn ang="0">
                <a:pos x="81" y="284"/>
              </a:cxn>
              <a:cxn ang="0">
                <a:pos x="300" y="141"/>
              </a:cxn>
              <a:cxn ang="0">
                <a:pos x="303" y="88"/>
              </a:cxn>
              <a:cxn ang="0">
                <a:pos x="160" y="12"/>
              </a:cxn>
              <a:cxn ang="0">
                <a:pos x="123" y="14"/>
              </a:cxn>
              <a:cxn ang="0">
                <a:pos x="41" y="69"/>
              </a:cxn>
              <a:cxn ang="0">
                <a:pos x="2" y="120"/>
              </a:cxn>
            </a:cxnLst>
            <a:rect l="0" t="0" r="r" b="b"/>
            <a:pathLst>
              <a:path w="332" h="304">
                <a:moveTo>
                  <a:pt x="2" y="120"/>
                </a:moveTo>
                <a:cubicBezTo>
                  <a:pt x="3" y="145"/>
                  <a:pt x="7" y="272"/>
                  <a:pt x="7" y="272"/>
                </a:cubicBezTo>
                <a:cubicBezTo>
                  <a:pt x="7" y="272"/>
                  <a:pt x="4" y="304"/>
                  <a:pt x="81" y="284"/>
                </a:cubicBezTo>
                <a:cubicBezTo>
                  <a:pt x="158" y="264"/>
                  <a:pt x="240" y="222"/>
                  <a:pt x="300" y="141"/>
                </a:cubicBezTo>
                <a:cubicBezTo>
                  <a:pt x="308" y="131"/>
                  <a:pt x="332" y="102"/>
                  <a:pt x="303" y="88"/>
                </a:cubicBezTo>
                <a:cubicBezTo>
                  <a:pt x="274" y="73"/>
                  <a:pt x="160" y="12"/>
                  <a:pt x="160" y="12"/>
                </a:cubicBezTo>
                <a:cubicBezTo>
                  <a:pt x="160" y="12"/>
                  <a:pt x="139" y="0"/>
                  <a:pt x="123" y="14"/>
                </a:cubicBezTo>
                <a:cubicBezTo>
                  <a:pt x="107" y="29"/>
                  <a:pt x="73" y="58"/>
                  <a:pt x="41" y="69"/>
                </a:cubicBezTo>
                <a:cubicBezTo>
                  <a:pt x="12" y="80"/>
                  <a:pt x="0" y="78"/>
                  <a:pt x="2" y="120"/>
                </a:cubicBezTo>
              </a:path>
            </a:pathLst>
          </a:custGeom>
          <a:solidFill>
            <a:srgbClr val="D3413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2" name="Freeform 58"/>
          <p:cNvSpPr>
            <a:spLocks/>
          </p:cNvSpPr>
          <p:nvPr/>
        </p:nvSpPr>
        <p:spPr bwMode="auto">
          <a:xfrm>
            <a:off x="6807477" y="2924507"/>
            <a:ext cx="1092888" cy="1713903"/>
          </a:xfrm>
          <a:custGeom>
            <a:avLst/>
            <a:gdLst/>
            <a:ahLst/>
            <a:cxnLst>
              <a:cxn ang="0">
                <a:pos x="38" y="293"/>
              </a:cxn>
              <a:cxn ang="0">
                <a:pos x="171" y="365"/>
              </a:cxn>
              <a:cxn ang="0">
                <a:pos x="219" y="308"/>
              </a:cxn>
              <a:cxn ang="0">
                <a:pos x="208" y="47"/>
              </a:cxn>
              <a:cxn ang="0">
                <a:pos x="163" y="17"/>
              </a:cxn>
              <a:cxn ang="0">
                <a:pos x="26" y="101"/>
              </a:cxn>
              <a:cxn ang="0">
                <a:pos x="8" y="135"/>
              </a:cxn>
              <a:cxn ang="0">
                <a:pos x="14" y="233"/>
              </a:cxn>
              <a:cxn ang="0">
                <a:pos x="38" y="293"/>
              </a:cxn>
            </a:cxnLst>
            <a:rect l="0" t="0" r="r" b="b"/>
            <a:pathLst>
              <a:path w="246" h="385">
                <a:moveTo>
                  <a:pt x="38" y="293"/>
                </a:moveTo>
                <a:cubicBezTo>
                  <a:pt x="60" y="304"/>
                  <a:pt x="171" y="365"/>
                  <a:pt x="171" y="365"/>
                </a:cubicBezTo>
                <a:cubicBezTo>
                  <a:pt x="171" y="365"/>
                  <a:pt x="197" y="385"/>
                  <a:pt x="219" y="308"/>
                </a:cubicBezTo>
                <a:cubicBezTo>
                  <a:pt x="241" y="232"/>
                  <a:pt x="246" y="140"/>
                  <a:pt x="208" y="47"/>
                </a:cubicBezTo>
                <a:cubicBezTo>
                  <a:pt x="203" y="35"/>
                  <a:pt x="191" y="0"/>
                  <a:pt x="163" y="17"/>
                </a:cubicBezTo>
                <a:cubicBezTo>
                  <a:pt x="136" y="35"/>
                  <a:pt x="26" y="101"/>
                  <a:pt x="26" y="101"/>
                </a:cubicBezTo>
                <a:cubicBezTo>
                  <a:pt x="26" y="101"/>
                  <a:pt x="4" y="114"/>
                  <a:pt x="8" y="135"/>
                </a:cubicBezTo>
                <a:cubicBezTo>
                  <a:pt x="13" y="156"/>
                  <a:pt x="21" y="200"/>
                  <a:pt x="14" y="233"/>
                </a:cubicBezTo>
                <a:cubicBezTo>
                  <a:pt x="8" y="263"/>
                  <a:pt x="0" y="273"/>
                  <a:pt x="38" y="293"/>
                </a:cubicBezTo>
              </a:path>
            </a:pathLst>
          </a:custGeom>
          <a:solidFill>
            <a:srgbClr val="EF9D27"/>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8" name="TextBox 77"/>
          <p:cNvSpPr txBox="1"/>
          <p:nvPr/>
        </p:nvSpPr>
        <p:spPr>
          <a:xfrm>
            <a:off x="3341511" y="258228"/>
            <a:ext cx="5508978" cy="1723549"/>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a:p>
            <a:pPr algn="ctr"/>
            <a:r>
              <a:rPr lang="en-US" dirty="0">
                <a:solidFill>
                  <a:srgbClr val="4C4F54"/>
                </a:solidFill>
                <a:latin typeface="Candara" panose="020E0502030303020204" pitchFamily="34" charset="0"/>
              </a:rPr>
              <a:t>Your Subtitle</a:t>
            </a:r>
          </a:p>
          <a:p>
            <a:pPr algn="ctr"/>
            <a:endParaRPr lang="en-US" sz="4400" b="1" dirty="0">
              <a:solidFill>
                <a:schemeClr val="bg1"/>
              </a:solidFill>
              <a:latin typeface="Candara" panose="020E0502030303020204" pitchFamily="34" charset="0"/>
            </a:endParaRPr>
          </a:p>
        </p:txBody>
      </p:sp>
      <p:sp>
        <p:nvSpPr>
          <p:cNvPr id="110" name="TextBox 109"/>
          <p:cNvSpPr txBox="1"/>
          <p:nvPr/>
        </p:nvSpPr>
        <p:spPr>
          <a:xfrm>
            <a:off x="631784" y="1789969"/>
            <a:ext cx="3200400" cy="929485"/>
          </a:xfrm>
          <a:prstGeom prst="rect">
            <a:avLst/>
          </a:prstGeom>
          <a:noFill/>
        </p:spPr>
        <p:txBody>
          <a:bodyPr wrap="square" rtlCol="0">
            <a:spAutoFit/>
          </a:bodyPr>
          <a:lstStyle/>
          <a:p>
            <a:pPr algn="r" defTabSz="1219170">
              <a:spcBef>
                <a:spcPct val="20000"/>
              </a:spcBef>
              <a:defRPr/>
            </a:pPr>
            <a:r>
              <a:rPr lang="en-US" sz="1600" b="1" dirty="0">
                <a:solidFill>
                  <a:srgbClr val="34738D"/>
                </a:solidFill>
                <a:latin typeface="Candara" panose="020E0502030303020204" pitchFamily="34" charset="0"/>
              </a:rPr>
              <a:t>LOREM IPSUM</a:t>
            </a:r>
          </a:p>
          <a:p>
            <a:pPr algn="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111" name="Freeform 517"/>
          <p:cNvSpPr>
            <a:spLocks noEditPoints="1"/>
          </p:cNvSpPr>
          <p:nvPr/>
        </p:nvSpPr>
        <p:spPr bwMode="auto">
          <a:xfrm>
            <a:off x="6505987" y="2582106"/>
            <a:ext cx="605397" cy="216453"/>
          </a:xfrm>
          <a:custGeom>
            <a:avLst/>
            <a:gdLst/>
            <a:ahLst/>
            <a:cxnLst>
              <a:cxn ang="0">
                <a:pos x="91" y="84"/>
              </a:cxn>
              <a:cxn ang="0">
                <a:pos x="35" y="47"/>
              </a:cxn>
              <a:cxn ang="0">
                <a:pos x="14" y="47"/>
              </a:cxn>
              <a:cxn ang="0">
                <a:pos x="30" y="31"/>
              </a:cxn>
              <a:cxn ang="0">
                <a:pos x="75" y="67"/>
              </a:cxn>
              <a:cxn ang="0">
                <a:pos x="52" y="67"/>
              </a:cxn>
              <a:cxn ang="0">
                <a:pos x="69" y="12"/>
              </a:cxn>
              <a:cxn ang="0">
                <a:pos x="244" y="0"/>
              </a:cxn>
              <a:cxn ang="0">
                <a:pos x="409" y="84"/>
              </a:cxn>
              <a:cxn ang="0">
                <a:pos x="133" y="53"/>
              </a:cxn>
              <a:cxn ang="0">
                <a:pos x="118" y="37"/>
              </a:cxn>
              <a:cxn ang="0">
                <a:pos x="139" y="37"/>
              </a:cxn>
              <a:cxn ang="0">
                <a:pos x="170" y="53"/>
              </a:cxn>
              <a:cxn ang="0">
                <a:pos x="154" y="37"/>
              </a:cxn>
              <a:cxn ang="0">
                <a:pos x="175" y="37"/>
              </a:cxn>
              <a:cxn ang="0">
                <a:pos x="206" y="53"/>
              </a:cxn>
              <a:cxn ang="0">
                <a:pos x="191" y="37"/>
              </a:cxn>
              <a:cxn ang="0">
                <a:pos x="212" y="37"/>
              </a:cxn>
              <a:cxn ang="0">
                <a:pos x="246" y="72"/>
              </a:cxn>
              <a:cxn ang="0">
                <a:pos x="229" y="17"/>
              </a:cxn>
              <a:cxn ang="0">
                <a:pos x="252" y="17"/>
              </a:cxn>
              <a:cxn ang="0">
                <a:pos x="276" y="21"/>
              </a:cxn>
              <a:cxn ang="0">
                <a:pos x="336" y="63"/>
              </a:cxn>
              <a:cxn ang="0">
                <a:pos x="410" y="138"/>
              </a:cxn>
              <a:cxn ang="0">
                <a:pos x="398" y="138"/>
              </a:cxn>
              <a:cxn ang="0">
                <a:pos x="375" y="146"/>
              </a:cxn>
              <a:cxn ang="0">
                <a:pos x="363" y="146"/>
              </a:cxn>
              <a:cxn ang="0">
                <a:pos x="339" y="138"/>
              </a:cxn>
              <a:cxn ang="0">
                <a:pos x="328" y="138"/>
              </a:cxn>
              <a:cxn ang="0">
                <a:pos x="305" y="146"/>
              </a:cxn>
              <a:cxn ang="0">
                <a:pos x="293" y="146"/>
              </a:cxn>
              <a:cxn ang="0">
                <a:pos x="269" y="138"/>
              </a:cxn>
              <a:cxn ang="0">
                <a:pos x="258" y="138"/>
              </a:cxn>
              <a:cxn ang="0">
                <a:pos x="234" y="146"/>
              </a:cxn>
              <a:cxn ang="0">
                <a:pos x="222" y="146"/>
              </a:cxn>
              <a:cxn ang="0">
                <a:pos x="199" y="138"/>
              </a:cxn>
              <a:cxn ang="0">
                <a:pos x="188" y="138"/>
              </a:cxn>
              <a:cxn ang="0">
                <a:pos x="164" y="146"/>
              </a:cxn>
              <a:cxn ang="0">
                <a:pos x="152" y="146"/>
              </a:cxn>
              <a:cxn ang="0">
                <a:pos x="129" y="138"/>
              </a:cxn>
              <a:cxn ang="0">
                <a:pos x="117" y="138"/>
              </a:cxn>
              <a:cxn ang="0">
                <a:pos x="94" y="146"/>
              </a:cxn>
              <a:cxn ang="0">
                <a:pos x="82" y="146"/>
              </a:cxn>
              <a:cxn ang="0">
                <a:pos x="59" y="138"/>
              </a:cxn>
              <a:cxn ang="0">
                <a:pos x="47" y="138"/>
              </a:cxn>
              <a:cxn ang="0">
                <a:pos x="24" y="146"/>
              </a:cxn>
              <a:cxn ang="0">
                <a:pos x="12" y="146"/>
              </a:cxn>
              <a:cxn ang="0">
                <a:pos x="0" y="138"/>
              </a:cxn>
              <a:cxn ang="0">
                <a:pos x="32" y="112"/>
              </a:cxn>
              <a:cxn ang="0">
                <a:pos x="32" y="112"/>
              </a:cxn>
              <a:cxn ang="0">
                <a:pos x="133" y="112"/>
              </a:cxn>
              <a:cxn ang="0">
                <a:pos x="282" y="125"/>
              </a:cxn>
              <a:cxn ang="0">
                <a:pos x="2" y="95"/>
              </a:cxn>
              <a:cxn ang="0">
                <a:pos x="73" y="116"/>
              </a:cxn>
              <a:cxn ang="0">
                <a:pos x="24" y="116"/>
              </a:cxn>
              <a:cxn ang="0">
                <a:pos x="105" y="95"/>
              </a:cxn>
              <a:cxn ang="0">
                <a:pos x="309" y="116"/>
              </a:cxn>
              <a:cxn ang="0">
                <a:pos x="260" y="116"/>
              </a:cxn>
              <a:cxn ang="0">
                <a:pos x="130" y="104"/>
              </a:cxn>
              <a:cxn ang="0">
                <a:pos x="105" y="95"/>
              </a:cxn>
            </a:cxnLst>
            <a:rect l="0" t="0" r="r" b="b"/>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3"/>
                  <a:pt x="30" y="53"/>
                </a:cubicBezTo>
                <a:cubicBezTo>
                  <a:pt x="20" y="53"/>
                  <a:pt x="20" y="53"/>
                  <a:pt x="20" y="53"/>
                </a:cubicBezTo>
                <a:cubicBezTo>
                  <a:pt x="17" y="53"/>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7"/>
                </a:moveTo>
                <a:cubicBezTo>
                  <a:pt x="75" y="70"/>
                  <a:pt x="72" y="72"/>
                  <a:pt x="69" y="72"/>
                </a:cubicBezTo>
                <a:cubicBezTo>
                  <a:pt x="58" y="72"/>
                  <a:pt x="58" y="72"/>
                  <a:pt x="58" y="72"/>
                </a:cubicBezTo>
                <a:cubicBezTo>
                  <a:pt x="54" y="72"/>
                  <a:pt x="52" y="70"/>
                  <a:pt x="52" y="67"/>
                </a:cubicBezTo>
                <a:cubicBezTo>
                  <a:pt x="52" y="17"/>
                  <a:pt x="52" y="17"/>
                  <a:pt x="52" y="17"/>
                </a:cubicBezTo>
                <a:cubicBezTo>
                  <a:pt x="52" y="14"/>
                  <a:pt x="54" y="12"/>
                  <a:pt x="58" y="12"/>
                </a:cubicBezTo>
                <a:cubicBezTo>
                  <a:pt x="69" y="12"/>
                  <a:pt x="69" y="12"/>
                  <a:pt x="69" y="12"/>
                </a:cubicBezTo>
                <a:cubicBezTo>
                  <a:pt x="72" y="12"/>
                  <a:pt x="75" y="14"/>
                  <a:pt x="75" y="17"/>
                </a:cubicBezTo>
                <a:lnTo>
                  <a:pt x="75" y="67"/>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3"/>
                  <a:pt x="133" y="53"/>
                </a:cubicBezTo>
                <a:cubicBezTo>
                  <a:pt x="123" y="53"/>
                  <a:pt x="123" y="53"/>
                  <a:pt x="123" y="53"/>
                </a:cubicBezTo>
                <a:cubicBezTo>
                  <a:pt x="120" y="53"/>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3"/>
                  <a:pt x="170" y="53"/>
                </a:cubicBezTo>
                <a:cubicBezTo>
                  <a:pt x="160" y="53"/>
                  <a:pt x="160" y="53"/>
                  <a:pt x="160" y="53"/>
                </a:cubicBezTo>
                <a:cubicBezTo>
                  <a:pt x="157" y="53"/>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3"/>
                  <a:pt x="206" y="53"/>
                </a:cubicBezTo>
                <a:cubicBezTo>
                  <a:pt x="197" y="53"/>
                  <a:pt x="197" y="53"/>
                  <a:pt x="197" y="53"/>
                </a:cubicBezTo>
                <a:cubicBezTo>
                  <a:pt x="194" y="53"/>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7"/>
                </a:moveTo>
                <a:cubicBezTo>
                  <a:pt x="252" y="70"/>
                  <a:pt x="249" y="72"/>
                  <a:pt x="246" y="72"/>
                </a:cubicBezTo>
                <a:cubicBezTo>
                  <a:pt x="235" y="72"/>
                  <a:pt x="235" y="72"/>
                  <a:pt x="235" y="72"/>
                </a:cubicBezTo>
                <a:cubicBezTo>
                  <a:pt x="231" y="72"/>
                  <a:pt x="229" y="70"/>
                  <a:pt x="229" y="67"/>
                </a:cubicBezTo>
                <a:cubicBezTo>
                  <a:pt x="229" y="17"/>
                  <a:pt x="229" y="17"/>
                  <a:pt x="229" y="17"/>
                </a:cubicBezTo>
                <a:cubicBezTo>
                  <a:pt x="229" y="14"/>
                  <a:pt x="231" y="12"/>
                  <a:pt x="235" y="12"/>
                </a:cubicBezTo>
                <a:cubicBezTo>
                  <a:pt x="246" y="12"/>
                  <a:pt x="246" y="12"/>
                  <a:pt x="246" y="12"/>
                </a:cubicBezTo>
                <a:cubicBezTo>
                  <a:pt x="249" y="12"/>
                  <a:pt x="252" y="14"/>
                  <a:pt x="252" y="17"/>
                </a:cubicBezTo>
                <a:lnTo>
                  <a:pt x="252" y="67"/>
                </a:lnTo>
                <a:close/>
                <a:moveTo>
                  <a:pt x="336" y="63"/>
                </a:moveTo>
                <a:cubicBezTo>
                  <a:pt x="300" y="63"/>
                  <a:pt x="276" y="53"/>
                  <a:pt x="276" y="21"/>
                </a:cubicBezTo>
                <a:cubicBezTo>
                  <a:pt x="276" y="19"/>
                  <a:pt x="276" y="16"/>
                  <a:pt x="276" y="13"/>
                </a:cubicBezTo>
                <a:cubicBezTo>
                  <a:pt x="325" y="21"/>
                  <a:pt x="363" y="45"/>
                  <a:pt x="383" y="64"/>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3" y="104"/>
                  <a:pt x="303" y="104"/>
                  <a:pt x="303"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0" y="104"/>
                  <a:pt x="130" y="104"/>
                  <a:pt x="130" y="104"/>
                </a:cubicBezTo>
                <a:cubicBezTo>
                  <a:pt x="125" y="116"/>
                  <a:pt x="125" y="116"/>
                  <a:pt x="125" y="116"/>
                </a:cubicBezTo>
                <a:cubicBezTo>
                  <a:pt x="105" y="116"/>
                  <a:pt x="105" y="116"/>
                  <a:pt x="105" y="116"/>
                </a:cubicBezTo>
                <a:lnTo>
                  <a:pt x="105" y="9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12" name="Freeform 525"/>
          <p:cNvSpPr>
            <a:spLocks noEditPoints="1"/>
          </p:cNvSpPr>
          <p:nvPr/>
        </p:nvSpPr>
        <p:spPr bwMode="auto">
          <a:xfrm>
            <a:off x="6416297" y="4703510"/>
            <a:ext cx="710243" cy="317920"/>
          </a:xfrm>
          <a:custGeom>
            <a:avLst/>
            <a:gdLst/>
            <a:ahLst/>
            <a:cxnLst>
              <a:cxn ang="0">
                <a:pos x="61" y="50"/>
              </a:cxn>
              <a:cxn ang="0">
                <a:pos x="419" y="130"/>
              </a:cxn>
              <a:cxn ang="0">
                <a:pos x="68" y="61"/>
              </a:cxn>
              <a:cxn ang="0">
                <a:pos x="344" y="67"/>
              </a:cxn>
              <a:cxn ang="0">
                <a:pos x="63" y="73"/>
              </a:cxn>
              <a:cxn ang="0">
                <a:pos x="58" y="84"/>
              </a:cxn>
              <a:cxn ang="0">
                <a:pos x="369" y="90"/>
              </a:cxn>
              <a:cxn ang="0">
                <a:pos x="52" y="96"/>
              </a:cxn>
              <a:cxn ang="0">
                <a:pos x="383" y="119"/>
              </a:cxn>
              <a:cxn ang="0">
                <a:pos x="47" y="107"/>
              </a:cxn>
              <a:cxn ang="0">
                <a:pos x="388" y="113"/>
              </a:cxn>
              <a:cxn ang="0">
                <a:pos x="331" y="38"/>
              </a:cxn>
              <a:cxn ang="0">
                <a:pos x="212" y="27"/>
              </a:cxn>
              <a:cxn ang="0">
                <a:pos x="331" y="38"/>
              </a:cxn>
              <a:cxn ang="0">
                <a:pos x="101" y="0"/>
              </a:cxn>
              <a:cxn ang="0">
                <a:pos x="132" y="38"/>
              </a:cxn>
              <a:cxn ang="0">
                <a:pos x="481" y="141"/>
              </a:cxn>
              <a:cxn ang="0">
                <a:pos x="404" y="214"/>
              </a:cxn>
              <a:cxn ang="0">
                <a:pos x="6" y="168"/>
              </a:cxn>
              <a:cxn ang="0">
                <a:pos x="481" y="141"/>
              </a:cxn>
              <a:cxn ang="0">
                <a:pos x="75" y="153"/>
              </a:cxn>
              <a:cxn ang="0">
                <a:pos x="104" y="168"/>
              </a:cxn>
              <a:cxn ang="0">
                <a:pos x="150" y="153"/>
              </a:cxn>
              <a:cxn ang="0">
                <a:pos x="116" y="168"/>
              </a:cxn>
              <a:cxn ang="0">
                <a:pos x="150" y="153"/>
              </a:cxn>
              <a:cxn ang="0">
                <a:pos x="163" y="153"/>
              </a:cxn>
              <a:cxn ang="0">
                <a:pos x="197" y="168"/>
              </a:cxn>
              <a:cxn ang="0">
                <a:pos x="244" y="153"/>
              </a:cxn>
              <a:cxn ang="0">
                <a:pos x="209" y="168"/>
              </a:cxn>
              <a:cxn ang="0">
                <a:pos x="244" y="153"/>
              </a:cxn>
              <a:cxn ang="0">
                <a:pos x="256" y="153"/>
              </a:cxn>
              <a:cxn ang="0">
                <a:pos x="291" y="168"/>
              </a:cxn>
              <a:cxn ang="0">
                <a:pos x="387" y="184"/>
              </a:cxn>
              <a:cxn ang="0">
                <a:pos x="375" y="196"/>
              </a:cxn>
            </a:cxnLst>
            <a:rect l="0" t="0" r="r" b="b"/>
            <a:pathLst>
              <a:path w="481" h="214">
                <a:moveTo>
                  <a:pt x="331" y="50"/>
                </a:moveTo>
                <a:cubicBezTo>
                  <a:pt x="275" y="50"/>
                  <a:pt x="61" y="50"/>
                  <a:pt x="61" y="50"/>
                </a:cubicBezTo>
                <a:cubicBezTo>
                  <a:pt x="25" y="130"/>
                  <a:pt x="25" y="130"/>
                  <a:pt x="25" y="130"/>
                </a:cubicBezTo>
                <a:cubicBezTo>
                  <a:pt x="25" y="130"/>
                  <a:pt x="346" y="130"/>
                  <a:pt x="419" y="130"/>
                </a:cubicBezTo>
                <a:cubicBezTo>
                  <a:pt x="375" y="76"/>
                  <a:pt x="360" y="50"/>
                  <a:pt x="331" y="50"/>
                </a:cubicBezTo>
                <a:close/>
                <a:moveTo>
                  <a:pt x="68" y="61"/>
                </a:moveTo>
                <a:cubicBezTo>
                  <a:pt x="338" y="61"/>
                  <a:pt x="338" y="61"/>
                  <a:pt x="338" y="61"/>
                </a:cubicBezTo>
                <a:cubicBezTo>
                  <a:pt x="341" y="61"/>
                  <a:pt x="344" y="64"/>
                  <a:pt x="344" y="67"/>
                </a:cubicBezTo>
                <a:cubicBezTo>
                  <a:pt x="344" y="70"/>
                  <a:pt x="341" y="73"/>
                  <a:pt x="338" y="73"/>
                </a:cubicBezTo>
                <a:cubicBezTo>
                  <a:pt x="63" y="73"/>
                  <a:pt x="63" y="73"/>
                  <a:pt x="63" y="73"/>
                </a:cubicBezTo>
                <a:lnTo>
                  <a:pt x="68" y="61"/>
                </a:lnTo>
                <a:close/>
                <a:moveTo>
                  <a:pt x="58" y="84"/>
                </a:moveTo>
                <a:cubicBezTo>
                  <a:pt x="363" y="84"/>
                  <a:pt x="363" y="84"/>
                  <a:pt x="363" y="84"/>
                </a:cubicBezTo>
                <a:cubicBezTo>
                  <a:pt x="366" y="84"/>
                  <a:pt x="369" y="87"/>
                  <a:pt x="369" y="90"/>
                </a:cubicBezTo>
                <a:cubicBezTo>
                  <a:pt x="369" y="93"/>
                  <a:pt x="366" y="96"/>
                  <a:pt x="363" y="96"/>
                </a:cubicBezTo>
                <a:cubicBezTo>
                  <a:pt x="52" y="96"/>
                  <a:pt x="52" y="96"/>
                  <a:pt x="52" y="96"/>
                </a:cubicBezTo>
                <a:lnTo>
                  <a:pt x="58" y="84"/>
                </a:lnTo>
                <a:close/>
                <a:moveTo>
                  <a:pt x="383" y="119"/>
                </a:moveTo>
                <a:cubicBezTo>
                  <a:pt x="42" y="119"/>
                  <a:pt x="42" y="119"/>
                  <a:pt x="42" y="119"/>
                </a:cubicBezTo>
                <a:cubicBezTo>
                  <a:pt x="47" y="107"/>
                  <a:pt x="47" y="107"/>
                  <a:pt x="47" y="107"/>
                </a:cubicBezTo>
                <a:cubicBezTo>
                  <a:pt x="383" y="107"/>
                  <a:pt x="383" y="107"/>
                  <a:pt x="383" y="107"/>
                </a:cubicBezTo>
                <a:cubicBezTo>
                  <a:pt x="386" y="107"/>
                  <a:pt x="388" y="110"/>
                  <a:pt x="388" y="113"/>
                </a:cubicBezTo>
                <a:cubicBezTo>
                  <a:pt x="388" y="116"/>
                  <a:pt x="386" y="119"/>
                  <a:pt x="383" y="119"/>
                </a:cubicBezTo>
                <a:close/>
                <a:moveTo>
                  <a:pt x="331" y="38"/>
                </a:moveTo>
                <a:cubicBezTo>
                  <a:pt x="207" y="38"/>
                  <a:pt x="207" y="38"/>
                  <a:pt x="207" y="38"/>
                </a:cubicBezTo>
                <a:cubicBezTo>
                  <a:pt x="212" y="27"/>
                  <a:pt x="212" y="27"/>
                  <a:pt x="212" y="27"/>
                </a:cubicBezTo>
                <a:cubicBezTo>
                  <a:pt x="309" y="27"/>
                  <a:pt x="309" y="27"/>
                  <a:pt x="309" y="27"/>
                </a:cubicBezTo>
                <a:cubicBezTo>
                  <a:pt x="321" y="27"/>
                  <a:pt x="322" y="29"/>
                  <a:pt x="331" y="38"/>
                </a:cubicBezTo>
                <a:close/>
                <a:moveTo>
                  <a:pt x="131" y="0"/>
                </a:moveTo>
                <a:cubicBezTo>
                  <a:pt x="101" y="0"/>
                  <a:pt x="101" y="0"/>
                  <a:pt x="101" y="0"/>
                </a:cubicBezTo>
                <a:cubicBezTo>
                  <a:pt x="84" y="38"/>
                  <a:pt x="84" y="38"/>
                  <a:pt x="84" y="38"/>
                </a:cubicBezTo>
                <a:cubicBezTo>
                  <a:pt x="132" y="38"/>
                  <a:pt x="132" y="38"/>
                  <a:pt x="132" y="38"/>
                </a:cubicBezTo>
                <a:lnTo>
                  <a:pt x="131" y="0"/>
                </a:lnTo>
                <a:close/>
                <a:moveTo>
                  <a:pt x="481" y="141"/>
                </a:moveTo>
                <a:cubicBezTo>
                  <a:pt x="481" y="147"/>
                  <a:pt x="481" y="147"/>
                  <a:pt x="481" y="147"/>
                </a:cubicBezTo>
                <a:cubicBezTo>
                  <a:pt x="428" y="182"/>
                  <a:pt x="404" y="195"/>
                  <a:pt x="404" y="214"/>
                </a:cubicBezTo>
                <a:cubicBezTo>
                  <a:pt x="382" y="214"/>
                  <a:pt x="71" y="214"/>
                  <a:pt x="42" y="214"/>
                </a:cubicBezTo>
                <a:cubicBezTo>
                  <a:pt x="0" y="214"/>
                  <a:pt x="6" y="194"/>
                  <a:pt x="6" y="168"/>
                </a:cubicBezTo>
                <a:cubicBezTo>
                  <a:pt x="19" y="141"/>
                  <a:pt x="19" y="141"/>
                  <a:pt x="19" y="141"/>
                </a:cubicBezTo>
                <a:lnTo>
                  <a:pt x="481" y="141"/>
                </a:lnTo>
                <a:close/>
                <a:moveTo>
                  <a:pt x="104" y="153"/>
                </a:moveTo>
                <a:cubicBezTo>
                  <a:pt x="75" y="153"/>
                  <a:pt x="75" y="153"/>
                  <a:pt x="75" y="153"/>
                </a:cubicBezTo>
                <a:cubicBezTo>
                  <a:pt x="68" y="168"/>
                  <a:pt x="68" y="168"/>
                  <a:pt x="68" y="168"/>
                </a:cubicBezTo>
                <a:cubicBezTo>
                  <a:pt x="104" y="168"/>
                  <a:pt x="104" y="168"/>
                  <a:pt x="104" y="168"/>
                </a:cubicBezTo>
                <a:lnTo>
                  <a:pt x="104" y="153"/>
                </a:lnTo>
                <a:close/>
                <a:moveTo>
                  <a:pt x="150" y="153"/>
                </a:moveTo>
                <a:cubicBezTo>
                  <a:pt x="116" y="153"/>
                  <a:pt x="116" y="153"/>
                  <a:pt x="116" y="153"/>
                </a:cubicBezTo>
                <a:cubicBezTo>
                  <a:pt x="116" y="168"/>
                  <a:pt x="116" y="168"/>
                  <a:pt x="116" y="168"/>
                </a:cubicBezTo>
                <a:cubicBezTo>
                  <a:pt x="150" y="168"/>
                  <a:pt x="150" y="168"/>
                  <a:pt x="150" y="168"/>
                </a:cubicBezTo>
                <a:lnTo>
                  <a:pt x="150" y="153"/>
                </a:lnTo>
                <a:close/>
                <a:moveTo>
                  <a:pt x="197" y="153"/>
                </a:moveTo>
                <a:cubicBezTo>
                  <a:pt x="163" y="153"/>
                  <a:pt x="163" y="153"/>
                  <a:pt x="163" y="153"/>
                </a:cubicBezTo>
                <a:cubicBezTo>
                  <a:pt x="163" y="168"/>
                  <a:pt x="163" y="168"/>
                  <a:pt x="163" y="168"/>
                </a:cubicBezTo>
                <a:cubicBezTo>
                  <a:pt x="197" y="168"/>
                  <a:pt x="197" y="168"/>
                  <a:pt x="197" y="168"/>
                </a:cubicBezTo>
                <a:lnTo>
                  <a:pt x="197" y="153"/>
                </a:lnTo>
                <a:close/>
                <a:moveTo>
                  <a:pt x="244" y="153"/>
                </a:moveTo>
                <a:cubicBezTo>
                  <a:pt x="209" y="153"/>
                  <a:pt x="209" y="153"/>
                  <a:pt x="209" y="153"/>
                </a:cubicBezTo>
                <a:cubicBezTo>
                  <a:pt x="209" y="168"/>
                  <a:pt x="209" y="168"/>
                  <a:pt x="209" y="168"/>
                </a:cubicBezTo>
                <a:cubicBezTo>
                  <a:pt x="244" y="168"/>
                  <a:pt x="244" y="168"/>
                  <a:pt x="244" y="168"/>
                </a:cubicBezTo>
                <a:lnTo>
                  <a:pt x="244" y="153"/>
                </a:lnTo>
                <a:close/>
                <a:moveTo>
                  <a:pt x="291" y="153"/>
                </a:moveTo>
                <a:cubicBezTo>
                  <a:pt x="256" y="153"/>
                  <a:pt x="256" y="153"/>
                  <a:pt x="256" y="153"/>
                </a:cubicBezTo>
                <a:cubicBezTo>
                  <a:pt x="256" y="168"/>
                  <a:pt x="256" y="168"/>
                  <a:pt x="256" y="168"/>
                </a:cubicBezTo>
                <a:cubicBezTo>
                  <a:pt x="291" y="168"/>
                  <a:pt x="291" y="168"/>
                  <a:pt x="291" y="168"/>
                </a:cubicBezTo>
                <a:lnTo>
                  <a:pt x="291" y="153"/>
                </a:lnTo>
                <a:close/>
                <a:moveTo>
                  <a:pt x="387" y="184"/>
                </a:moveTo>
                <a:cubicBezTo>
                  <a:pt x="364" y="184"/>
                  <a:pt x="364" y="184"/>
                  <a:pt x="364" y="184"/>
                </a:cubicBezTo>
                <a:cubicBezTo>
                  <a:pt x="364" y="191"/>
                  <a:pt x="369" y="196"/>
                  <a:pt x="375" y="196"/>
                </a:cubicBezTo>
                <a:cubicBezTo>
                  <a:pt x="382" y="196"/>
                  <a:pt x="387" y="191"/>
                  <a:pt x="387" y="18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13" name="Freeform 543"/>
          <p:cNvSpPr>
            <a:spLocks noChangeAspect="1" noEditPoints="1"/>
          </p:cNvSpPr>
          <p:nvPr/>
        </p:nvSpPr>
        <p:spPr bwMode="auto">
          <a:xfrm>
            <a:off x="5096157" y="2518388"/>
            <a:ext cx="599546" cy="365760"/>
          </a:xfrm>
          <a:custGeom>
            <a:avLst/>
            <a:gdLst/>
            <a:ahLst/>
            <a:cxnLst>
              <a:cxn ang="0">
                <a:pos x="43" y="115"/>
              </a:cxn>
              <a:cxn ang="0">
                <a:pos x="14" y="128"/>
              </a:cxn>
              <a:cxn ang="0">
                <a:pos x="238" y="59"/>
              </a:cxn>
              <a:cxn ang="0">
                <a:pos x="242" y="47"/>
              </a:cxn>
              <a:cxn ang="0">
                <a:pos x="214" y="48"/>
              </a:cxn>
              <a:cxn ang="0">
                <a:pos x="238" y="59"/>
              </a:cxn>
              <a:cxn ang="0">
                <a:pos x="247" y="59"/>
              </a:cxn>
              <a:cxn ang="0">
                <a:pos x="250" y="53"/>
              </a:cxn>
              <a:cxn ang="0">
                <a:pos x="247" y="162"/>
              </a:cxn>
              <a:cxn ang="0">
                <a:pos x="255" y="162"/>
              </a:cxn>
              <a:cxn ang="0">
                <a:pos x="245" y="145"/>
              </a:cxn>
              <a:cxn ang="0">
                <a:pos x="242" y="144"/>
              </a:cxn>
              <a:cxn ang="0">
                <a:pos x="226" y="179"/>
              </a:cxn>
              <a:cxn ang="0">
                <a:pos x="245" y="179"/>
              </a:cxn>
              <a:cxn ang="0">
                <a:pos x="245" y="145"/>
              </a:cxn>
              <a:cxn ang="0">
                <a:pos x="137" y="1"/>
              </a:cxn>
              <a:cxn ang="0">
                <a:pos x="138" y="59"/>
              </a:cxn>
              <a:cxn ang="0">
                <a:pos x="363" y="107"/>
              </a:cxn>
              <a:cxn ang="0">
                <a:pos x="249" y="125"/>
              </a:cxn>
              <a:cxn ang="0">
                <a:pos x="75" y="221"/>
              </a:cxn>
              <a:cxn ang="0">
                <a:pos x="139" y="125"/>
              </a:cxn>
              <a:cxn ang="0">
                <a:pos x="19" y="93"/>
              </a:cxn>
              <a:cxn ang="0">
                <a:pos x="19" y="70"/>
              </a:cxn>
              <a:cxn ang="0">
                <a:pos x="21" y="5"/>
              </a:cxn>
              <a:cxn ang="0">
                <a:pos x="103" y="70"/>
              </a:cxn>
              <a:cxn ang="0">
                <a:pos x="317" y="76"/>
              </a:cxn>
              <a:cxn ang="0">
                <a:pos x="363" y="107"/>
              </a:cxn>
              <a:cxn ang="0">
                <a:pos x="139" y="87"/>
              </a:cxn>
              <a:cxn ang="0">
                <a:pos x="139" y="104"/>
              </a:cxn>
              <a:cxn ang="0">
                <a:pos x="176" y="96"/>
              </a:cxn>
              <a:cxn ang="0">
                <a:pos x="159" y="96"/>
              </a:cxn>
              <a:cxn ang="0">
                <a:pos x="176" y="96"/>
              </a:cxn>
              <a:cxn ang="0">
                <a:pos x="197" y="87"/>
              </a:cxn>
              <a:cxn ang="0">
                <a:pos x="197" y="104"/>
              </a:cxn>
              <a:cxn ang="0">
                <a:pos x="234" y="96"/>
              </a:cxn>
              <a:cxn ang="0">
                <a:pos x="217" y="96"/>
              </a:cxn>
              <a:cxn ang="0">
                <a:pos x="234" y="96"/>
              </a:cxn>
              <a:cxn ang="0">
                <a:pos x="255" y="87"/>
              </a:cxn>
              <a:cxn ang="0">
                <a:pos x="255" y="104"/>
              </a:cxn>
              <a:cxn ang="0">
                <a:pos x="341" y="97"/>
              </a:cxn>
              <a:cxn ang="0">
                <a:pos x="310" y="92"/>
              </a:cxn>
              <a:cxn ang="0">
                <a:pos x="341" y="97"/>
              </a:cxn>
            </a:cxnLst>
            <a:rect l="0" t="0" r="r" b="b"/>
            <a:pathLst>
              <a:path w="363" h="221">
                <a:moveTo>
                  <a:pt x="26" y="108"/>
                </a:moveTo>
                <a:cubicBezTo>
                  <a:pt x="43" y="115"/>
                  <a:pt x="43" y="115"/>
                  <a:pt x="43" y="115"/>
                </a:cubicBezTo>
                <a:cubicBezTo>
                  <a:pt x="27" y="128"/>
                  <a:pt x="27" y="128"/>
                  <a:pt x="27" y="128"/>
                </a:cubicBezTo>
                <a:cubicBezTo>
                  <a:pt x="14" y="128"/>
                  <a:pt x="14" y="128"/>
                  <a:pt x="14" y="128"/>
                </a:cubicBezTo>
                <a:lnTo>
                  <a:pt x="26" y="108"/>
                </a:lnTo>
                <a:close/>
                <a:moveTo>
                  <a:pt x="238" y="59"/>
                </a:moveTo>
                <a:cubicBezTo>
                  <a:pt x="239" y="54"/>
                  <a:pt x="241" y="50"/>
                  <a:pt x="244" y="48"/>
                </a:cubicBezTo>
                <a:cubicBezTo>
                  <a:pt x="243" y="48"/>
                  <a:pt x="243" y="47"/>
                  <a:pt x="242" y="47"/>
                </a:cubicBezTo>
                <a:cubicBezTo>
                  <a:pt x="238" y="47"/>
                  <a:pt x="230" y="47"/>
                  <a:pt x="224" y="47"/>
                </a:cubicBezTo>
                <a:cubicBezTo>
                  <a:pt x="221" y="47"/>
                  <a:pt x="217" y="48"/>
                  <a:pt x="214" y="48"/>
                </a:cubicBezTo>
                <a:cubicBezTo>
                  <a:pt x="227" y="59"/>
                  <a:pt x="227" y="59"/>
                  <a:pt x="227" y="59"/>
                </a:cubicBezTo>
                <a:lnTo>
                  <a:pt x="238" y="59"/>
                </a:lnTo>
                <a:close/>
                <a:moveTo>
                  <a:pt x="250" y="53"/>
                </a:moveTo>
                <a:cubicBezTo>
                  <a:pt x="249" y="53"/>
                  <a:pt x="247" y="55"/>
                  <a:pt x="247" y="59"/>
                </a:cubicBezTo>
                <a:cubicBezTo>
                  <a:pt x="253" y="59"/>
                  <a:pt x="253" y="59"/>
                  <a:pt x="253" y="59"/>
                </a:cubicBezTo>
                <a:cubicBezTo>
                  <a:pt x="252" y="55"/>
                  <a:pt x="250" y="53"/>
                  <a:pt x="250" y="53"/>
                </a:cubicBezTo>
                <a:close/>
                <a:moveTo>
                  <a:pt x="251" y="150"/>
                </a:moveTo>
                <a:cubicBezTo>
                  <a:pt x="250" y="150"/>
                  <a:pt x="247" y="154"/>
                  <a:pt x="247" y="162"/>
                </a:cubicBezTo>
                <a:cubicBezTo>
                  <a:pt x="247" y="169"/>
                  <a:pt x="250" y="173"/>
                  <a:pt x="251" y="173"/>
                </a:cubicBezTo>
                <a:cubicBezTo>
                  <a:pt x="252" y="173"/>
                  <a:pt x="255" y="169"/>
                  <a:pt x="255" y="162"/>
                </a:cubicBezTo>
                <a:cubicBezTo>
                  <a:pt x="255" y="154"/>
                  <a:pt x="252" y="150"/>
                  <a:pt x="251" y="150"/>
                </a:cubicBezTo>
                <a:close/>
                <a:moveTo>
                  <a:pt x="245" y="145"/>
                </a:moveTo>
                <a:cubicBezTo>
                  <a:pt x="245" y="145"/>
                  <a:pt x="244" y="144"/>
                  <a:pt x="243" y="144"/>
                </a:cubicBezTo>
                <a:cubicBezTo>
                  <a:pt x="243" y="144"/>
                  <a:pt x="242" y="144"/>
                  <a:pt x="242" y="144"/>
                </a:cubicBezTo>
                <a:cubicBezTo>
                  <a:pt x="200" y="171"/>
                  <a:pt x="200" y="171"/>
                  <a:pt x="200" y="171"/>
                </a:cubicBezTo>
                <a:cubicBezTo>
                  <a:pt x="205" y="176"/>
                  <a:pt x="214" y="179"/>
                  <a:pt x="226" y="179"/>
                </a:cubicBezTo>
                <a:cubicBezTo>
                  <a:pt x="231" y="179"/>
                  <a:pt x="239" y="179"/>
                  <a:pt x="243" y="179"/>
                </a:cubicBezTo>
                <a:cubicBezTo>
                  <a:pt x="244" y="179"/>
                  <a:pt x="245" y="179"/>
                  <a:pt x="245" y="179"/>
                </a:cubicBezTo>
                <a:cubicBezTo>
                  <a:pt x="241" y="176"/>
                  <a:pt x="239" y="169"/>
                  <a:pt x="239" y="162"/>
                </a:cubicBezTo>
                <a:cubicBezTo>
                  <a:pt x="239" y="154"/>
                  <a:pt x="241" y="148"/>
                  <a:pt x="245" y="145"/>
                </a:cubicBezTo>
                <a:close/>
                <a:moveTo>
                  <a:pt x="209" y="59"/>
                </a:moveTo>
                <a:cubicBezTo>
                  <a:pt x="137" y="1"/>
                  <a:pt x="137" y="1"/>
                  <a:pt x="137" y="1"/>
                </a:cubicBezTo>
                <a:cubicBezTo>
                  <a:pt x="110" y="0"/>
                  <a:pt x="110" y="0"/>
                  <a:pt x="110" y="0"/>
                </a:cubicBezTo>
                <a:cubicBezTo>
                  <a:pt x="110" y="0"/>
                  <a:pt x="133" y="48"/>
                  <a:pt x="138" y="59"/>
                </a:cubicBezTo>
                <a:lnTo>
                  <a:pt x="209" y="59"/>
                </a:lnTo>
                <a:close/>
                <a:moveTo>
                  <a:pt x="363" y="107"/>
                </a:moveTo>
                <a:cubicBezTo>
                  <a:pt x="362" y="119"/>
                  <a:pt x="332" y="125"/>
                  <a:pt x="317" y="125"/>
                </a:cubicBezTo>
                <a:cubicBezTo>
                  <a:pt x="249" y="125"/>
                  <a:pt x="249" y="125"/>
                  <a:pt x="249" y="125"/>
                </a:cubicBezTo>
                <a:cubicBezTo>
                  <a:pt x="102" y="221"/>
                  <a:pt x="102" y="221"/>
                  <a:pt x="102" y="221"/>
                </a:cubicBezTo>
                <a:cubicBezTo>
                  <a:pt x="75" y="221"/>
                  <a:pt x="75" y="221"/>
                  <a:pt x="75" y="221"/>
                </a:cubicBezTo>
                <a:cubicBezTo>
                  <a:pt x="75" y="221"/>
                  <a:pt x="114" y="172"/>
                  <a:pt x="121" y="162"/>
                </a:cubicBezTo>
                <a:cubicBezTo>
                  <a:pt x="128" y="153"/>
                  <a:pt x="139" y="141"/>
                  <a:pt x="139" y="125"/>
                </a:cubicBezTo>
                <a:cubicBezTo>
                  <a:pt x="126" y="125"/>
                  <a:pt x="126" y="125"/>
                  <a:pt x="126" y="125"/>
                </a:cubicBezTo>
                <a:cubicBezTo>
                  <a:pt x="92" y="125"/>
                  <a:pt x="46" y="104"/>
                  <a:pt x="19" y="93"/>
                </a:cubicBezTo>
                <a:cubicBezTo>
                  <a:pt x="3" y="87"/>
                  <a:pt x="5" y="70"/>
                  <a:pt x="19" y="70"/>
                </a:cubicBezTo>
                <a:cubicBezTo>
                  <a:pt x="19" y="70"/>
                  <a:pt x="19" y="70"/>
                  <a:pt x="19" y="70"/>
                </a:cubicBezTo>
                <a:cubicBezTo>
                  <a:pt x="0" y="5"/>
                  <a:pt x="0" y="5"/>
                  <a:pt x="0" y="5"/>
                </a:cubicBezTo>
                <a:cubicBezTo>
                  <a:pt x="21" y="5"/>
                  <a:pt x="21" y="5"/>
                  <a:pt x="21" y="5"/>
                </a:cubicBezTo>
                <a:cubicBezTo>
                  <a:pt x="21" y="5"/>
                  <a:pt x="46" y="37"/>
                  <a:pt x="55" y="48"/>
                </a:cubicBezTo>
                <a:cubicBezTo>
                  <a:pt x="67" y="62"/>
                  <a:pt x="81" y="69"/>
                  <a:pt x="103" y="70"/>
                </a:cubicBezTo>
                <a:cubicBezTo>
                  <a:pt x="281" y="70"/>
                  <a:pt x="281" y="70"/>
                  <a:pt x="281" y="70"/>
                </a:cubicBezTo>
                <a:cubicBezTo>
                  <a:pt x="293" y="70"/>
                  <a:pt x="306" y="72"/>
                  <a:pt x="317" y="76"/>
                </a:cubicBezTo>
                <a:cubicBezTo>
                  <a:pt x="337" y="83"/>
                  <a:pt x="351" y="92"/>
                  <a:pt x="359" y="99"/>
                </a:cubicBezTo>
                <a:cubicBezTo>
                  <a:pt x="362" y="103"/>
                  <a:pt x="363" y="105"/>
                  <a:pt x="363" y="107"/>
                </a:cubicBezTo>
                <a:close/>
                <a:moveTo>
                  <a:pt x="147" y="96"/>
                </a:moveTo>
                <a:cubicBezTo>
                  <a:pt x="147" y="91"/>
                  <a:pt x="143" y="87"/>
                  <a:pt x="139" y="87"/>
                </a:cubicBezTo>
                <a:cubicBezTo>
                  <a:pt x="134" y="87"/>
                  <a:pt x="130" y="91"/>
                  <a:pt x="130" y="96"/>
                </a:cubicBezTo>
                <a:cubicBezTo>
                  <a:pt x="130" y="101"/>
                  <a:pt x="134" y="104"/>
                  <a:pt x="139" y="104"/>
                </a:cubicBezTo>
                <a:cubicBezTo>
                  <a:pt x="143" y="104"/>
                  <a:pt x="147" y="101"/>
                  <a:pt x="147" y="96"/>
                </a:cubicBezTo>
                <a:close/>
                <a:moveTo>
                  <a:pt x="176" y="96"/>
                </a:moveTo>
                <a:cubicBezTo>
                  <a:pt x="176" y="91"/>
                  <a:pt x="172" y="87"/>
                  <a:pt x="168" y="87"/>
                </a:cubicBezTo>
                <a:cubicBezTo>
                  <a:pt x="163" y="87"/>
                  <a:pt x="159" y="91"/>
                  <a:pt x="159" y="96"/>
                </a:cubicBezTo>
                <a:cubicBezTo>
                  <a:pt x="159" y="101"/>
                  <a:pt x="163" y="104"/>
                  <a:pt x="168" y="104"/>
                </a:cubicBezTo>
                <a:cubicBezTo>
                  <a:pt x="172" y="104"/>
                  <a:pt x="176" y="101"/>
                  <a:pt x="176" y="96"/>
                </a:cubicBezTo>
                <a:close/>
                <a:moveTo>
                  <a:pt x="205" y="96"/>
                </a:moveTo>
                <a:cubicBezTo>
                  <a:pt x="205" y="91"/>
                  <a:pt x="201" y="87"/>
                  <a:pt x="197" y="87"/>
                </a:cubicBezTo>
                <a:cubicBezTo>
                  <a:pt x="192" y="87"/>
                  <a:pt x="188" y="91"/>
                  <a:pt x="188" y="96"/>
                </a:cubicBezTo>
                <a:cubicBezTo>
                  <a:pt x="188" y="101"/>
                  <a:pt x="192" y="104"/>
                  <a:pt x="197" y="104"/>
                </a:cubicBezTo>
                <a:cubicBezTo>
                  <a:pt x="201" y="104"/>
                  <a:pt x="205" y="101"/>
                  <a:pt x="205" y="96"/>
                </a:cubicBezTo>
                <a:close/>
                <a:moveTo>
                  <a:pt x="234" y="96"/>
                </a:moveTo>
                <a:cubicBezTo>
                  <a:pt x="234" y="91"/>
                  <a:pt x="230" y="87"/>
                  <a:pt x="226" y="87"/>
                </a:cubicBezTo>
                <a:cubicBezTo>
                  <a:pt x="221" y="87"/>
                  <a:pt x="217" y="91"/>
                  <a:pt x="217" y="96"/>
                </a:cubicBezTo>
                <a:cubicBezTo>
                  <a:pt x="217" y="101"/>
                  <a:pt x="221" y="104"/>
                  <a:pt x="226" y="104"/>
                </a:cubicBezTo>
                <a:cubicBezTo>
                  <a:pt x="230" y="104"/>
                  <a:pt x="234" y="101"/>
                  <a:pt x="234" y="96"/>
                </a:cubicBezTo>
                <a:close/>
                <a:moveTo>
                  <a:pt x="263" y="96"/>
                </a:moveTo>
                <a:cubicBezTo>
                  <a:pt x="263" y="91"/>
                  <a:pt x="259" y="87"/>
                  <a:pt x="255" y="87"/>
                </a:cubicBezTo>
                <a:cubicBezTo>
                  <a:pt x="250" y="87"/>
                  <a:pt x="246" y="91"/>
                  <a:pt x="246" y="96"/>
                </a:cubicBezTo>
                <a:cubicBezTo>
                  <a:pt x="246" y="101"/>
                  <a:pt x="250" y="104"/>
                  <a:pt x="255" y="104"/>
                </a:cubicBezTo>
                <a:cubicBezTo>
                  <a:pt x="259" y="104"/>
                  <a:pt x="263" y="101"/>
                  <a:pt x="263" y="96"/>
                </a:cubicBezTo>
                <a:close/>
                <a:moveTo>
                  <a:pt x="341" y="97"/>
                </a:moveTo>
                <a:cubicBezTo>
                  <a:pt x="337" y="94"/>
                  <a:pt x="332" y="92"/>
                  <a:pt x="326" y="89"/>
                </a:cubicBezTo>
                <a:cubicBezTo>
                  <a:pt x="322" y="91"/>
                  <a:pt x="317" y="92"/>
                  <a:pt x="310" y="92"/>
                </a:cubicBezTo>
                <a:cubicBezTo>
                  <a:pt x="301" y="92"/>
                  <a:pt x="300" y="105"/>
                  <a:pt x="311" y="105"/>
                </a:cubicBezTo>
                <a:cubicBezTo>
                  <a:pt x="323" y="105"/>
                  <a:pt x="336" y="101"/>
                  <a:pt x="341" y="97"/>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14" name="Freeform 578"/>
          <p:cNvSpPr>
            <a:spLocks noEditPoints="1"/>
          </p:cNvSpPr>
          <p:nvPr/>
        </p:nvSpPr>
        <p:spPr bwMode="auto">
          <a:xfrm>
            <a:off x="7099025" y="3634784"/>
            <a:ext cx="551285" cy="236749"/>
          </a:xfrm>
          <a:custGeom>
            <a:avLst/>
            <a:gdLst/>
            <a:ahLst/>
            <a:cxnLst>
              <a:cxn ang="0">
                <a:pos x="338" y="16"/>
              </a:cxn>
              <a:cxn ang="0">
                <a:pos x="285" y="0"/>
              </a:cxn>
              <a:cxn ang="0">
                <a:pos x="0" y="55"/>
              </a:cxn>
              <a:cxn ang="0">
                <a:pos x="25" y="141"/>
              </a:cxn>
              <a:cxn ang="0">
                <a:pos x="57" y="106"/>
              </a:cxn>
              <a:cxn ang="0">
                <a:pos x="89" y="141"/>
              </a:cxn>
              <a:cxn ang="0">
                <a:pos x="95" y="138"/>
              </a:cxn>
              <a:cxn ang="0">
                <a:pos x="159" y="138"/>
              </a:cxn>
              <a:cxn ang="0">
                <a:pos x="249" y="141"/>
              </a:cxn>
              <a:cxn ang="0">
                <a:pos x="281" y="106"/>
              </a:cxn>
              <a:cxn ang="0">
                <a:pos x="313" y="141"/>
              </a:cxn>
              <a:cxn ang="0">
                <a:pos x="361" y="116"/>
              </a:cxn>
              <a:cxn ang="0">
                <a:pos x="330" y="28"/>
              </a:cxn>
              <a:cxn ang="0">
                <a:pos x="361" y="46"/>
              </a:cxn>
              <a:cxn ang="0">
                <a:pos x="369" y="48"/>
              </a:cxn>
              <a:cxn ang="0">
                <a:pos x="235" y="64"/>
              </a:cxn>
              <a:cxn ang="0">
                <a:pos x="16" y="56"/>
              </a:cxn>
              <a:cxn ang="0">
                <a:pos x="27" y="16"/>
              </a:cxn>
              <a:cxn ang="0">
                <a:pos x="235" y="64"/>
              </a:cxn>
              <a:cxn ang="0">
                <a:pos x="346" y="120"/>
              </a:cxn>
              <a:cxn ang="0">
                <a:pos x="347" y="106"/>
              </a:cxn>
              <a:cxn ang="0">
                <a:pos x="345" y="92"/>
              </a:cxn>
              <a:cxn ang="0">
                <a:pos x="248" y="64"/>
              </a:cxn>
              <a:cxn ang="0">
                <a:pos x="247" y="16"/>
              </a:cxn>
              <a:cxn ang="0">
                <a:pos x="345" y="92"/>
              </a:cxn>
              <a:cxn ang="0">
                <a:pos x="36" y="138"/>
              </a:cxn>
              <a:cxn ang="0">
                <a:pos x="77" y="138"/>
              </a:cxn>
              <a:cxn ang="0">
                <a:pos x="57" y="151"/>
              </a:cxn>
              <a:cxn ang="0">
                <a:pos x="57" y="126"/>
              </a:cxn>
              <a:cxn ang="0">
                <a:pos x="57" y="151"/>
              </a:cxn>
              <a:cxn ang="0">
                <a:pos x="106" y="138"/>
              </a:cxn>
              <a:cxn ang="0">
                <a:pos x="148" y="138"/>
              </a:cxn>
              <a:cxn ang="0">
                <a:pos x="127" y="151"/>
              </a:cxn>
              <a:cxn ang="0">
                <a:pos x="127" y="126"/>
              </a:cxn>
              <a:cxn ang="0">
                <a:pos x="127" y="151"/>
              </a:cxn>
              <a:cxn ang="0">
                <a:pos x="260" y="138"/>
              </a:cxn>
              <a:cxn ang="0">
                <a:pos x="302" y="138"/>
              </a:cxn>
              <a:cxn ang="0">
                <a:pos x="281" y="151"/>
              </a:cxn>
              <a:cxn ang="0">
                <a:pos x="281" y="126"/>
              </a:cxn>
              <a:cxn ang="0">
                <a:pos x="281" y="151"/>
              </a:cxn>
            </a:cxnLst>
            <a:rect l="0" t="0" r="r" b="b"/>
            <a:pathLst>
              <a:path w="373" h="159">
                <a:moveTo>
                  <a:pt x="371" y="40"/>
                </a:moveTo>
                <a:cubicBezTo>
                  <a:pt x="363" y="28"/>
                  <a:pt x="354" y="16"/>
                  <a:pt x="338" y="16"/>
                </a:cubicBezTo>
                <a:cubicBezTo>
                  <a:pt x="319" y="16"/>
                  <a:pt x="319" y="16"/>
                  <a:pt x="319" y="16"/>
                </a:cubicBezTo>
                <a:cubicBezTo>
                  <a:pt x="307" y="6"/>
                  <a:pt x="295" y="0"/>
                  <a:pt x="285" y="0"/>
                </a:cubicBezTo>
                <a:cubicBezTo>
                  <a:pt x="25" y="0"/>
                  <a:pt x="25" y="0"/>
                  <a:pt x="25" y="0"/>
                </a:cubicBezTo>
                <a:cubicBezTo>
                  <a:pt x="9" y="0"/>
                  <a:pt x="6" y="30"/>
                  <a:pt x="0" y="55"/>
                </a:cubicBezTo>
                <a:cubicBezTo>
                  <a:pt x="0" y="116"/>
                  <a:pt x="0" y="116"/>
                  <a:pt x="0" y="116"/>
                </a:cubicBezTo>
                <a:cubicBezTo>
                  <a:pt x="0" y="130"/>
                  <a:pt x="11" y="140"/>
                  <a:pt x="25" y="141"/>
                </a:cubicBezTo>
                <a:cubicBezTo>
                  <a:pt x="24" y="140"/>
                  <a:pt x="24" y="139"/>
                  <a:pt x="24" y="138"/>
                </a:cubicBezTo>
                <a:cubicBezTo>
                  <a:pt x="24" y="121"/>
                  <a:pt x="39" y="106"/>
                  <a:pt x="57" y="106"/>
                </a:cubicBezTo>
                <a:cubicBezTo>
                  <a:pt x="74" y="106"/>
                  <a:pt x="89" y="121"/>
                  <a:pt x="89" y="138"/>
                </a:cubicBezTo>
                <a:cubicBezTo>
                  <a:pt x="89" y="139"/>
                  <a:pt x="89" y="140"/>
                  <a:pt x="89" y="141"/>
                </a:cubicBezTo>
                <a:cubicBezTo>
                  <a:pt x="95" y="141"/>
                  <a:pt x="95" y="141"/>
                  <a:pt x="95" y="141"/>
                </a:cubicBezTo>
                <a:cubicBezTo>
                  <a:pt x="95" y="140"/>
                  <a:pt x="95" y="139"/>
                  <a:pt x="95" y="138"/>
                </a:cubicBezTo>
                <a:cubicBezTo>
                  <a:pt x="95" y="121"/>
                  <a:pt x="109" y="106"/>
                  <a:pt x="127" y="106"/>
                </a:cubicBezTo>
                <a:cubicBezTo>
                  <a:pt x="145" y="106"/>
                  <a:pt x="159" y="121"/>
                  <a:pt x="159" y="138"/>
                </a:cubicBezTo>
                <a:cubicBezTo>
                  <a:pt x="159" y="139"/>
                  <a:pt x="159" y="140"/>
                  <a:pt x="159" y="141"/>
                </a:cubicBezTo>
                <a:cubicBezTo>
                  <a:pt x="249" y="141"/>
                  <a:pt x="249" y="141"/>
                  <a:pt x="249" y="141"/>
                </a:cubicBezTo>
                <a:cubicBezTo>
                  <a:pt x="249" y="140"/>
                  <a:pt x="249" y="139"/>
                  <a:pt x="249" y="138"/>
                </a:cubicBezTo>
                <a:cubicBezTo>
                  <a:pt x="249" y="121"/>
                  <a:pt x="263" y="106"/>
                  <a:pt x="281" y="106"/>
                </a:cubicBezTo>
                <a:cubicBezTo>
                  <a:pt x="299" y="106"/>
                  <a:pt x="313" y="121"/>
                  <a:pt x="313" y="138"/>
                </a:cubicBezTo>
                <a:cubicBezTo>
                  <a:pt x="313" y="139"/>
                  <a:pt x="313" y="140"/>
                  <a:pt x="313" y="141"/>
                </a:cubicBezTo>
                <a:cubicBezTo>
                  <a:pt x="336" y="141"/>
                  <a:pt x="336" y="141"/>
                  <a:pt x="336" y="141"/>
                </a:cubicBezTo>
                <a:cubicBezTo>
                  <a:pt x="350" y="141"/>
                  <a:pt x="361" y="130"/>
                  <a:pt x="361" y="116"/>
                </a:cubicBezTo>
                <a:cubicBezTo>
                  <a:pt x="361" y="90"/>
                  <a:pt x="361" y="90"/>
                  <a:pt x="361" y="90"/>
                </a:cubicBezTo>
                <a:cubicBezTo>
                  <a:pt x="356" y="66"/>
                  <a:pt x="344" y="44"/>
                  <a:pt x="330" y="28"/>
                </a:cubicBezTo>
                <a:cubicBezTo>
                  <a:pt x="338" y="28"/>
                  <a:pt x="338" y="28"/>
                  <a:pt x="338" y="28"/>
                </a:cubicBezTo>
                <a:cubicBezTo>
                  <a:pt x="347" y="28"/>
                  <a:pt x="353" y="34"/>
                  <a:pt x="361" y="46"/>
                </a:cubicBezTo>
                <a:cubicBezTo>
                  <a:pt x="362" y="48"/>
                  <a:pt x="364" y="49"/>
                  <a:pt x="366" y="49"/>
                </a:cubicBezTo>
                <a:cubicBezTo>
                  <a:pt x="367" y="49"/>
                  <a:pt x="368" y="49"/>
                  <a:pt x="369" y="48"/>
                </a:cubicBezTo>
                <a:cubicBezTo>
                  <a:pt x="372" y="46"/>
                  <a:pt x="373" y="43"/>
                  <a:pt x="371" y="40"/>
                </a:cubicBezTo>
                <a:close/>
                <a:moveTo>
                  <a:pt x="235" y="64"/>
                </a:moveTo>
                <a:cubicBezTo>
                  <a:pt x="16" y="64"/>
                  <a:pt x="16" y="64"/>
                  <a:pt x="16" y="64"/>
                </a:cubicBezTo>
                <a:cubicBezTo>
                  <a:pt x="16" y="56"/>
                  <a:pt x="16" y="56"/>
                  <a:pt x="16" y="56"/>
                </a:cubicBezTo>
                <a:cubicBezTo>
                  <a:pt x="17" y="53"/>
                  <a:pt x="18" y="49"/>
                  <a:pt x="18" y="45"/>
                </a:cubicBezTo>
                <a:cubicBezTo>
                  <a:pt x="20" y="36"/>
                  <a:pt x="23" y="20"/>
                  <a:pt x="27" y="16"/>
                </a:cubicBezTo>
                <a:cubicBezTo>
                  <a:pt x="235" y="16"/>
                  <a:pt x="235" y="16"/>
                  <a:pt x="235" y="16"/>
                </a:cubicBezTo>
                <a:lnTo>
                  <a:pt x="235" y="64"/>
                </a:lnTo>
                <a:close/>
                <a:moveTo>
                  <a:pt x="347" y="116"/>
                </a:moveTo>
                <a:cubicBezTo>
                  <a:pt x="347" y="118"/>
                  <a:pt x="346" y="119"/>
                  <a:pt x="346" y="120"/>
                </a:cubicBezTo>
                <a:cubicBezTo>
                  <a:pt x="337" y="120"/>
                  <a:pt x="329" y="120"/>
                  <a:pt x="329" y="116"/>
                </a:cubicBezTo>
                <a:cubicBezTo>
                  <a:pt x="329" y="112"/>
                  <a:pt x="336" y="107"/>
                  <a:pt x="347" y="106"/>
                </a:cubicBezTo>
                <a:lnTo>
                  <a:pt x="347" y="116"/>
                </a:lnTo>
                <a:close/>
                <a:moveTo>
                  <a:pt x="345" y="92"/>
                </a:moveTo>
                <a:cubicBezTo>
                  <a:pt x="345" y="95"/>
                  <a:pt x="345" y="95"/>
                  <a:pt x="345" y="95"/>
                </a:cubicBezTo>
                <a:cubicBezTo>
                  <a:pt x="316" y="87"/>
                  <a:pt x="280" y="64"/>
                  <a:pt x="248" y="64"/>
                </a:cubicBezTo>
                <a:cubicBezTo>
                  <a:pt x="247" y="64"/>
                  <a:pt x="247" y="64"/>
                  <a:pt x="247" y="64"/>
                </a:cubicBezTo>
                <a:cubicBezTo>
                  <a:pt x="247" y="16"/>
                  <a:pt x="247" y="16"/>
                  <a:pt x="247" y="16"/>
                </a:cubicBezTo>
                <a:cubicBezTo>
                  <a:pt x="285" y="16"/>
                  <a:pt x="285" y="16"/>
                  <a:pt x="285" y="16"/>
                </a:cubicBezTo>
                <a:cubicBezTo>
                  <a:pt x="303" y="16"/>
                  <a:pt x="336" y="47"/>
                  <a:pt x="345" y="92"/>
                </a:cubicBezTo>
                <a:close/>
                <a:moveTo>
                  <a:pt x="57" y="118"/>
                </a:moveTo>
                <a:cubicBezTo>
                  <a:pt x="45" y="118"/>
                  <a:pt x="36" y="127"/>
                  <a:pt x="36" y="138"/>
                </a:cubicBezTo>
                <a:cubicBezTo>
                  <a:pt x="36" y="150"/>
                  <a:pt x="45" y="159"/>
                  <a:pt x="57" y="159"/>
                </a:cubicBezTo>
                <a:cubicBezTo>
                  <a:pt x="68" y="159"/>
                  <a:pt x="77" y="150"/>
                  <a:pt x="77" y="138"/>
                </a:cubicBezTo>
                <a:cubicBezTo>
                  <a:pt x="77" y="127"/>
                  <a:pt x="68" y="118"/>
                  <a:pt x="57" y="118"/>
                </a:cubicBezTo>
                <a:close/>
                <a:moveTo>
                  <a:pt x="57" y="151"/>
                </a:moveTo>
                <a:cubicBezTo>
                  <a:pt x="50" y="151"/>
                  <a:pt x="45" y="145"/>
                  <a:pt x="45" y="138"/>
                </a:cubicBezTo>
                <a:cubicBezTo>
                  <a:pt x="45" y="132"/>
                  <a:pt x="50" y="126"/>
                  <a:pt x="57" y="126"/>
                </a:cubicBezTo>
                <a:cubicBezTo>
                  <a:pt x="63" y="126"/>
                  <a:pt x="69" y="132"/>
                  <a:pt x="69" y="138"/>
                </a:cubicBezTo>
                <a:cubicBezTo>
                  <a:pt x="69" y="145"/>
                  <a:pt x="63" y="151"/>
                  <a:pt x="57" y="151"/>
                </a:cubicBezTo>
                <a:close/>
                <a:moveTo>
                  <a:pt x="127" y="118"/>
                </a:moveTo>
                <a:cubicBezTo>
                  <a:pt x="116" y="118"/>
                  <a:pt x="106" y="127"/>
                  <a:pt x="106" y="138"/>
                </a:cubicBezTo>
                <a:cubicBezTo>
                  <a:pt x="106" y="150"/>
                  <a:pt x="116" y="159"/>
                  <a:pt x="127" y="159"/>
                </a:cubicBezTo>
                <a:cubicBezTo>
                  <a:pt x="139" y="159"/>
                  <a:pt x="148" y="150"/>
                  <a:pt x="148" y="138"/>
                </a:cubicBezTo>
                <a:cubicBezTo>
                  <a:pt x="148" y="127"/>
                  <a:pt x="139" y="118"/>
                  <a:pt x="127" y="118"/>
                </a:cubicBezTo>
                <a:close/>
                <a:moveTo>
                  <a:pt x="127" y="151"/>
                </a:moveTo>
                <a:cubicBezTo>
                  <a:pt x="120" y="151"/>
                  <a:pt x="115" y="145"/>
                  <a:pt x="115" y="138"/>
                </a:cubicBezTo>
                <a:cubicBezTo>
                  <a:pt x="115" y="132"/>
                  <a:pt x="120" y="126"/>
                  <a:pt x="127" y="126"/>
                </a:cubicBezTo>
                <a:cubicBezTo>
                  <a:pt x="134" y="126"/>
                  <a:pt x="139" y="132"/>
                  <a:pt x="139" y="138"/>
                </a:cubicBezTo>
                <a:cubicBezTo>
                  <a:pt x="139" y="145"/>
                  <a:pt x="134" y="151"/>
                  <a:pt x="127" y="151"/>
                </a:cubicBezTo>
                <a:close/>
                <a:moveTo>
                  <a:pt x="281" y="118"/>
                </a:moveTo>
                <a:cubicBezTo>
                  <a:pt x="269" y="118"/>
                  <a:pt x="260" y="127"/>
                  <a:pt x="260" y="138"/>
                </a:cubicBezTo>
                <a:cubicBezTo>
                  <a:pt x="260" y="150"/>
                  <a:pt x="269" y="159"/>
                  <a:pt x="281" y="159"/>
                </a:cubicBezTo>
                <a:cubicBezTo>
                  <a:pt x="292" y="159"/>
                  <a:pt x="302" y="150"/>
                  <a:pt x="302" y="138"/>
                </a:cubicBezTo>
                <a:cubicBezTo>
                  <a:pt x="302" y="127"/>
                  <a:pt x="292" y="118"/>
                  <a:pt x="281" y="118"/>
                </a:cubicBezTo>
                <a:close/>
                <a:moveTo>
                  <a:pt x="281" y="151"/>
                </a:moveTo>
                <a:cubicBezTo>
                  <a:pt x="274" y="151"/>
                  <a:pt x="269" y="145"/>
                  <a:pt x="269" y="138"/>
                </a:cubicBezTo>
                <a:cubicBezTo>
                  <a:pt x="269" y="132"/>
                  <a:pt x="274" y="126"/>
                  <a:pt x="281" y="126"/>
                </a:cubicBezTo>
                <a:cubicBezTo>
                  <a:pt x="288" y="126"/>
                  <a:pt x="293" y="132"/>
                  <a:pt x="293" y="138"/>
                </a:cubicBezTo>
                <a:cubicBezTo>
                  <a:pt x="293" y="145"/>
                  <a:pt x="288" y="151"/>
                  <a:pt x="281" y="151"/>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15" name="Freeform 559"/>
          <p:cNvSpPr>
            <a:spLocks noChangeAspect="1" noEditPoints="1"/>
          </p:cNvSpPr>
          <p:nvPr/>
        </p:nvSpPr>
        <p:spPr bwMode="auto">
          <a:xfrm>
            <a:off x="4536686" y="3624178"/>
            <a:ext cx="602786" cy="274320"/>
          </a:xfrm>
          <a:custGeom>
            <a:avLst/>
            <a:gdLst/>
            <a:ahLst/>
            <a:cxnLst>
              <a:cxn ang="0">
                <a:pos x="30" y="132"/>
              </a:cxn>
              <a:cxn ang="0">
                <a:pos x="29" y="150"/>
              </a:cxn>
              <a:cxn ang="0">
                <a:pos x="1" y="135"/>
              </a:cxn>
              <a:cxn ang="0">
                <a:pos x="98" y="143"/>
              </a:cxn>
              <a:cxn ang="0">
                <a:pos x="38" y="143"/>
              </a:cxn>
              <a:cxn ang="0">
                <a:pos x="98" y="143"/>
              </a:cxn>
              <a:cxn ang="0">
                <a:pos x="68" y="127"/>
              </a:cxn>
              <a:cxn ang="0">
                <a:pos x="68" y="159"/>
              </a:cxn>
              <a:cxn ang="0">
                <a:pos x="334" y="143"/>
              </a:cxn>
              <a:cxn ang="0">
                <a:pos x="361" y="154"/>
              </a:cxn>
              <a:cxn ang="0">
                <a:pos x="332" y="132"/>
              </a:cxn>
              <a:cxn ang="0">
                <a:pos x="108" y="143"/>
              </a:cxn>
              <a:cxn ang="0">
                <a:pos x="255" y="158"/>
              </a:cxn>
              <a:cxn ang="0">
                <a:pos x="256" y="132"/>
              </a:cxn>
              <a:cxn ang="0">
                <a:pos x="108" y="143"/>
              </a:cxn>
              <a:cxn ang="0">
                <a:pos x="294" y="173"/>
              </a:cxn>
              <a:cxn ang="0">
                <a:pos x="294" y="113"/>
              </a:cxn>
              <a:cxn ang="0">
                <a:pos x="310" y="143"/>
              </a:cxn>
              <a:cxn ang="0">
                <a:pos x="278" y="143"/>
              </a:cxn>
              <a:cxn ang="0">
                <a:pos x="310" y="143"/>
              </a:cxn>
              <a:cxn ang="0">
                <a:pos x="326" y="120"/>
              </a:cxn>
              <a:cxn ang="0">
                <a:pos x="261" y="120"/>
              </a:cxn>
              <a:cxn ang="0">
                <a:pos x="176" y="75"/>
              </a:cxn>
              <a:cxn ang="0">
                <a:pos x="266" y="68"/>
              </a:cxn>
              <a:cxn ang="0">
                <a:pos x="165" y="120"/>
              </a:cxn>
              <a:cxn ang="0">
                <a:pos x="84" y="107"/>
              </a:cxn>
              <a:cxn ang="0">
                <a:pos x="78" y="75"/>
              </a:cxn>
              <a:cxn ang="0">
                <a:pos x="150" y="34"/>
              </a:cxn>
              <a:cxn ang="0">
                <a:pos x="67" y="74"/>
              </a:cxn>
              <a:cxn ang="0">
                <a:pos x="68" y="103"/>
              </a:cxn>
              <a:cxn ang="0">
                <a:pos x="34" y="120"/>
              </a:cxn>
              <a:cxn ang="0">
                <a:pos x="0" y="114"/>
              </a:cxn>
              <a:cxn ang="0">
                <a:pos x="20" y="71"/>
              </a:cxn>
              <a:cxn ang="0">
                <a:pos x="32" y="57"/>
              </a:cxn>
              <a:cxn ang="0">
                <a:pos x="133" y="21"/>
              </a:cxn>
              <a:cxn ang="0">
                <a:pos x="165" y="0"/>
              </a:cxn>
              <a:cxn ang="0">
                <a:pos x="287" y="63"/>
              </a:cxn>
              <a:cxn ang="0">
                <a:pos x="380" y="117"/>
              </a:cxn>
              <a:cxn ang="0">
                <a:pos x="29" y="78"/>
              </a:cxn>
              <a:cxn ang="0">
                <a:pos x="13" y="103"/>
              </a:cxn>
              <a:cxn ang="0">
                <a:pos x="29" y="78"/>
              </a:cxn>
              <a:cxn ang="0">
                <a:pos x="183" y="97"/>
              </a:cxn>
              <a:cxn ang="0">
                <a:pos x="197" y="111"/>
              </a:cxn>
              <a:cxn ang="0">
                <a:pos x="211" y="84"/>
              </a:cxn>
              <a:cxn ang="0">
                <a:pos x="197" y="97"/>
              </a:cxn>
              <a:cxn ang="0">
                <a:pos x="211" y="84"/>
              </a:cxn>
              <a:cxn ang="0">
                <a:pos x="211" y="97"/>
              </a:cxn>
              <a:cxn ang="0">
                <a:pos x="225" y="111"/>
              </a:cxn>
              <a:cxn ang="0">
                <a:pos x="239" y="84"/>
              </a:cxn>
              <a:cxn ang="0">
                <a:pos x="225" y="97"/>
              </a:cxn>
              <a:cxn ang="0">
                <a:pos x="239" y="84"/>
              </a:cxn>
              <a:cxn ang="0">
                <a:pos x="239" y="97"/>
              </a:cxn>
              <a:cxn ang="0">
                <a:pos x="253" y="111"/>
              </a:cxn>
              <a:cxn ang="0">
                <a:pos x="367" y="104"/>
              </a:cxn>
              <a:cxn ang="0">
                <a:pos x="308" y="85"/>
              </a:cxn>
              <a:cxn ang="0">
                <a:pos x="353" y="104"/>
              </a:cxn>
            </a:cxnLst>
            <a:rect l="0" t="0" r="r" b="b"/>
            <a:pathLst>
              <a:path w="380" h="173">
                <a:moveTo>
                  <a:pt x="1" y="132"/>
                </a:moveTo>
                <a:cubicBezTo>
                  <a:pt x="30" y="132"/>
                  <a:pt x="30" y="132"/>
                  <a:pt x="30" y="132"/>
                </a:cubicBezTo>
                <a:cubicBezTo>
                  <a:pt x="29" y="135"/>
                  <a:pt x="29" y="139"/>
                  <a:pt x="29" y="143"/>
                </a:cubicBezTo>
                <a:cubicBezTo>
                  <a:pt x="29" y="150"/>
                  <a:pt x="29" y="150"/>
                  <a:pt x="29" y="150"/>
                </a:cubicBezTo>
                <a:cubicBezTo>
                  <a:pt x="20" y="147"/>
                  <a:pt x="11" y="144"/>
                  <a:pt x="9" y="144"/>
                </a:cubicBezTo>
                <a:cubicBezTo>
                  <a:pt x="6" y="142"/>
                  <a:pt x="2" y="140"/>
                  <a:pt x="1" y="135"/>
                </a:cubicBezTo>
                <a:lnTo>
                  <a:pt x="1" y="132"/>
                </a:lnTo>
                <a:close/>
                <a:moveTo>
                  <a:pt x="98" y="143"/>
                </a:moveTo>
                <a:cubicBezTo>
                  <a:pt x="98" y="160"/>
                  <a:pt x="85" y="173"/>
                  <a:pt x="68" y="173"/>
                </a:cubicBezTo>
                <a:cubicBezTo>
                  <a:pt x="52" y="173"/>
                  <a:pt x="38" y="160"/>
                  <a:pt x="38" y="143"/>
                </a:cubicBezTo>
                <a:cubicBezTo>
                  <a:pt x="38" y="126"/>
                  <a:pt x="52" y="113"/>
                  <a:pt x="68" y="113"/>
                </a:cubicBezTo>
                <a:cubicBezTo>
                  <a:pt x="85" y="113"/>
                  <a:pt x="98" y="126"/>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4" y="143"/>
                </a:moveTo>
                <a:cubicBezTo>
                  <a:pt x="334" y="158"/>
                  <a:pt x="334" y="158"/>
                  <a:pt x="334" y="158"/>
                </a:cubicBezTo>
                <a:cubicBezTo>
                  <a:pt x="337" y="158"/>
                  <a:pt x="346" y="157"/>
                  <a:pt x="361" y="154"/>
                </a:cubicBezTo>
                <a:cubicBezTo>
                  <a:pt x="371" y="153"/>
                  <a:pt x="374" y="144"/>
                  <a:pt x="379" y="132"/>
                </a:cubicBezTo>
                <a:cubicBezTo>
                  <a:pt x="332" y="132"/>
                  <a:pt x="332" y="132"/>
                  <a:pt x="332" y="132"/>
                </a:cubicBezTo>
                <a:cubicBezTo>
                  <a:pt x="333" y="135"/>
                  <a:pt x="334" y="139"/>
                  <a:pt x="334" y="143"/>
                </a:cubicBezTo>
                <a:close/>
                <a:moveTo>
                  <a:pt x="108" y="143"/>
                </a:moveTo>
                <a:cubicBezTo>
                  <a:pt x="108" y="158"/>
                  <a:pt x="108" y="158"/>
                  <a:pt x="108" y="158"/>
                </a:cubicBezTo>
                <a:cubicBezTo>
                  <a:pt x="255" y="158"/>
                  <a:pt x="255" y="158"/>
                  <a:pt x="255" y="158"/>
                </a:cubicBezTo>
                <a:cubicBezTo>
                  <a:pt x="255" y="143"/>
                  <a:pt x="255" y="143"/>
                  <a:pt x="255" y="143"/>
                </a:cubicBezTo>
                <a:cubicBezTo>
                  <a:pt x="255" y="139"/>
                  <a:pt x="255" y="135"/>
                  <a:pt x="256" y="132"/>
                </a:cubicBezTo>
                <a:cubicBezTo>
                  <a:pt x="106" y="132"/>
                  <a:pt x="106" y="132"/>
                  <a:pt x="106" y="132"/>
                </a:cubicBezTo>
                <a:cubicBezTo>
                  <a:pt x="107" y="135"/>
                  <a:pt x="108" y="139"/>
                  <a:pt x="108" y="143"/>
                </a:cubicBezTo>
                <a:close/>
                <a:moveTo>
                  <a:pt x="324" y="143"/>
                </a:moveTo>
                <a:cubicBezTo>
                  <a:pt x="324" y="160"/>
                  <a:pt x="311" y="173"/>
                  <a:pt x="294" y="173"/>
                </a:cubicBezTo>
                <a:cubicBezTo>
                  <a:pt x="278" y="173"/>
                  <a:pt x="264" y="160"/>
                  <a:pt x="264" y="143"/>
                </a:cubicBezTo>
                <a:cubicBezTo>
                  <a:pt x="264" y="126"/>
                  <a:pt x="278" y="113"/>
                  <a:pt x="294" y="113"/>
                </a:cubicBezTo>
                <a:cubicBezTo>
                  <a:pt x="311" y="113"/>
                  <a:pt x="324" y="126"/>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80" y="120"/>
                </a:moveTo>
                <a:cubicBezTo>
                  <a:pt x="326" y="120"/>
                  <a:pt x="326" y="120"/>
                  <a:pt x="326" y="120"/>
                </a:cubicBezTo>
                <a:cubicBezTo>
                  <a:pt x="319" y="110"/>
                  <a:pt x="307" y="103"/>
                  <a:pt x="293" y="103"/>
                </a:cubicBezTo>
                <a:cubicBezTo>
                  <a:pt x="280" y="103"/>
                  <a:pt x="268" y="110"/>
                  <a:pt x="261" y="120"/>
                </a:cubicBezTo>
                <a:cubicBezTo>
                  <a:pt x="176" y="120"/>
                  <a:pt x="176" y="120"/>
                  <a:pt x="176" y="120"/>
                </a:cubicBezTo>
                <a:cubicBezTo>
                  <a:pt x="176" y="75"/>
                  <a:pt x="176" y="75"/>
                  <a:pt x="176" y="75"/>
                </a:cubicBezTo>
                <a:cubicBezTo>
                  <a:pt x="257" y="75"/>
                  <a:pt x="257" y="75"/>
                  <a:pt x="257" y="75"/>
                </a:cubicBezTo>
                <a:cubicBezTo>
                  <a:pt x="266" y="75"/>
                  <a:pt x="266" y="71"/>
                  <a:pt x="266" y="68"/>
                </a:cubicBezTo>
                <a:cubicBezTo>
                  <a:pt x="231" y="49"/>
                  <a:pt x="200" y="35"/>
                  <a:pt x="165" y="34"/>
                </a:cubicBezTo>
                <a:cubicBezTo>
                  <a:pt x="165" y="120"/>
                  <a:pt x="165" y="120"/>
                  <a:pt x="165" y="120"/>
                </a:cubicBezTo>
                <a:cubicBezTo>
                  <a:pt x="100" y="120"/>
                  <a:pt x="100" y="120"/>
                  <a:pt x="100" y="120"/>
                </a:cubicBezTo>
                <a:cubicBezTo>
                  <a:pt x="96" y="115"/>
                  <a:pt x="91" y="110"/>
                  <a:pt x="84" y="107"/>
                </a:cubicBezTo>
                <a:cubicBezTo>
                  <a:pt x="80" y="103"/>
                  <a:pt x="78" y="98"/>
                  <a:pt x="78" y="89"/>
                </a:cubicBezTo>
                <a:cubicBezTo>
                  <a:pt x="78" y="75"/>
                  <a:pt x="78" y="75"/>
                  <a:pt x="78" y="75"/>
                </a:cubicBezTo>
                <a:cubicBezTo>
                  <a:pt x="150" y="75"/>
                  <a:pt x="150" y="75"/>
                  <a:pt x="150" y="75"/>
                </a:cubicBezTo>
                <a:cubicBezTo>
                  <a:pt x="150" y="34"/>
                  <a:pt x="150" y="34"/>
                  <a:pt x="150" y="34"/>
                </a:cubicBezTo>
                <a:cubicBezTo>
                  <a:pt x="102" y="36"/>
                  <a:pt x="76" y="50"/>
                  <a:pt x="54" y="62"/>
                </a:cubicBezTo>
                <a:cubicBezTo>
                  <a:pt x="67" y="74"/>
                  <a:pt x="67" y="74"/>
                  <a:pt x="67" y="74"/>
                </a:cubicBezTo>
                <a:cubicBezTo>
                  <a:pt x="67" y="89"/>
                  <a:pt x="67" y="89"/>
                  <a:pt x="67" y="89"/>
                </a:cubicBezTo>
                <a:cubicBezTo>
                  <a:pt x="67" y="94"/>
                  <a:pt x="67" y="99"/>
                  <a:pt x="68" y="103"/>
                </a:cubicBezTo>
                <a:cubicBezTo>
                  <a:pt x="68" y="103"/>
                  <a:pt x="68" y="103"/>
                  <a:pt x="67" y="103"/>
                </a:cubicBezTo>
                <a:cubicBezTo>
                  <a:pt x="54" y="103"/>
                  <a:pt x="42" y="110"/>
                  <a:pt x="34" y="120"/>
                </a:cubicBezTo>
                <a:cubicBezTo>
                  <a:pt x="0" y="120"/>
                  <a:pt x="0" y="120"/>
                  <a:pt x="0" y="120"/>
                </a:cubicBezTo>
                <a:cubicBezTo>
                  <a:pt x="0" y="114"/>
                  <a:pt x="0" y="114"/>
                  <a:pt x="0" y="114"/>
                </a:cubicBezTo>
                <a:cubicBezTo>
                  <a:pt x="0" y="109"/>
                  <a:pt x="2" y="104"/>
                  <a:pt x="7" y="102"/>
                </a:cubicBezTo>
                <a:cubicBezTo>
                  <a:pt x="8" y="90"/>
                  <a:pt x="12" y="79"/>
                  <a:pt x="20" y="71"/>
                </a:cubicBezTo>
                <a:cubicBezTo>
                  <a:pt x="16" y="64"/>
                  <a:pt x="19" y="57"/>
                  <a:pt x="29" y="57"/>
                </a:cubicBezTo>
                <a:cubicBezTo>
                  <a:pt x="32" y="57"/>
                  <a:pt x="32" y="57"/>
                  <a:pt x="32" y="57"/>
                </a:cubicBezTo>
                <a:cubicBezTo>
                  <a:pt x="32" y="57"/>
                  <a:pt x="39" y="53"/>
                  <a:pt x="43" y="51"/>
                </a:cubicBezTo>
                <a:cubicBezTo>
                  <a:pt x="62" y="40"/>
                  <a:pt x="89" y="25"/>
                  <a:pt x="133" y="21"/>
                </a:cubicBezTo>
                <a:cubicBezTo>
                  <a:pt x="155" y="0"/>
                  <a:pt x="155" y="0"/>
                  <a:pt x="155" y="0"/>
                </a:cubicBezTo>
                <a:cubicBezTo>
                  <a:pt x="165" y="0"/>
                  <a:pt x="165" y="0"/>
                  <a:pt x="165" y="0"/>
                </a:cubicBezTo>
                <a:cubicBezTo>
                  <a:pt x="165" y="19"/>
                  <a:pt x="165" y="19"/>
                  <a:pt x="165" y="19"/>
                </a:cubicBezTo>
                <a:cubicBezTo>
                  <a:pt x="208" y="20"/>
                  <a:pt x="245" y="40"/>
                  <a:pt x="287" y="63"/>
                </a:cubicBezTo>
                <a:cubicBezTo>
                  <a:pt x="339" y="75"/>
                  <a:pt x="361" y="91"/>
                  <a:pt x="372" y="99"/>
                </a:cubicBezTo>
                <a:cubicBezTo>
                  <a:pt x="380" y="105"/>
                  <a:pt x="380" y="113"/>
                  <a:pt x="380" y="117"/>
                </a:cubicBezTo>
                <a:lnTo>
                  <a:pt x="380" y="120"/>
                </a:lnTo>
                <a:close/>
                <a:moveTo>
                  <a:pt x="29" y="78"/>
                </a:moveTo>
                <a:cubicBezTo>
                  <a:pt x="24" y="75"/>
                  <a:pt x="24" y="75"/>
                  <a:pt x="24" y="75"/>
                </a:cubicBezTo>
                <a:cubicBezTo>
                  <a:pt x="17" y="81"/>
                  <a:pt x="13" y="92"/>
                  <a:pt x="13" y="103"/>
                </a:cubicBezTo>
                <a:cubicBezTo>
                  <a:pt x="19" y="103"/>
                  <a:pt x="19" y="103"/>
                  <a:pt x="19" y="103"/>
                </a:cubicBezTo>
                <a:lnTo>
                  <a:pt x="29" y="78"/>
                </a:lnTo>
                <a:close/>
                <a:moveTo>
                  <a:pt x="197" y="97"/>
                </a:moveTo>
                <a:cubicBezTo>
                  <a:pt x="183" y="97"/>
                  <a:pt x="183" y="97"/>
                  <a:pt x="183" y="97"/>
                </a:cubicBezTo>
                <a:cubicBezTo>
                  <a:pt x="183" y="111"/>
                  <a:pt x="183" y="111"/>
                  <a:pt x="183" y="111"/>
                </a:cubicBezTo>
                <a:cubicBezTo>
                  <a:pt x="197" y="111"/>
                  <a:pt x="197" y="111"/>
                  <a:pt x="197" y="111"/>
                </a:cubicBezTo>
                <a:lnTo>
                  <a:pt x="197" y="97"/>
                </a:lnTo>
                <a:close/>
                <a:moveTo>
                  <a:pt x="211" y="84"/>
                </a:moveTo>
                <a:cubicBezTo>
                  <a:pt x="197" y="84"/>
                  <a:pt x="197" y="84"/>
                  <a:pt x="197" y="84"/>
                </a:cubicBezTo>
                <a:cubicBezTo>
                  <a:pt x="197" y="97"/>
                  <a:pt x="197" y="97"/>
                  <a:pt x="197" y="97"/>
                </a:cubicBezTo>
                <a:cubicBezTo>
                  <a:pt x="211" y="97"/>
                  <a:pt x="211" y="97"/>
                  <a:pt x="211" y="97"/>
                </a:cubicBezTo>
                <a:lnTo>
                  <a:pt x="211" y="84"/>
                </a:lnTo>
                <a:close/>
                <a:moveTo>
                  <a:pt x="225" y="97"/>
                </a:moveTo>
                <a:cubicBezTo>
                  <a:pt x="211" y="97"/>
                  <a:pt x="211" y="97"/>
                  <a:pt x="211" y="97"/>
                </a:cubicBezTo>
                <a:cubicBezTo>
                  <a:pt x="211" y="111"/>
                  <a:pt x="211" y="111"/>
                  <a:pt x="211" y="111"/>
                </a:cubicBezTo>
                <a:cubicBezTo>
                  <a:pt x="225" y="111"/>
                  <a:pt x="225" y="111"/>
                  <a:pt x="225" y="111"/>
                </a:cubicBezTo>
                <a:lnTo>
                  <a:pt x="225" y="97"/>
                </a:lnTo>
                <a:close/>
                <a:moveTo>
                  <a:pt x="239" y="84"/>
                </a:moveTo>
                <a:cubicBezTo>
                  <a:pt x="225" y="84"/>
                  <a:pt x="225" y="84"/>
                  <a:pt x="225" y="84"/>
                </a:cubicBezTo>
                <a:cubicBezTo>
                  <a:pt x="225" y="97"/>
                  <a:pt x="225" y="97"/>
                  <a:pt x="225" y="97"/>
                </a:cubicBezTo>
                <a:cubicBezTo>
                  <a:pt x="239" y="97"/>
                  <a:pt x="239" y="97"/>
                  <a:pt x="239" y="97"/>
                </a:cubicBezTo>
                <a:lnTo>
                  <a:pt x="239" y="84"/>
                </a:lnTo>
                <a:close/>
                <a:moveTo>
                  <a:pt x="253" y="97"/>
                </a:moveTo>
                <a:cubicBezTo>
                  <a:pt x="239" y="97"/>
                  <a:pt x="239" y="97"/>
                  <a:pt x="239" y="97"/>
                </a:cubicBezTo>
                <a:cubicBezTo>
                  <a:pt x="239" y="111"/>
                  <a:pt x="239" y="111"/>
                  <a:pt x="239" y="111"/>
                </a:cubicBezTo>
                <a:cubicBezTo>
                  <a:pt x="253" y="111"/>
                  <a:pt x="253" y="111"/>
                  <a:pt x="253" y="111"/>
                </a:cubicBezTo>
                <a:lnTo>
                  <a:pt x="253" y="97"/>
                </a:lnTo>
                <a:close/>
                <a:moveTo>
                  <a:pt x="367" y="104"/>
                </a:moveTo>
                <a:cubicBezTo>
                  <a:pt x="361" y="98"/>
                  <a:pt x="330" y="80"/>
                  <a:pt x="310" y="77"/>
                </a:cubicBezTo>
                <a:cubicBezTo>
                  <a:pt x="302" y="76"/>
                  <a:pt x="301" y="81"/>
                  <a:pt x="308" y="85"/>
                </a:cubicBezTo>
                <a:cubicBezTo>
                  <a:pt x="318" y="92"/>
                  <a:pt x="321" y="94"/>
                  <a:pt x="331" y="100"/>
                </a:cubicBezTo>
                <a:cubicBezTo>
                  <a:pt x="337" y="103"/>
                  <a:pt x="341" y="104"/>
                  <a:pt x="353" y="104"/>
                </a:cubicBezTo>
                <a:cubicBezTo>
                  <a:pt x="362" y="104"/>
                  <a:pt x="367" y="104"/>
                  <a:pt x="367" y="10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16" name="Freeform 596"/>
          <p:cNvSpPr>
            <a:spLocks noChangeAspect="1" noEditPoints="1"/>
          </p:cNvSpPr>
          <p:nvPr/>
        </p:nvSpPr>
        <p:spPr bwMode="auto">
          <a:xfrm>
            <a:off x="5300173" y="4698107"/>
            <a:ext cx="274320" cy="400183"/>
          </a:xfrm>
          <a:custGeom>
            <a:avLst/>
            <a:gdLst/>
            <a:ahLst/>
            <a:cxnLst>
              <a:cxn ang="0">
                <a:pos x="122" y="245"/>
              </a:cxn>
              <a:cxn ang="0">
                <a:pos x="72" y="284"/>
              </a:cxn>
              <a:cxn ang="0">
                <a:pos x="144" y="116"/>
              </a:cxn>
              <a:cxn ang="0">
                <a:pos x="79" y="87"/>
              </a:cxn>
              <a:cxn ang="0">
                <a:pos x="49" y="233"/>
              </a:cxn>
              <a:cxn ang="0">
                <a:pos x="144" y="116"/>
              </a:cxn>
              <a:cxn ang="0">
                <a:pos x="111" y="10"/>
              </a:cxn>
              <a:cxn ang="0">
                <a:pos x="149" y="0"/>
              </a:cxn>
              <a:cxn ang="0">
                <a:pos x="159" y="39"/>
              </a:cxn>
              <a:cxn ang="0">
                <a:pos x="148" y="12"/>
              </a:cxn>
              <a:cxn ang="0">
                <a:pos x="122" y="23"/>
              </a:cxn>
              <a:cxn ang="0">
                <a:pos x="111" y="22"/>
              </a:cxn>
              <a:cxn ang="0">
                <a:pos x="35" y="10"/>
              </a:cxn>
              <a:cxn ang="0">
                <a:pos x="73" y="0"/>
              </a:cxn>
              <a:cxn ang="0">
                <a:pos x="83" y="22"/>
              </a:cxn>
              <a:cxn ang="0">
                <a:pos x="72" y="23"/>
              </a:cxn>
              <a:cxn ang="0">
                <a:pos x="46" y="12"/>
              </a:cxn>
              <a:cxn ang="0">
                <a:pos x="35" y="39"/>
              </a:cxn>
              <a:cxn ang="0">
                <a:pos x="174" y="95"/>
              </a:cxn>
              <a:cxn ang="0">
                <a:pos x="82" y="33"/>
              </a:cxn>
              <a:cxn ang="0">
                <a:pos x="20" y="188"/>
              </a:cxn>
              <a:cxn ang="0">
                <a:pos x="0" y="234"/>
              </a:cxn>
              <a:cxn ang="0">
                <a:pos x="20" y="245"/>
              </a:cxn>
              <a:cxn ang="0">
                <a:pos x="41" y="284"/>
              </a:cxn>
              <a:cxn ang="0">
                <a:pos x="60" y="245"/>
              </a:cxn>
              <a:cxn ang="0">
                <a:pos x="38" y="116"/>
              </a:cxn>
              <a:cxn ang="0">
                <a:pos x="115" y="76"/>
              </a:cxn>
              <a:cxn ang="0">
                <a:pos x="156" y="245"/>
              </a:cxn>
              <a:cxn ang="0">
                <a:pos x="134" y="284"/>
              </a:cxn>
              <a:cxn ang="0">
                <a:pos x="174" y="262"/>
              </a:cxn>
              <a:cxn ang="0">
                <a:pos x="183" y="245"/>
              </a:cxn>
              <a:cxn ang="0">
                <a:pos x="194" y="188"/>
              </a:cxn>
              <a:cxn ang="0">
                <a:pos x="110" y="60"/>
              </a:cxn>
              <a:cxn ang="0">
                <a:pos x="78" y="55"/>
              </a:cxn>
              <a:cxn ang="0">
                <a:pos x="110" y="49"/>
              </a:cxn>
              <a:cxn ang="0">
                <a:pos x="110" y="60"/>
              </a:cxn>
            </a:cxnLst>
            <a:rect l="0" t="0" r="r" b="b"/>
            <a:pathLst>
              <a:path w="194" h="284">
                <a:moveTo>
                  <a:pt x="122" y="284"/>
                </a:moveTo>
                <a:cubicBezTo>
                  <a:pt x="122" y="245"/>
                  <a:pt x="122" y="245"/>
                  <a:pt x="122" y="245"/>
                </a:cubicBezTo>
                <a:cubicBezTo>
                  <a:pt x="72" y="245"/>
                  <a:pt x="72" y="245"/>
                  <a:pt x="72" y="245"/>
                </a:cubicBezTo>
                <a:cubicBezTo>
                  <a:pt x="72" y="284"/>
                  <a:pt x="72" y="284"/>
                  <a:pt x="72" y="284"/>
                </a:cubicBezTo>
                <a:lnTo>
                  <a:pt x="122" y="284"/>
                </a:lnTo>
                <a:close/>
                <a:moveTo>
                  <a:pt x="144" y="116"/>
                </a:moveTo>
                <a:cubicBezTo>
                  <a:pt x="144" y="100"/>
                  <a:pt x="131" y="87"/>
                  <a:pt x="115" y="87"/>
                </a:cubicBezTo>
                <a:cubicBezTo>
                  <a:pt x="79" y="87"/>
                  <a:pt x="79" y="87"/>
                  <a:pt x="79" y="87"/>
                </a:cubicBezTo>
                <a:cubicBezTo>
                  <a:pt x="62" y="87"/>
                  <a:pt x="49" y="100"/>
                  <a:pt x="49" y="116"/>
                </a:cubicBezTo>
                <a:cubicBezTo>
                  <a:pt x="49" y="233"/>
                  <a:pt x="49" y="233"/>
                  <a:pt x="49" y="233"/>
                </a:cubicBezTo>
                <a:cubicBezTo>
                  <a:pt x="144" y="233"/>
                  <a:pt x="144" y="233"/>
                  <a:pt x="144" y="233"/>
                </a:cubicBezTo>
                <a:lnTo>
                  <a:pt x="144" y="116"/>
                </a:lnTo>
                <a:close/>
                <a:moveTo>
                  <a:pt x="111" y="22"/>
                </a:moveTo>
                <a:cubicBezTo>
                  <a:pt x="111" y="10"/>
                  <a:pt x="111" y="10"/>
                  <a:pt x="111" y="10"/>
                </a:cubicBezTo>
                <a:cubicBezTo>
                  <a:pt x="111" y="5"/>
                  <a:pt x="115" y="0"/>
                  <a:pt x="121" y="0"/>
                </a:cubicBezTo>
                <a:cubicBezTo>
                  <a:pt x="149" y="0"/>
                  <a:pt x="149" y="0"/>
                  <a:pt x="149" y="0"/>
                </a:cubicBezTo>
                <a:cubicBezTo>
                  <a:pt x="155" y="0"/>
                  <a:pt x="159" y="5"/>
                  <a:pt x="159" y="10"/>
                </a:cubicBezTo>
                <a:cubicBezTo>
                  <a:pt x="159" y="39"/>
                  <a:pt x="159" y="39"/>
                  <a:pt x="159" y="39"/>
                </a:cubicBezTo>
                <a:cubicBezTo>
                  <a:pt x="156" y="36"/>
                  <a:pt x="152" y="34"/>
                  <a:pt x="148" y="31"/>
                </a:cubicBezTo>
                <a:cubicBezTo>
                  <a:pt x="148" y="12"/>
                  <a:pt x="148" y="12"/>
                  <a:pt x="148" y="12"/>
                </a:cubicBezTo>
                <a:cubicBezTo>
                  <a:pt x="122" y="12"/>
                  <a:pt x="122" y="12"/>
                  <a:pt x="122" y="12"/>
                </a:cubicBezTo>
                <a:cubicBezTo>
                  <a:pt x="122" y="23"/>
                  <a:pt x="122" y="23"/>
                  <a:pt x="122" y="23"/>
                </a:cubicBezTo>
                <a:cubicBezTo>
                  <a:pt x="119" y="22"/>
                  <a:pt x="115" y="22"/>
                  <a:pt x="112" y="22"/>
                </a:cubicBezTo>
                <a:lnTo>
                  <a:pt x="111" y="22"/>
                </a:lnTo>
                <a:close/>
                <a:moveTo>
                  <a:pt x="35" y="39"/>
                </a:moveTo>
                <a:cubicBezTo>
                  <a:pt x="35" y="10"/>
                  <a:pt x="35" y="10"/>
                  <a:pt x="35" y="10"/>
                </a:cubicBezTo>
                <a:cubicBezTo>
                  <a:pt x="35" y="5"/>
                  <a:pt x="39" y="0"/>
                  <a:pt x="45" y="0"/>
                </a:cubicBezTo>
                <a:cubicBezTo>
                  <a:pt x="73" y="0"/>
                  <a:pt x="73" y="0"/>
                  <a:pt x="73" y="0"/>
                </a:cubicBezTo>
                <a:cubicBezTo>
                  <a:pt x="78" y="0"/>
                  <a:pt x="83" y="5"/>
                  <a:pt x="83" y="10"/>
                </a:cubicBezTo>
                <a:cubicBezTo>
                  <a:pt x="83" y="22"/>
                  <a:pt x="83" y="22"/>
                  <a:pt x="83" y="22"/>
                </a:cubicBezTo>
                <a:cubicBezTo>
                  <a:pt x="82" y="22"/>
                  <a:pt x="82" y="22"/>
                  <a:pt x="82" y="22"/>
                </a:cubicBezTo>
                <a:cubicBezTo>
                  <a:pt x="78" y="22"/>
                  <a:pt x="75" y="22"/>
                  <a:pt x="72" y="23"/>
                </a:cubicBezTo>
                <a:cubicBezTo>
                  <a:pt x="72" y="12"/>
                  <a:pt x="72" y="12"/>
                  <a:pt x="72" y="12"/>
                </a:cubicBezTo>
                <a:cubicBezTo>
                  <a:pt x="46" y="12"/>
                  <a:pt x="46" y="12"/>
                  <a:pt x="46" y="12"/>
                </a:cubicBezTo>
                <a:cubicBezTo>
                  <a:pt x="46" y="31"/>
                  <a:pt x="46" y="31"/>
                  <a:pt x="46" y="31"/>
                </a:cubicBezTo>
                <a:cubicBezTo>
                  <a:pt x="42" y="34"/>
                  <a:pt x="38" y="36"/>
                  <a:pt x="35" y="39"/>
                </a:cubicBezTo>
                <a:close/>
                <a:moveTo>
                  <a:pt x="174" y="188"/>
                </a:moveTo>
                <a:cubicBezTo>
                  <a:pt x="174" y="95"/>
                  <a:pt x="174" y="95"/>
                  <a:pt x="174" y="95"/>
                </a:cubicBezTo>
                <a:cubicBezTo>
                  <a:pt x="174" y="61"/>
                  <a:pt x="146" y="33"/>
                  <a:pt x="112" y="33"/>
                </a:cubicBezTo>
                <a:cubicBezTo>
                  <a:pt x="82" y="33"/>
                  <a:pt x="82" y="33"/>
                  <a:pt x="82" y="33"/>
                </a:cubicBezTo>
                <a:cubicBezTo>
                  <a:pt x="48" y="33"/>
                  <a:pt x="20" y="61"/>
                  <a:pt x="20" y="95"/>
                </a:cubicBezTo>
                <a:cubicBezTo>
                  <a:pt x="20" y="188"/>
                  <a:pt x="20" y="188"/>
                  <a:pt x="20" y="188"/>
                </a:cubicBezTo>
                <a:cubicBezTo>
                  <a:pt x="0" y="188"/>
                  <a:pt x="0" y="188"/>
                  <a:pt x="0" y="188"/>
                </a:cubicBezTo>
                <a:cubicBezTo>
                  <a:pt x="0" y="234"/>
                  <a:pt x="0" y="234"/>
                  <a:pt x="0" y="234"/>
                </a:cubicBezTo>
                <a:cubicBezTo>
                  <a:pt x="0" y="241"/>
                  <a:pt x="4" y="245"/>
                  <a:pt x="11" y="245"/>
                </a:cubicBezTo>
                <a:cubicBezTo>
                  <a:pt x="20" y="245"/>
                  <a:pt x="20" y="245"/>
                  <a:pt x="20" y="245"/>
                </a:cubicBezTo>
                <a:cubicBezTo>
                  <a:pt x="20" y="262"/>
                  <a:pt x="20" y="262"/>
                  <a:pt x="20" y="262"/>
                </a:cubicBezTo>
                <a:cubicBezTo>
                  <a:pt x="20" y="274"/>
                  <a:pt x="29" y="284"/>
                  <a:pt x="41" y="284"/>
                </a:cubicBezTo>
                <a:cubicBezTo>
                  <a:pt x="60" y="284"/>
                  <a:pt x="60" y="284"/>
                  <a:pt x="60" y="284"/>
                </a:cubicBezTo>
                <a:cubicBezTo>
                  <a:pt x="60" y="245"/>
                  <a:pt x="60" y="245"/>
                  <a:pt x="60" y="245"/>
                </a:cubicBezTo>
                <a:cubicBezTo>
                  <a:pt x="38" y="245"/>
                  <a:pt x="38" y="245"/>
                  <a:pt x="38" y="245"/>
                </a:cubicBezTo>
                <a:cubicBezTo>
                  <a:pt x="38" y="116"/>
                  <a:pt x="38" y="116"/>
                  <a:pt x="38" y="116"/>
                </a:cubicBezTo>
                <a:cubicBezTo>
                  <a:pt x="38" y="94"/>
                  <a:pt x="56" y="76"/>
                  <a:pt x="79" y="76"/>
                </a:cubicBezTo>
                <a:cubicBezTo>
                  <a:pt x="115" y="76"/>
                  <a:pt x="115" y="76"/>
                  <a:pt x="115" y="76"/>
                </a:cubicBezTo>
                <a:cubicBezTo>
                  <a:pt x="137" y="76"/>
                  <a:pt x="156" y="94"/>
                  <a:pt x="156" y="116"/>
                </a:cubicBezTo>
                <a:cubicBezTo>
                  <a:pt x="156" y="245"/>
                  <a:pt x="156" y="245"/>
                  <a:pt x="156" y="245"/>
                </a:cubicBezTo>
                <a:cubicBezTo>
                  <a:pt x="134" y="245"/>
                  <a:pt x="134" y="245"/>
                  <a:pt x="134" y="245"/>
                </a:cubicBezTo>
                <a:cubicBezTo>
                  <a:pt x="134" y="284"/>
                  <a:pt x="134" y="284"/>
                  <a:pt x="134" y="284"/>
                </a:cubicBezTo>
                <a:cubicBezTo>
                  <a:pt x="153" y="284"/>
                  <a:pt x="153" y="284"/>
                  <a:pt x="153" y="284"/>
                </a:cubicBezTo>
                <a:cubicBezTo>
                  <a:pt x="164" y="284"/>
                  <a:pt x="174" y="274"/>
                  <a:pt x="174" y="262"/>
                </a:cubicBezTo>
                <a:cubicBezTo>
                  <a:pt x="174" y="245"/>
                  <a:pt x="174" y="245"/>
                  <a:pt x="174" y="245"/>
                </a:cubicBezTo>
                <a:cubicBezTo>
                  <a:pt x="183" y="245"/>
                  <a:pt x="183" y="245"/>
                  <a:pt x="183" y="245"/>
                </a:cubicBezTo>
                <a:cubicBezTo>
                  <a:pt x="190" y="245"/>
                  <a:pt x="194" y="241"/>
                  <a:pt x="194" y="234"/>
                </a:cubicBezTo>
                <a:cubicBezTo>
                  <a:pt x="194" y="188"/>
                  <a:pt x="194" y="188"/>
                  <a:pt x="194" y="188"/>
                </a:cubicBezTo>
                <a:lnTo>
                  <a:pt x="174" y="188"/>
                </a:lnTo>
                <a:close/>
                <a:moveTo>
                  <a:pt x="110" y="60"/>
                </a:moveTo>
                <a:cubicBezTo>
                  <a:pt x="83" y="60"/>
                  <a:pt x="83" y="60"/>
                  <a:pt x="83" y="60"/>
                </a:cubicBezTo>
                <a:cubicBezTo>
                  <a:pt x="80" y="60"/>
                  <a:pt x="78" y="58"/>
                  <a:pt x="78" y="55"/>
                </a:cubicBezTo>
                <a:cubicBezTo>
                  <a:pt x="78" y="51"/>
                  <a:pt x="80" y="49"/>
                  <a:pt x="83" y="49"/>
                </a:cubicBezTo>
                <a:cubicBezTo>
                  <a:pt x="110" y="49"/>
                  <a:pt x="110" y="49"/>
                  <a:pt x="110" y="49"/>
                </a:cubicBezTo>
                <a:cubicBezTo>
                  <a:pt x="114" y="49"/>
                  <a:pt x="116" y="51"/>
                  <a:pt x="116" y="55"/>
                </a:cubicBezTo>
                <a:cubicBezTo>
                  <a:pt x="116" y="58"/>
                  <a:pt x="114" y="60"/>
                  <a:pt x="110" y="60"/>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17" name="TextBox 116"/>
          <p:cNvSpPr txBox="1"/>
          <p:nvPr/>
        </p:nvSpPr>
        <p:spPr>
          <a:xfrm>
            <a:off x="8517500" y="3591480"/>
            <a:ext cx="3200400" cy="929485"/>
          </a:xfrm>
          <a:prstGeom prst="rect">
            <a:avLst/>
          </a:prstGeom>
          <a:noFill/>
        </p:spPr>
        <p:txBody>
          <a:bodyPr wrap="square" rtlCol="0">
            <a:spAutoFit/>
          </a:bodyPr>
          <a:lstStyle/>
          <a:p>
            <a:pPr defTabSz="1219170">
              <a:spcBef>
                <a:spcPct val="20000"/>
              </a:spcBef>
              <a:defRPr/>
            </a:pPr>
            <a:r>
              <a:rPr lang="en-US" sz="1600" b="1" dirty="0">
                <a:solidFill>
                  <a:srgbClr val="EF9D27"/>
                </a:solidFill>
                <a:latin typeface="Candara" panose="020E0502030303020204" pitchFamily="34" charset="0"/>
              </a:rPr>
              <a:t>LOREM IPSUM</a:t>
            </a:r>
          </a:p>
          <a:p>
            <a:pP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118" name="TextBox 117"/>
          <p:cNvSpPr txBox="1"/>
          <p:nvPr/>
        </p:nvSpPr>
        <p:spPr>
          <a:xfrm>
            <a:off x="8299331" y="1815148"/>
            <a:ext cx="3200400" cy="929485"/>
          </a:xfrm>
          <a:prstGeom prst="rect">
            <a:avLst/>
          </a:prstGeom>
          <a:noFill/>
        </p:spPr>
        <p:txBody>
          <a:bodyPr wrap="square" rtlCol="0">
            <a:spAutoFit/>
          </a:bodyPr>
          <a:lstStyle/>
          <a:p>
            <a:pPr defTabSz="1219170">
              <a:spcBef>
                <a:spcPct val="20000"/>
              </a:spcBef>
              <a:defRPr/>
            </a:pPr>
            <a:r>
              <a:rPr lang="en-US" sz="1600" b="1" dirty="0">
                <a:solidFill>
                  <a:srgbClr val="189A80"/>
                </a:solidFill>
                <a:latin typeface="Candara" panose="020E0502030303020204" pitchFamily="34" charset="0"/>
              </a:rPr>
              <a:t>LOREM IPSUM</a:t>
            </a:r>
          </a:p>
          <a:p>
            <a:pP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119" name="TextBox 118"/>
          <p:cNvSpPr txBox="1"/>
          <p:nvPr/>
        </p:nvSpPr>
        <p:spPr>
          <a:xfrm>
            <a:off x="373591" y="3609871"/>
            <a:ext cx="3200400" cy="929485"/>
          </a:xfrm>
          <a:prstGeom prst="rect">
            <a:avLst/>
          </a:prstGeom>
          <a:noFill/>
        </p:spPr>
        <p:txBody>
          <a:bodyPr wrap="square" rtlCol="0">
            <a:spAutoFit/>
          </a:bodyPr>
          <a:lstStyle/>
          <a:p>
            <a:pPr algn="r" defTabSz="1219170">
              <a:spcBef>
                <a:spcPct val="20000"/>
              </a:spcBef>
              <a:defRPr/>
            </a:pPr>
            <a:r>
              <a:rPr lang="en-US" sz="1600" b="1" dirty="0">
                <a:solidFill>
                  <a:srgbClr val="686868"/>
                </a:solidFill>
                <a:latin typeface="Candara" panose="020E0502030303020204" pitchFamily="34" charset="0"/>
              </a:rPr>
              <a:t>LOREM IPSUM</a:t>
            </a:r>
          </a:p>
          <a:p>
            <a:pPr algn="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120" name="TextBox 119"/>
          <p:cNvSpPr txBox="1"/>
          <p:nvPr/>
        </p:nvSpPr>
        <p:spPr>
          <a:xfrm>
            <a:off x="616059" y="5397809"/>
            <a:ext cx="3200400" cy="929485"/>
          </a:xfrm>
          <a:prstGeom prst="rect">
            <a:avLst/>
          </a:prstGeom>
          <a:noFill/>
        </p:spPr>
        <p:txBody>
          <a:bodyPr wrap="square" rtlCol="0">
            <a:spAutoFit/>
          </a:bodyPr>
          <a:lstStyle/>
          <a:p>
            <a:pPr algn="r" defTabSz="1219170">
              <a:spcBef>
                <a:spcPct val="20000"/>
              </a:spcBef>
              <a:defRPr/>
            </a:pPr>
            <a:r>
              <a:rPr lang="en-US" sz="1600" b="1" dirty="0">
                <a:solidFill>
                  <a:srgbClr val="564267"/>
                </a:solidFill>
                <a:latin typeface="Candara" panose="020E0502030303020204" pitchFamily="34" charset="0"/>
              </a:rPr>
              <a:t>LOREM IPSUM</a:t>
            </a:r>
          </a:p>
          <a:p>
            <a:pPr algn="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121" name="TextBox 120"/>
          <p:cNvSpPr txBox="1"/>
          <p:nvPr/>
        </p:nvSpPr>
        <p:spPr>
          <a:xfrm>
            <a:off x="8299331" y="5425557"/>
            <a:ext cx="3200400" cy="929485"/>
          </a:xfrm>
          <a:prstGeom prst="rect">
            <a:avLst/>
          </a:prstGeom>
          <a:noFill/>
        </p:spPr>
        <p:txBody>
          <a:bodyPr wrap="square" rtlCol="0">
            <a:spAutoFit/>
          </a:bodyPr>
          <a:lstStyle/>
          <a:p>
            <a:pPr defTabSz="1219170">
              <a:spcBef>
                <a:spcPct val="20000"/>
              </a:spcBef>
              <a:defRPr/>
            </a:pPr>
            <a:r>
              <a:rPr lang="en-US" sz="1600" b="1" dirty="0">
                <a:solidFill>
                  <a:srgbClr val="D34132"/>
                </a:solidFill>
                <a:latin typeface="Candara" panose="020E0502030303020204" pitchFamily="34" charset="0"/>
              </a:rPr>
              <a:t>LOREM IPSUM</a:t>
            </a:r>
          </a:p>
          <a:p>
            <a:pP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Tree>
    <p:extLst>
      <p:ext uri="{BB962C8B-B14F-4D97-AF65-F5344CB8AC3E}">
        <p14:creationId xmlns:p14="http://schemas.microsoft.com/office/powerpoint/2010/main" val="143300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p:cTn id="16" dur="500" fill="hold"/>
                                        <p:tgtEl>
                                          <p:spTgt spid="43"/>
                                        </p:tgtEl>
                                        <p:attrNameLst>
                                          <p:attrName>ppt_w</p:attrName>
                                        </p:attrNameLst>
                                      </p:cBhvr>
                                      <p:tavLst>
                                        <p:tav tm="0">
                                          <p:val>
                                            <p:fltVal val="0"/>
                                          </p:val>
                                        </p:tav>
                                        <p:tav tm="100000">
                                          <p:val>
                                            <p:strVal val="#ppt_w"/>
                                          </p:val>
                                        </p:tav>
                                      </p:tavLst>
                                    </p:anim>
                                    <p:anim calcmode="lin" valueType="num">
                                      <p:cBhvr>
                                        <p:cTn id="17" dur="500" fill="hold"/>
                                        <p:tgtEl>
                                          <p:spTgt spid="43"/>
                                        </p:tgtEl>
                                        <p:attrNameLst>
                                          <p:attrName>ppt_h</p:attrName>
                                        </p:attrNameLst>
                                      </p:cBhvr>
                                      <p:tavLst>
                                        <p:tav tm="0">
                                          <p:val>
                                            <p:fltVal val="0"/>
                                          </p:val>
                                        </p:tav>
                                        <p:tav tm="100000">
                                          <p:val>
                                            <p:strVal val="#ppt_h"/>
                                          </p:val>
                                        </p:tav>
                                      </p:tavLst>
                                    </p:anim>
                                    <p:animEffect transition="in" filter="fade">
                                      <p:cBhvr>
                                        <p:cTn id="18" dur="500"/>
                                        <p:tgtEl>
                                          <p:spTgt spid="4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Effect transition="in" filter="fade">
                                      <p:cBhvr>
                                        <p:cTn id="23" dur="500"/>
                                        <p:tgtEl>
                                          <p:spTgt spid="4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
                                          </p:val>
                                        </p:tav>
                                        <p:tav tm="100000">
                                          <p:val>
                                            <p:strVal val="#ppt_w"/>
                                          </p:val>
                                        </p:tav>
                                      </p:tavLst>
                                    </p:anim>
                                    <p:anim calcmode="lin" valueType="num">
                                      <p:cBhvr>
                                        <p:cTn id="27" dur="500" fill="hold"/>
                                        <p:tgtEl>
                                          <p:spTgt spid="44"/>
                                        </p:tgtEl>
                                        <p:attrNameLst>
                                          <p:attrName>ppt_h</p:attrName>
                                        </p:attrNameLst>
                                      </p:cBhvr>
                                      <p:tavLst>
                                        <p:tav tm="0">
                                          <p:val>
                                            <p:fltVal val="0"/>
                                          </p:val>
                                        </p:tav>
                                        <p:tav tm="100000">
                                          <p:val>
                                            <p:strVal val="#ppt_h"/>
                                          </p:val>
                                        </p:tav>
                                      </p:tavLst>
                                    </p:anim>
                                    <p:animEffect transition="in" filter="fade">
                                      <p:cBhvr>
                                        <p:cTn id="28" dur="500"/>
                                        <p:tgtEl>
                                          <p:spTgt spid="4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p:cTn id="31" dur="500" fill="hold"/>
                                        <p:tgtEl>
                                          <p:spTgt spid="45"/>
                                        </p:tgtEl>
                                        <p:attrNameLst>
                                          <p:attrName>ppt_w</p:attrName>
                                        </p:attrNameLst>
                                      </p:cBhvr>
                                      <p:tavLst>
                                        <p:tav tm="0">
                                          <p:val>
                                            <p:fltVal val="0"/>
                                          </p:val>
                                        </p:tav>
                                        <p:tav tm="100000">
                                          <p:val>
                                            <p:strVal val="#ppt_w"/>
                                          </p:val>
                                        </p:tav>
                                      </p:tavLst>
                                    </p:anim>
                                    <p:anim calcmode="lin" valueType="num">
                                      <p:cBhvr>
                                        <p:cTn id="32" dur="500" fill="hold"/>
                                        <p:tgtEl>
                                          <p:spTgt spid="45"/>
                                        </p:tgtEl>
                                        <p:attrNameLst>
                                          <p:attrName>ppt_h</p:attrName>
                                        </p:attrNameLst>
                                      </p:cBhvr>
                                      <p:tavLst>
                                        <p:tav tm="0">
                                          <p:val>
                                            <p:fltVal val="0"/>
                                          </p:val>
                                        </p:tav>
                                        <p:tav tm="100000">
                                          <p:val>
                                            <p:strVal val="#ppt_h"/>
                                          </p:val>
                                        </p:tav>
                                      </p:tavLst>
                                    </p:anim>
                                    <p:animEffect transition="in" filter="fade">
                                      <p:cBhvr>
                                        <p:cTn id="33" dur="500"/>
                                        <p:tgtEl>
                                          <p:spTgt spid="4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p:cTn id="36" dur="500" fill="hold"/>
                                        <p:tgtEl>
                                          <p:spTgt spid="46"/>
                                        </p:tgtEl>
                                        <p:attrNameLst>
                                          <p:attrName>ppt_w</p:attrName>
                                        </p:attrNameLst>
                                      </p:cBhvr>
                                      <p:tavLst>
                                        <p:tav tm="0">
                                          <p:val>
                                            <p:fltVal val="0"/>
                                          </p:val>
                                        </p:tav>
                                        <p:tav tm="100000">
                                          <p:val>
                                            <p:strVal val="#ppt_w"/>
                                          </p:val>
                                        </p:tav>
                                      </p:tavLst>
                                    </p:anim>
                                    <p:anim calcmode="lin" valueType="num">
                                      <p:cBhvr>
                                        <p:cTn id="37" dur="500" fill="hold"/>
                                        <p:tgtEl>
                                          <p:spTgt spid="46"/>
                                        </p:tgtEl>
                                        <p:attrNameLst>
                                          <p:attrName>ppt_h</p:attrName>
                                        </p:attrNameLst>
                                      </p:cBhvr>
                                      <p:tavLst>
                                        <p:tav tm="0">
                                          <p:val>
                                            <p:fltVal val="0"/>
                                          </p:val>
                                        </p:tav>
                                        <p:tav tm="100000">
                                          <p:val>
                                            <p:strVal val="#ppt_h"/>
                                          </p:val>
                                        </p:tav>
                                      </p:tavLst>
                                    </p:anim>
                                    <p:animEffect transition="in" filter="fade">
                                      <p:cBhvr>
                                        <p:cTn id="38" dur="500"/>
                                        <p:tgtEl>
                                          <p:spTgt spid="46"/>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113"/>
                                        </p:tgtEl>
                                        <p:attrNameLst>
                                          <p:attrName>style.visibility</p:attrName>
                                        </p:attrNameLst>
                                      </p:cBhvr>
                                      <p:to>
                                        <p:strVal val="visible"/>
                                      </p:to>
                                    </p:set>
                                    <p:anim calcmode="lin" valueType="num">
                                      <p:cBhvr>
                                        <p:cTn id="42" dur="500" fill="hold"/>
                                        <p:tgtEl>
                                          <p:spTgt spid="113"/>
                                        </p:tgtEl>
                                        <p:attrNameLst>
                                          <p:attrName>ppt_w</p:attrName>
                                        </p:attrNameLst>
                                      </p:cBhvr>
                                      <p:tavLst>
                                        <p:tav tm="0">
                                          <p:val>
                                            <p:fltVal val="0"/>
                                          </p:val>
                                        </p:tav>
                                        <p:tav tm="100000">
                                          <p:val>
                                            <p:strVal val="#ppt_w"/>
                                          </p:val>
                                        </p:tav>
                                      </p:tavLst>
                                    </p:anim>
                                    <p:anim calcmode="lin" valueType="num">
                                      <p:cBhvr>
                                        <p:cTn id="43" dur="500" fill="hold"/>
                                        <p:tgtEl>
                                          <p:spTgt spid="113"/>
                                        </p:tgtEl>
                                        <p:attrNameLst>
                                          <p:attrName>ppt_h</p:attrName>
                                        </p:attrNameLst>
                                      </p:cBhvr>
                                      <p:tavLst>
                                        <p:tav tm="0">
                                          <p:val>
                                            <p:fltVal val="0"/>
                                          </p:val>
                                        </p:tav>
                                        <p:tav tm="100000">
                                          <p:val>
                                            <p:strVal val="#ppt_h"/>
                                          </p:val>
                                        </p:tav>
                                      </p:tavLst>
                                    </p:anim>
                                    <p:animEffect transition="in" filter="fade">
                                      <p:cBhvr>
                                        <p:cTn id="44" dur="500"/>
                                        <p:tgtEl>
                                          <p:spTgt spid="113"/>
                                        </p:tgtEl>
                                      </p:cBhvr>
                                    </p:animEffect>
                                  </p:childTnLst>
                                </p:cTn>
                              </p:par>
                            </p:childTnLst>
                          </p:cTn>
                        </p:par>
                        <p:par>
                          <p:cTn id="45" fill="hold">
                            <p:stCondLst>
                              <p:cond delay="1500"/>
                            </p:stCondLst>
                            <p:childTnLst>
                              <p:par>
                                <p:cTn id="46" presetID="22" presetClass="entr" presetSubtype="2"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right)">
                                      <p:cBhvr>
                                        <p:cTn id="48" dur="500"/>
                                        <p:tgtEl>
                                          <p:spTgt spid="17"/>
                                        </p:tgtEl>
                                      </p:cBhvr>
                                    </p:animEffect>
                                  </p:childTnLst>
                                </p:cTn>
                              </p:par>
                            </p:childTnLst>
                          </p:cTn>
                        </p:par>
                        <p:par>
                          <p:cTn id="49" fill="hold">
                            <p:stCondLst>
                              <p:cond delay="2000"/>
                            </p:stCondLst>
                            <p:childTnLst>
                              <p:par>
                                <p:cTn id="50" presetID="22" presetClass="entr" presetSubtype="2"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wipe(right)">
                                      <p:cBhvr>
                                        <p:cTn id="52" dur="500"/>
                                        <p:tgtEl>
                                          <p:spTgt spid="110"/>
                                        </p:tgtEl>
                                      </p:cBhvr>
                                    </p:animEffect>
                                  </p:childTnLst>
                                </p:cTn>
                              </p:par>
                            </p:childTnLst>
                          </p:cTn>
                        </p:par>
                        <p:par>
                          <p:cTn id="53" fill="hold">
                            <p:stCondLst>
                              <p:cond delay="2500"/>
                            </p:stCondLst>
                            <p:childTnLst>
                              <p:par>
                                <p:cTn id="54" presetID="53" presetClass="entr" presetSubtype="16" fill="hold" grpId="0" nodeType="afterEffect">
                                  <p:stCondLst>
                                    <p:cond delay="0"/>
                                  </p:stCondLst>
                                  <p:childTnLst>
                                    <p:set>
                                      <p:cBhvr>
                                        <p:cTn id="55" dur="1" fill="hold">
                                          <p:stCondLst>
                                            <p:cond delay="0"/>
                                          </p:stCondLst>
                                        </p:cTn>
                                        <p:tgtEl>
                                          <p:spTgt spid="111"/>
                                        </p:tgtEl>
                                        <p:attrNameLst>
                                          <p:attrName>style.visibility</p:attrName>
                                        </p:attrNameLst>
                                      </p:cBhvr>
                                      <p:to>
                                        <p:strVal val="visible"/>
                                      </p:to>
                                    </p:set>
                                    <p:anim calcmode="lin" valueType="num">
                                      <p:cBhvr>
                                        <p:cTn id="56" dur="500" fill="hold"/>
                                        <p:tgtEl>
                                          <p:spTgt spid="111"/>
                                        </p:tgtEl>
                                        <p:attrNameLst>
                                          <p:attrName>ppt_w</p:attrName>
                                        </p:attrNameLst>
                                      </p:cBhvr>
                                      <p:tavLst>
                                        <p:tav tm="0">
                                          <p:val>
                                            <p:fltVal val="0"/>
                                          </p:val>
                                        </p:tav>
                                        <p:tav tm="100000">
                                          <p:val>
                                            <p:strVal val="#ppt_w"/>
                                          </p:val>
                                        </p:tav>
                                      </p:tavLst>
                                    </p:anim>
                                    <p:anim calcmode="lin" valueType="num">
                                      <p:cBhvr>
                                        <p:cTn id="57" dur="500" fill="hold"/>
                                        <p:tgtEl>
                                          <p:spTgt spid="111"/>
                                        </p:tgtEl>
                                        <p:attrNameLst>
                                          <p:attrName>ppt_h</p:attrName>
                                        </p:attrNameLst>
                                      </p:cBhvr>
                                      <p:tavLst>
                                        <p:tav tm="0">
                                          <p:val>
                                            <p:fltVal val="0"/>
                                          </p:val>
                                        </p:tav>
                                        <p:tav tm="100000">
                                          <p:val>
                                            <p:strVal val="#ppt_h"/>
                                          </p:val>
                                        </p:tav>
                                      </p:tavLst>
                                    </p:anim>
                                    <p:animEffect transition="in" filter="fade">
                                      <p:cBhvr>
                                        <p:cTn id="58" dur="500"/>
                                        <p:tgtEl>
                                          <p:spTgt spid="111"/>
                                        </p:tgtEl>
                                      </p:cBhvr>
                                    </p:animEffect>
                                  </p:childTnLst>
                                </p:cTn>
                              </p:par>
                            </p:childTnLst>
                          </p:cTn>
                        </p:par>
                        <p:par>
                          <p:cTn id="59" fill="hold">
                            <p:stCondLst>
                              <p:cond delay="3000"/>
                            </p:stCondLst>
                            <p:childTnLst>
                              <p:par>
                                <p:cTn id="60" presetID="22" presetClass="entr" presetSubtype="8"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par>
                          <p:cTn id="63" fill="hold">
                            <p:stCondLst>
                              <p:cond delay="3500"/>
                            </p:stCondLst>
                            <p:childTnLst>
                              <p:par>
                                <p:cTn id="64" presetID="22" presetClass="entr" presetSubtype="8" fill="hold" grpId="0" nodeType="afterEffect">
                                  <p:stCondLst>
                                    <p:cond delay="0"/>
                                  </p:stCondLst>
                                  <p:childTnLst>
                                    <p:set>
                                      <p:cBhvr>
                                        <p:cTn id="65" dur="1" fill="hold">
                                          <p:stCondLst>
                                            <p:cond delay="0"/>
                                          </p:stCondLst>
                                        </p:cTn>
                                        <p:tgtEl>
                                          <p:spTgt spid="118"/>
                                        </p:tgtEl>
                                        <p:attrNameLst>
                                          <p:attrName>style.visibility</p:attrName>
                                        </p:attrNameLst>
                                      </p:cBhvr>
                                      <p:to>
                                        <p:strVal val="visible"/>
                                      </p:to>
                                    </p:set>
                                    <p:animEffect transition="in" filter="wipe(left)">
                                      <p:cBhvr>
                                        <p:cTn id="66" dur="500"/>
                                        <p:tgtEl>
                                          <p:spTgt spid="118"/>
                                        </p:tgtEl>
                                      </p:cBhvr>
                                    </p:animEffect>
                                  </p:childTnLst>
                                </p:cTn>
                              </p:par>
                            </p:childTnLst>
                          </p:cTn>
                        </p:par>
                        <p:par>
                          <p:cTn id="67" fill="hold">
                            <p:stCondLst>
                              <p:cond delay="4000"/>
                            </p:stCondLst>
                            <p:childTnLst>
                              <p:par>
                                <p:cTn id="68" presetID="53" presetClass="entr" presetSubtype="16" fill="hold" grpId="0" nodeType="afterEffect">
                                  <p:stCondLst>
                                    <p:cond delay="0"/>
                                  </p:stCondLst>
                                  <p:childTnLst>
                                    <p:set>
                                      <p:cBhvr>
                                        <p:cTn id="69" dur="1" fill="hold">
                                          <p:stCondLst>
                                            <p:cond delay="0"/>
                                          </p:stCondLst>
                                        </p:cTn>
                                        <p:tgtEl>
                                          <p:spTgt spid="114"/>
                                        </p:tgtEl>
                                        <p:attrNameLst>
                                          <p:attrName>style.visibility</p:attrName>
                                        </p:attrNameLst>
                                      </p:cBhvr>
                                      <p:to>
                                        <p:strVal val="visible"/>
                                      </p:to>
                                    </p:set>
                                    <p:anim calcmode="lin" valueType="num">
                                      <p:cBhvr>
                                        <p:cTn id="70" dur="500" fill="hold"/>
                                        <p:tgtEl>
                                          <p:spTgt spid="114"/>
                                        </p:tgtEl>
                                        <p:attrNameLst>
                                          <p:attrName>ppt_w</p:attrName>
                                        </p:attrNameLst>
                                      </p:cBhvr>
                                      <p:tavLst>
                                        <p:tav tm="0">
                                          <p:val>
                                            <p:fltVal val="0"/>
                                          </p:val>
                                        </p:tav>
                                        <p:tav tm="100000">
                                          <p:val>
                                            <p:strVal val="#ppt_w"/>
                                          </p:val>
                                        </p:tav>
                                      </p:tavLst>
                                    </p:anim>
                                    <p:anim calcmode="lin" valueType="num">
                                      <p:cBhvr>
                                        <p:cTn id="71" dur="500" fill="hold"/>
                                        <p:tgtEl>
                                          <p:spTgt spid="114"/>
                                        </p:tgtEl>
                                        <p:attrNameLst>
                                          <p:attrName>ppt_h</p:attrName>
                                        </p:attrNameLst>
                                      </p:cBhvr>
                                      <p:tavLst>
                                        <p:tav tm="0">
                                          <p:val>
                                            <p:fltVal val="0"/>
                                          </p:val>
                                        </p:tav>
                                        <p:tav tm="100000">
                                          <p:val>
                                            <p:strVal val="#ppt_h"/>
                                          </p:val>
                                        </p:tav>
                                      </p:tavLst>
                                    </p:anim>
                                    <p:animEffect transition="in" filter="fade">
                                      <p:cBhvr>
                                        <p:cTn id="72" dur="500"/>
                                        <p:tgtEl>
                                          <p:spTgt spid="114"/>
                                        </p:tgtEl>
                                      </p:cBhvr>
                                    </p:animEffect>
                                  </p:childTnLst>
                                </p:cTn>
                              </p:par>
                            </p:childTnLst>
                          </p:cTn>
                        </p:par>
                        <p:par>
                          <p:cTn id="73" fill="hold">
                            <p:stCondLst>
                              <p:cond delay="4500"/>
                            </p:stCondLst>
                            <p:childTnLst>
                              <p:par>
                                <p:cTn id="74" presetID="22" presetClass="entr" presetSubtype="8"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wipe(left)">
                                      <p:cBhvr>
                                        <p:cTn id="76" dur="500"/>
                                        <p:tgtEl>
                                          <p:spTgt spid="90"/>
                                        </p:tgtEl>
                                      </p:cBhvr>
                                    </p:animEffect>
                                  </p:childTnLst>
                                </p:cTn>
                              </p:par>
                            </p:childTnLst>
                          </p:cTn>
                        </p:par>
                        <p:par>
                          <p:cTn id="77" fill="hold">
                            <p:stCondLst>
                              <p:cond delay="5000"/>
                            </p:stCondLst>
                            <p:childTnLst>
                              <p:par>
                                <p:cTn id="78" presetID="22" presetClass="entr" presetSubtype="8" fill="hold" grpId="0" nodeType="afterEffect">
                                  <p:stCondLst>
                                    <p:cond delay="0"/>
                                  </p:stCondLst>
                                  <p:childTnLst>
                                    <p:set>
                                      <p:cBhvr>
                                        <p:cTn id="79" dur="1" fill="hold">
                                          <p:stCondLst>
                                            <p:cond delay="0"/>
                                          </p:stCondLst>
                                        </p:cTn>
                                        <p:tgtEl>
                                          <p:spTgt spid="117"/>
                                        </p:tgtEl>
                                        <p:attrNameLst>
                                          <p:attrName>style.visibility</p:attrName>
                                        </p:attrNameLst>
                                      </p:cBhvr>
                                      <p:to>
                                        <p:strVal val="visible"/>
                                      </p:to>
                                    </p:set>
                                    <p:animEffect transition="in" filter="wipe(left)">
                                      <p:cBhvr>
                                        <p:cTn id="80" dur="500"/>
                                        <p:tgtEl>
                                          <p:spTgt spid="117"/>
                                        </p:tgtEl>
                                      </p:cBhvr>
                                    </p:animEffect>
                                  </p:childTnLst>
                                </p:cTn>
                              </p:par>
                            </p:childTnLst>
                          </p:cTn>
                        </p:par>
                        <p:par>
                          <p:cTn id="81" fill="hold">
                            <p:stCondLst>
                              <p:cond delay="5500"/>
                            </p:stCondLst>
                            <p:childTnLst>
                              <p:par>
                                <p:cTn id="82" presetID="53" presetClass="entr" presetSubtype="16" fill="hold" grpId="0" nodeType="afterEffect">
                                  <p:stCondLst>
                                    <p:cond delay="0"/>
                                  </p:stCondLst>
                                  <p:childTnLst>
                                    <p:set>
                                      <p:cBhvr>
                                        <p:cTn id="83" dur="1" fill="hold">
                                          <p:stCondLst>
                                            <p:cond delay="0"/>
                                          </p:stCondLst>
                                        </p:cTn>
                                        <p:tgtEl>
                                          <p:spTgt spid="112"/>
                                        </p:tgtEl>
                                        <p:attrNameLst>
                                          <p:attrName>style.visibility</p:attrName>
                                        </p:attrNameLst>
                                      </p:cBhvr>
                                      <p:to>
                                        <p:strVal val="visible"/>
                                      </p:to>
                                    </p:set>
                                    <p:anim calcmode="lin" valueType="num">
                                      <p:cBhvr>
                                        <p:cTn id="84" dur="500" fill="hold"/>
                                        <p:tgtEl>
                                          <p:spTgt spid="112"/>
                                        </p:tgtEl>
                                        <p:attrNameLst>
                                          <p:attrName>ppt_w</p:attrName>
                                        </p:attrNameLst>
                                      </p:cBhvr>
                                      <p:tavLst>
                                        <p:tav tm="0">
                                          <p:val>
                                            <p:fltVal val="0"/>
                                          </p:val>
                                        </p:tav>
                                        <p:tav tm="100000">
                                          <p:val>
                                            <p:strVal val="#ppt_w"/>
                                          </p:val>
                                        </p:tav>
                                      </p:tavLst>
                                    </p:anim>
                                    <p:anim calcmode="lin" valueType="num">
                                      <p:cBhvr>
                                        <p:cTn id="85" dur="500" fill="hold"/>
                                        <p:tgtEl>
                                          <p:spTgt spid="112"/>
                                        </p:tgtEl>
                                        <p:attrNameLst>
                                          <p:attrName>ppt_h</p:attrName>
                                        </p:attrNameLst>
                                      </p:cBhvr>
                                      <p:tavLst>
                                        <p:tav tm="0">
                                          <p:val>
                                            <p:fltVal val="0"/>
                                          </p:val>
                                        </p:tav>
                                        <p:tav tm="100000">
                                          <p:val>
                                            <p:strVal val="#ppt_h"/>
                                          </p:val>
                                        </p:tav>
                                      </p:tavLst>
                                    </p:anim>
                                    <p:animEffect transition="in" filter="fade">
                                      <p:cBhvr>
                                        <p:cTn id="86" dur="500"/>
                                        <p:tgtEl>
                                          <p:spTgt spid="112"/>
                                        </p:tgtEl>
                                      </p:cBhvr>
                                    </p:animEffect>
                                  </p:childTnLst>
                                </p:cTn>
                              </p:par>
                            </p:childTnLst>
                          </p:cTn>
                        </p:par>
                        <p:par>
                          <p:cTn id="87" fill="hold">
                            <p:stCondLst>
                              <p:cond delay="6000"/>
                            </p:stCondLst>
                            <p:childTnLst>
                              <p:par>
                                <p:cTn id="88" presetID="22" presetClass="entr" presetSubtype="8" fill="hold" nodeType="after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wipe(left)">
                                      <p:cBhvr>
                                        <p:cTn id="90" dur="500"/>
                                        <p:tgtEl>
                                          <p:spTgt spid="20"/>
                                        </p:tgtEl>
                                      </p:cBhvr>
                                    </p:animEffect>
                                  </p:childTnLst>
                                </p:cTn>
                              </p:par>
                            </p:childTnLst>
                          </p:cTn>
                        </p:par>
                        <p:par>
                          <p:cTn id="91" fill="hold">
                            <p:stCondLst>
                              <p:cond delay="6500"/>
                            </p:stCondLst>
                            <p:childTnLst>
                              <p:par>
                                <p:cTn id="92" presetID="22" presetClass="entr" presetSubtype="8" fill="hold" grpId="0" nodeType="after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wipe(left)">
                                      <p:cBhvr>
                                        <p:cTn id="94" dur="500"/>
                                        <p:tgtEl>
                                          <p:spTgt spid="121"/>
                                        </p:tgtEl>
                                      </p:cBhvr>
                                    </p:animEffect>
                                  </p:childTnLst>
                                </p:cTn>
                              </p:par>
                            </p:childTnLst>
                          </p:cTn>
                        </p:par>
                        <p:par>
                          <p:cTn id="95" fill="hold">
                            <p:stCondLst>
                              <p:cond delay="7000"/>
                            </p:stCondLst>
                            <p:childTnLst>
                              <p:par>
                                <p:cTn id="96" presetID="53" presetClass="entr" presetSubtype="16" fill="hold" grpId="0" nodeType="afterEffect">
                                  <p:stCondLst>
                                    <p:cond delay="0"/>
                                  </p:stCondLst>
                                  <p:childTnLst>
                                    <p:set>
                                      <p:cBhvr>
                                        <p:cTn id="97" dur="1" fill="hold">
                                          <p:stCondLst>
                                            <p:cond delay="0"/>
                                          </p:stCondLst>
                                        </p:cTn>
                                        <p:tgtEl>
                                          <p:spTgt spid="116"/>
                                        </p:tgtEl>
                                        <p:attrNameLst>
                                          <p:attrName>style.visibility</p:attrName>
                                        </p:attrNameLst>
                                      </p:cBhvr>
                                      <p:to>
                                        <p:strVal val="visible"/>
                                      </p:to>
                                    </p:set>
                                    <p:anim calcmode="lin" valueType="num">
                                      <p:cBhvr>
                                        <p:cTn id="98" dur="500" fill="hold"/>
                                        <p:tgtEl>
                                          <p:spTgt spid="116"/>
                                        </p:tgtEl>
                                        <p:attrNameLst>
                                          <p:attrName>ppt_w</p:attrName>
                                        </p:attrNameLst>
                                      </p:cBhvr>
                                      <p:tavLst>
                                        <p:tav tm="0">
                                          <p:val>
                                            <p:fltVal val="0"/>
                                          </p:val>
                                        </p:tav>
                                        <p:tav tm="100000">
                                          <p:val>
                                            <p:strVal val="#ppt_w"/>
                                          </p:val>
                                        </p:tav>
                                      </p:tavLst>
                                    </p:anim>
                                    <p:anim calcmode="lin" valueType="num">
                                      <p:cBhvr>
                                        <p:cTn id="99" dur="500" fill="hold"/>
                                        <p:tgtEl>
                                          <p:spTgt spid="116"/>
                                        </p:tgtEl>
                                        <p:attrNameLst>
                                          <p:attrName>ppt_h</p:attrName>
                                        </p:attrNameLst>
                                      </p:cBhvr>
                                      <p:tavLst>
                                        <p:tav tm="0">
                                          <p:val>
                                            <p:fltVal val="0"/>
                                          </p:val>
                                        </p:tav>
                                        <p:tav tm="100000">
                                          <p:val>
                                            <p:strVal val="#ppt_h"/>
                                          </p:val>
                                        </p:tav>
                                      </p:tavLst>
                                    </p:anim>
                                    <p:animEffect transition="in" filter="fade">
                                      <p:cBhvr>
                                        <p:cTn id="100" dur="500"/>
                                        <p:tgtEl>
                                          <p:spTgt spid="116"/>
                                        </p:tgtEl>
                                      </p:cBhvr>
                                    </p:animEffect>
                                  </p:childTnLst>
                                </p:cTn>
                              </p:par>
                            </p:childTnLst>
                          </p:cTn>
                        </p:par>
                        <p:par>
                          <p:cTn id="101" fill="hold">
                            <p:stCondLst>
                              <p:cond delay="7500"/>
                            </p:stCondLst>
                            <p:childTnLst>
                              <p:par>
                                <p:cTn id="102" presetID="22" presetClass="entr" presetSubtype="2" fill="hold" nodeType="afterEffect">
                                  <p:stCondLst>
                                    <p:cond delay="0"/>
                                  </p:stCondLst>
                                  <p:childTnLst>
                                    <p:set>
                                      <p:cBhvr>
                                        <p:cTn id="103" dur="1" fill="hold">
                                          <p:stCondLst>
                                            <p:cond delay="0"/>
                                          </p:stCondLst>
                                        </p:cTn>
                                        <p:tgtEl>
                                          <p:spTgt spid="19"/>
                                        </p:tgtEl>
                                        <p:attrNameLst>
                                          <p:attrName>style.visibility</p:attrName>
                                        </p:attrNameLst>
                                      </p:cBhvr>
                                      <p:to>
                                        <p:strVal val="visible"/>
                                      </p:to>
                                    </p:set>
                                    <p:animEffect transition="in" filter="wipe(right)">
                                      <p:cBhvr>
                                        <p:cTn id="104" dur="500"/>
                                        <p:tgtEl>
                                          <p:spTgt spid="19"/>
                                        </p:tgtEl>
                                      </p:cBhvr>
                                    </p:animEffect>
                                  </p:childTnLst>
                                </p:cTn>
                              </p:par>
                            </p:childTnLst>
                          </p:cTn>
                        </p:par>
                        <p:par>
                          <p:cTn id="105" fill="hold">
                            <p:stCondLst>
                              <p:cond delay="8000"/>
                            </p:stCondLst>
                            <p:childTnLst>
                              <p:par>
                                <p:cTn id="106" presetID="22" presetClass="entr" presetSubtype="2" fill="hold" grpId="0" nodeType="afterEffect">
                                  <p:stCondLst>
                                    <p:cond delay="0"/>
                                  </p:stCondLst>
                                  <p:childTnLst>
                                    <p:set>
                                      <p:cBhvr>
                                        <p:cTn id="107" dur="1" fill="hold">
                                          <p:stCondLst>
                                            <p:cond delay="0"/>
                                          </p:stCondLst>
                                        </p:cTn>
                                        <p:tgtEl>
                                          <p:spTgt spid="120"/>
                                        </p:tgtEl>
                                        <p:attrNameLst>
                                          <p:attrName>style.visibility</p:attrName>
                                        </p:attrNameLst>
                                      </p:cBhvr>
                                      <p:to>
                                        <p:strVal val="visible"/>
                                      </p:to>
                                    </p:set>
                                    <p:animEffect transition="in" filter="wipe(right)">
                                      <p:cBhvr>
                                        <p:cTn id="108" dur="500"/>
                                        <p:tgtEl>
                                          <p:spTgt spid="120"/>
                                        </p:tgtEl>
                                      </p:cBhvr>
                                    </p:animEffect>
                                  </p:childTnLst>
                                </p:cTn>
                              </p:par>
                            </p:childTnLst>
                          </p:cTn>
                        </p:par>
                        <p:par>
                          <p:cTn id="109" fill="hold">
                            <p:stCondLst>
                              <p:cond delay="8500"/>
                            </p:stCondLst>
                            <p:childTnLst>
                              <p:par>
                                <p:cTn id="110" presetID="53" presetClass="entr" presetSubtype="16" fill="hold" grpId="0" nodeType="afterEffect">
                                  <p:stCondLst>
                                    <p:cond delay="0"/>
                                  </p:stCondLst>
                                  <p:childTnLst>
                                    <p:set>
                                      <p:cBhvr>
                                        <p:cTn id="111" dur="1" fill="hold">
                                          <p:stCondLst>
                                            <p:cond delay="0"/>
                                          </p:stCondLst>
                                        </p:cTn>
                                        <p:tgtEl>
                                          <p:spTgt spid="115"/>
                                        </p:tgtEl>
                                        <p:attrNameLst>
                                          <p:attrName>style.visibility</p:attrName>
                                        </p:attrNameLst>
                                      </p:cBhvr>
                                      <p:to>
                                        <p:strVal val="visible"/>
                                      </p:to>
                                    </p:set>
                                    <p:anim calcmode="lin" valueType="num">
                                      <p:cBhvr>
                                        <p:cTn id="112" dur="500" fill="hold"/>
                                        <p:tgtEl>
                                          <p:spTgt spid="115"/>
                                        </p:tgtEl>
                                        <p:attrNameLst>
                                          <p:attrName>ppt_w</p:attrName>
                                        </p:attrNameLst>
                                      </p:cBhvr>
                                      <p:tavLst>
                                        <p:tav tm="0">
                                          <p:val>
                                            <p:fltVal val="0"/>
                                          </p:val>
                                        </p:tav>
                                        <p:tav tm="100000">
                                          <p:val>
                                            <p:strVal val="#ppt_w"/>
                                          </p:val>
                                        </p:tav>
                                      </p:tavLst>
                                    </p:anim>
                                    <p:anim calcmode="lin" valueType="num">
                                      <p:cBhvr>
                                        <p:cTn id="113" dur="500" fill="hold"/>
                                        <p:tgtEl>
                                          <p:spTgt spid="115"/>
                                        </p:tgtEl>
                                        <p:attrNameLst>
                                          <p:attrName>ppt_h</p:attrName>
                                        </p:attrNameLst>
                                      </p:cBhvr>
                                      <p:tavLst>
                                        <p:tav tm="0">
                                          <p:val>
                                            <p:fltVal val="0"/>
                                          </p:val>
                                        </p:tav>
                                        <p:tav tm="100000">
                                          <p:val>
                                            <p:strVal val="#ppt_h"/>
                                          </p:val>
                                        </p:tav>
                                      </p:tavLst>
                                    </p:anim>
                                    <p:animEffect transition="in" filter="fade">
                                      <p:cBhvr>
                                        <p:cTn id="114" dur="500"/>
                                        <p:tgtEl>
                                          <p:spTgt spid="115"/>
                                        </p:tgtEl>
                                      </p:cBhvr>
                                    </p:animEffect>
                                  </p:childTnLst>
                                </p:cTn>
                              </p:par>
                            </p:childTnLst>
                          </p:cTn>
                        </p:par>
                        <p:par>
                          <p:cTn id="115" fill="hold">
                            <p:stCondLst>
                              <p:cond delay="9000"/>
                            </p:stCondLst>
                            <p:childTnLst>
                              <p:par>
                                <p:cTn id="116" presetID="22" presetClass="entr" presetSubtype="2" fill="hold" nodeType="afterEffect">
                                  <p:stCondLst>
                                    <p:cond delay="0"/>
                                  </p:stCondLst>
                                  <p:childTnLst>
                                    <p:set>
                                      <p:cBhvr>
                                        <p:cTn id="117" dur="1" fill="hold">
                                          <p:stCondLst>
                                            <p:cond delay="0"/>
                                          </p:stCondLst>
                                        </p:cTn>
                                        <p:tgtEl>
                                          <p:spTgt spid="88"/>
                                        </p:tgtEl>
                                        <p:attrNameLst>
                                          <p:attrName>style.visibility</p:attrName>
                                        </p:attrNameLst>
                                      </p:cBhvr>
                                      <p:to>
                                        <p:strVal val="visible"/>
                                      </p:to>
                                    </p:set>
                                    <p:animEffect transition="in" filter="wipe(right)">
                                      <p:cBhvr>
                                        <p:cTn id="118" dur="500"/>
                                        <p:tgtEl>
                                          <p:spTgt spid="88"/>
                                        </p:tgtEl>
                                      </p:cBhvr>
                                    </p:animEffect>
                                  </p:childTnLst>
                                </p:cTn>
                              </p:par>
                            </p:childTnLst>
                          </p:cTn>
                        </p:par>
                        <p:par>
                          <p:cTn id="119" fill="hold">
                            <p:stCondLst>
                              <p:cond delay="9500"/>
                            </p:stCondLst>
                            <p:childTnLst>
                              <p:par>
                                <p:cTn id="120" presetID="22" presetClass="entr" presetSubtype="2" fill="hold" grpId="0" nodeType="afterEffect">
                                  <p:stCondLst>
                                    <p:cond delay="0"/>
                                  </p:stCondLst>
                                  <p:childTnLst>
                                    <p:set>
                                      <p:cBhvr>
                                        <p:cTn id="121" dur="1" fill="hold">
                                          <p:stCondLst>
                                            <p:cond delay="0"/>
                                          </p:stCondLst>
                                        </p:cTn>
                                        <p:tgtEl>
                                          <p:spTgt spid="119"/>
                                        </p:tgtEl>
                                        <p:attrNameLst>
                                          <p:attrName>style.visibility</p:attrName>
                                        </p:attrNameLst>
                                      </p:cBhvr>
                                      <p:to>
                                        <p:strVal val="visible"/>
                                      </p:to>
                                    </p:set>
                                    <p:animEffect transition="in" filter="wipe(right)">
                                      <p:cBhvr>
                                        <p:cTn id="12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P spid="48" grpId="0" animBg="1"/>
      <p:bldP spid="45" grpId="0" animBg="1"/>
      <p:bldP spid="44" grpId="0" animBg="1"/>
      <p:bldP spid="42" grpId="0" animBg="1"/>
      <p:bldP spid="78" grpId="0"/>
      <p:bldP spid="110" grpId="0"/>
      <p:bldP spid="111" grpId="0" animBg="1"/>
      <p:bldP spid="112" grpId="0" animBg="1"/>
      <p:bldP spid="113" grpId="0" animBg="1"/>
      <p:bldP spid="114" grpId="0" animBg="1"/>
      <p:bldP spid="115" grpId="0" animBg="1"/>
      <p:bldP spid="116" grpId="0" animBg="1"/>
      <p:bldP spid="117" grpId="0"/>
      <p:bldP spid="118" grpId="0"/>
      <p:bldP spid="119" grpId="0"/>
      <p:bldP spid="120" grpId="0"/>
      <p:bldP spid="1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1054" name="Freeform 30"/>
          <p:cNvSpPr>
            <a:spLocks/>
          </p:cNvSpPr>
          <p:nvPr/>
        </p:nvSpPr>
        <p:spPr bwMode="auto">
          <a:xfrm>
            <a:off x="6860118" y="2009775"/>
            <a:ext cx="3771900" cy="833967"/>
          </a:xfrm>
          <a:custGeom>
            <a:avLst/>
            <a:gdLst/>
            <a:ahLst/>
            <a:cxnLst>
              <a:cxn ang="0">
                <a:pos x="2677" y="296"/>
              </a:cxn>
              <a:cxn ang="0">
                <a:pos x="2324" y="590"/>
              </a:cxn>
              <a:cxn ang="0">
                <a:pos x="487" y="592"/>
              </a:cxn>
              <a:cxn ang="0">
                <a:pos x="487" y="590"/>
              </a:cxn>
              <a:cxn ang="0">
                <a:pos x="488" y="590"/>
              </a:cxn>
              <a:cxn ang="0">
                <a:pos x="275" y="218"/>
              </a:cxn>
              <a:cxn ang="0">
                <a:pos x="0" y="0"/>
              </a:cxn>
              <a:cxn ang="0">
                <a:pos x="2324" y="3"/>
              </a:cxn>
              <a:cxn ang="0">
                <a:pos x="2677" y="296"/>
              </a:cxn>
            </a:cxnLst>
            <a:rect l="0" t="0" r="r" b="b"/>
            <a:pathLst>
              <a:path w="2677" h="592">
                <a:moveTo>
                  <a:pt x="2677" y="296"/>
                </a:moveTo>
                <a:cubicBezTo>
                  <a:pt x="2324" y="590"/>
                  <a:pt x="2324" y="590"/>
                  <a:pt x="2324" y="590"/>
                </a:cubicBezTo>
                <a:cubicBezTo>
                  <a:pt x="487" y="592"/>
                  <a:pt x="487" y="592"/>
                  <a:pt x="487" y="592"/>
                </a:cubicBezTo>
                <a:cubicBezTo>
                  <a:pt x="487" y="591"/>
                  <a:pt x="487" y="591"/>
                  <a:pt x="487" y="590"/>
                </a:cubicBezTo>
                <a:cubicBezTo>
                  <a:pt x="488" y="590"/>
                  <a:pt x="488" y="590"/>
                  <a:pt x="488" y="590"/>
                </a:cubicBezTo>
                <a:cubicBezTo>
                  <a:pt x="444" y="453"/>
                  <a:pt x="373" y="329"/>
                  <a:pt x="275" y="218"/>
                </a:cubicBezTo>
                <a:cubicBezTo>
                  <a:pt x="192" y="123"/>
                  <a:pt x="100" y="50"/>
                  <a:pt x="0" y="0"/>
                </a:cubicBezTo>
                <a:cubicBezTo>
                  <a:pt x="2324" y="3"/>
                  <a:pt x="2324" y="3"/>
                  <a:pt x="2324" y="3"/>
                </a:cubicBezTo>
                <a:lnTo>
                  <a:pt x="2677" y="296"/>
                </a:lnTo>
                <a:close/>
              </a:path>
            </a:pathLst>
          </a:custGeom>
          <a:solidFill>
            <a:srgbClr val="189A80"/>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55" name="Freeform 31"/>
          <p:cNvSpPr>
            <a:spLocks/>
          </p:cNvSpPr>
          <p:nvPr/>
        </p:nvSpPr>
        <p:spPr bwMode="auto">
          <a:xfrm>
            <a:off x="6940551" y="3925357"/>
            <a:ext cx="3691467" cy="831851"/>
          </a:xfrm>
          <a:custGeom>
            <a:avLst/>
            <a:gdLst/>
            <a:ahLst/>
            <a:cxnLst>
              <a:cxn ang="0">
                <a:pos x="1557" y="0"/>
              </a:cxn>
              <a:cxn ang="0">
                <a:pos x="1557" y="0"/>
              </a:cxn>
              <a:cxn ang="0">
                <a:pos x="2267" y="1"/>
              </a:cxn>
              <a:cxn ang="0">
                <a:pos x="2620" y="294"/>
              </a:cxn>
              <a:cxn ang="0">
                <a:pos x="2267" y="588"/>
              </a:cxn>
              <a:cxn ang="0">
                <a:pos x="1557" y="589"/>
              </a:cxn>
              <a:cxn ang="0">
                <a:pos x="1557" y="590"/>
              </a:cxn>
              <a:cxn ang="0">
                <a:pos x="0" y="590"/>
              </a:cxn>
              <a:cxn ang="0">
                <a:pos x="127" y="320"/>
              </a:cxn>
              <a:cxn ang="0">
                <a:pos x="298" y="82"/>
              </a:cxn>
              <a:cxn ang="0">
                <a:pos x="306" y="74"/>
              </a:cxn>
              <a:cxn ang="0">
                <a:pos x="364" y="0"/>
              </a:cxn>
              <a:cxn ang="0">
                <a:pos x="1557" y="0"/>
              </a:cxn>
            </a:cxnLst>
            <a:rect l="0" t="0" r="r" b="b"/>
            <a:pathLst>
              <a:path w="2620" h="590">
                <a:moveTo>
                  <a:pt x="1557" y="0"/>
                </a:moveTo>
                <a:cubicBezTo>
                  <a:pt x="1557" y="0"/>
                  <a:pt x="1557" y="0"/>
                  <a:pt x="1557" y="0"/>
                </a:cubicBezTo>
                <a:cubicBezTo>
                  <a:pt x="2267" y="1"/>
                  <a:pt x="2267" y="1"/>
                  <a:pt x="2267" y="1"/>
                </a:cubicBezTo>
                <a:cubicBezTo>
                  <a:pt x="2620" y="294"/>
                  <a:pt x="2620" y="294"/>
                  <a:pt x="2620" y="294"/>
                </a:cubicBezTo>
                <a:cubicBezTo>
                  <a:pt x="2267" y="588"/>
                  <a:pt x="2267" y="588"/>
                  <a:pt x="2267" y="588"/>
                </a:cubicBezTo>
                <a:cubicBezTo>
                  <a:pt x="1557" y="589"/>
                  <a:pt x="1557" y="589"/>
                  <a:pt x="1557" y="589"/>
                </a:cubicBezTo>
                <a:cubicBezTo>
                  <a:pt x="1557" y="590"/>
                  <a:pt x="1557" y="590"/>
                  <a:pt x="1557" y="590"/>
                </a:cubicBezTo>
                <a:cubicBezTo>
                  <a:pt x="0" y="590"/>
                  <a:pt x="0" y="590"/>
                  <a:pt x="0" y="590"/>
                </a:cubicBezTo>
                <a:cubicBezTo>
                  <a:pt x="21" y="511"/>
                  <a:pt x="63" y="421"/>
                  <a:pt x="127" y="320"/>
                </a:cubicBezTo>
                <a:cubicBezTo>
                  <a:pt x="172" y="247"/>
                  <a:pt x="230" y="167"/>
                  <a:pt x="298" y="82"/>
                </a:cubicBezTo>
                <a:cubicBezTo>
                  <a:pt x="301" y="79"/>
                  <a:pt x="303" y="76"/>
                  <a:pt x="306" y="74"/>
                </a:cubicBezTo>
                <a:cubicBezTo>
                  <a:pt x="326" y="49"/>
                  <a:pt x="345" y="25"/>
                  <a:pt x="364" y="0"/>
                </a:cubicBezTo>
                <a:lnTo>
                  <a:pt x="1557" y="0"/>
                </a:lnTo>
                <a:close/>
              </a:path>
            </a:pathLst>
          </a:custGeom>
          <a:solidFill>
            <a:srgbClr val="686868"/>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56" name="Freeform 32"/>
          <p:cNvSpPr>
            <a:spLocks/>
          </p:cNvSpPr>
          <p:nvPr/>
        </p:nvSpPr>
        <p:spPr bwMode="auto">
          <a:xfrm>
            <a:off x="7535335" y="2953808"/>
            <a:ext cx="3096684" cy="831851"/>
          </a:xfrm>
          <a:custGeom>
            <a:avLst/>
            <a:gdLst/>
            <a:ahLst/>
            <a:cxnLst>
              <a:cxn ang="0">
                <a:pos x="2198" y="295"/>
              </a:cxn>
              <a:cxn ang="0">
                <a:pos x="1845" y="589"/>
              </a:cxn>
              <a:cxn ang="0">
                <a:pos x="323" y="591"/>
              </a:cxn>
              <a:cxn ang="0">
                <a:pos x="323" y="591"/>
              </a:cxn>
              <a:cxn ang="0">
                <a:pos x="0" y="591"/>
              </a:cxn>
              <a:cxn ang="0">
                <a:pos x="60" y="226"/>
              </a:cxn>
              <a:cxn ang="0">
                <a:pos x="39" y="0"/>
              </a:cxn>
              <a:cxn ang="0">
                <a:pos x="323" y="0"/>
              </a:cxn>
              <a:cxn ang="0">
                <a:pos x="323" y="0"/>
              </a:cxn>
              <a:cxn ang="0">
                <a:pos x="1845" y="2"/>
              </a:cxn>
              <a:cxn ang="0">
                <a:pos x="2198" y="295"/>
              </a:cxn>
            </a:cxnLst>
            <a:rect l="0" t="0" r="r" b="b"/>
            <a:pathLst>
              <a:path w="2198" h="591">
                <a:moveTo>
                  <a:pt x="2198" y="295"/>
                </a:moveTo>
                <a:cubicBezTo>
                  <a:pt x="1845" y="589"/>
                  <a:pt x="1845" y="589"/>
                  <a:pt x="1845" y="589"/>
                </a:cubicBezTo>
                <a:cubicBezTo>
                  <a:pt x="323" y="591"/>
                  <a:pt x="323" y="591"/>
                  <a:pt x="323" y="591"/>
                </a:cubicBezTo>
                <a:cubicBezTo>
                  <a:pt x="323" y="591"/>
                  <a:pt x="323" y="591"/>
                  <a:pt x="323" y="591"/>
                </a:cubicBezTo>
                <a:cubicBezTo>
                  <a:pt x="0" y="591"/>
                  <a:pt x="0" y="591"/>
                  <a:pt x="0" y="591"/>
                </a:cubicBezTo>
                <a:cubicBezTo>
                  <a:pt x="40" y="478"/>
                  <a:pt x="60" y="356"/>
                  <a:pt x="60" y="226"/>
                </a:cubicBezTo>
                <a:cubicBezTo>
                  <a:pt x="60" y="147"/>
                  <a:pt x="53" y="72"/>
                  <a:pt x="39" y="0"/>
                </a:cubicBezTo>
                <a:cubicBezTo>
                  <a:pt x="323" y="0"/>
                  <a:pt x="323" y="0"/>
                  <a:pt x="323" y="0"/>
                </a:cubicBezTo>
                <a:cubicBezTo>
                  <a:pt x="323" y="0"/>
                  <a:pt x="323" y="0"/>
                  <a:pt x="323" y="0"/>
                </a:cubicBezTo>
                <a:cubicBezTo>
                  <a:pt x="1845" y="2"/>
                  <a:pt x="1845" y="2"/>
                  <a:pt x="1845" y="2"/>
                </a:cubicBezTo>
                <a:lnTo>
                  <a:pt x="2198" y="295"/>
                </a:lnTo>
                <a:close/>
              </a:path>
            </a:pathLst>
          </a:custGeom>
          <a:solidFill>
            <a:srgbClr val="D34132"/>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57" name="Freeform 33"/>
          <p:cNvSpPr>
            <a:spLocks/>
          </p:cNvSpPr>
          <p:nvPr/>
        </p:nvSpPr>
        <p:spPr bwMode="auto">
          <a:xfrm>
            <a:off x="1559985" y="2009775"/>
            <a:ext cx="3771900" cy="833967"/>
          </a:xfrm>
          <a:custGeom>
            <a:avLst/>
            <a:gdLst/>
            <a:ahLst/>
            <a:cxnLst>
              <a:cxn ang="0">
                <a:pos x="2190" y="592"/>
              </a:cxn>
              <a:cxn ang="0">
                <a:pos x="353" y="590"/>
              </a:cxn>
              <a:cxn ang="0">
                <a:pos x="0" y="296"/>
              </a:cxn>
              <a:cxn ang="0">
                <a:pos x="353" y="3"/>
              </a:cxn>
              <a:cxn ang="0">
                <a:pos x="2677" y="0"/>
              </a:cxn>
              <a:cxn ang="0">
                <a:pos x="2402" y="218"/>
              </a:cxn>
              <a:cxn ang="0">
                <a:pos x="2189" y="590"/>
              </a:cxn>
              <a:cxn ang="0">
                <a:pos x="2191" y="590"/>
              </a:cxn>
              <a:cxn ang="0">
                <a:pos x="2190" y="592"/>
              </a:cxn>
            </a:cxnLst>
            <a:rect l="0" t="0" r="r" b="b"/>
            <a:pathLst>
              <a:path w="2677" h="592">
                <a:moveTo>
                  <a:pt x="2190" y="592"/>
                </a:moveTo>
                <a:cubicBezTo>
                  <a:pt x="353" y="590"/>
                  <a:pt x="353" y="590"/>
                  <a:pt x="353" y="590"/>
                </a:cubicBezTo>
                <a:cubicBezTo>
                  <a:pt x="0" y="296"/>
                  <a:pt x="0" y="296"/>
                  <a:pt x="0" y="296"/>
                </a:cubicBezTo>
                <a:cubicBezTo>
                  <a:pt x="353" y="3"/>
                  <a:pt x="353" y="3"/>
                  <a:pt x="353" y="3"/>
                </a:cubicBezTo>
                <a:cubicBezTo>
                  <a:pt x="2677" y="0"/>
                  <a:pt x="2677" y="0"/>
                  <a:pt x="2677" y="0"/>
                </a:cubicBezTo>
                <a:cubicBezTo>
                  <a:pt x="2577" y="50"/>
                  <a:pt x="2485" y="123"/>
                  <a:pt x="2402" y="218"/>
                </a:cubicBezTo>
                <a:cubicBezTo>
                  <a:pt x="2304" y="329"/>
                  <a:pt x="2233" y="453"/>
                  <a:pt x="2189" y="590"/>
                </a:cubicBezTo>
                <a:cubicBezTo>
                  <a:pt x="2191" y="590"/>
                  <a:pt x="2191" y="590"/>
                  <a:pt x="2191" y="590"/>
                </a:cubicBezTo>
                <a:cubicBezTo>
                  <a:pt x="2190" y="591"/>
                  <a:pt x="2190" y="591"/>
                  <a:pt x="2190" y="592"/>
                </a:cubicBezTo>
                <a:close/>
              </a:path>
            </a:pathLst>
          </a:custGeom>
          <a:solidFill>
            <a:srgbClr val="34738D"/>
          </a:solidFill>
          <a:ln w="9525">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58" name="Freeform 34"/>
          <p:cNvSpPr>
            <a:spLocks/>
          </p:cNvSpPr>
          <p:nvPr/>
        </p:nvSpPr>
        <p:spPr bwMode="auto">
          <a:xfrm>
            <a:off x="1559985" y="2953808"/>
            <a:ext cx="3086100" cy="831851"/>
          </a:xfrm>
          <a:custGeom>
            <a:avLst/>
            <a:gdLst/>
            <a:ahLst/>
            <a:cxnLst>
              <a:cxn ang="0">
                <a:pos x="2130" y="226"/>
              </a:cxn>
              <a:cxn ang="0">
                <a:pos x="2190" y="591"/>
              </a:cxn>
              <a:cxn ang="0">
                <a:pos x="353" y="589"/>
              </a:cxn>
              <a:cxn ang="0">
                <a:pos x="0" y="295"/>
              </a:cxn>
              <a:cxn ang="0">
                <a:pos x="353" y="2"/>
              </a:cxn>
              <a:cxn ang="0">
                <a:pos x="2152" y="0"/>
              </a:cxn>
              <a:cxn ang="0">
                <a:pos x="2130" y="226"/>
              </a:cxn>
            </a:cxnLst>
            <a:rect l="0" t="0" r="r" b="b"/>
            <a:pathLst>
              <a:path w="2190" h="591">
                <a:moveTo>
                  <a:pt x="2130" y="226"/>
                </a:moveTo>
                <a:cubicBezTo>
                  <a:pt x="2130" y="356"/>
                  <a:pt x="2150" y="478"/>
                  <a:pt x="2190" y="591"/>
                </a:cubicBezTo>
                <a:cubicBezTo>
                  <a:pt x="353" y="589"/>
                  <a:pt x="353" y="589"/>
                  <a:pt x="353" y="589"/>
                </a:cubicBezTo>
                <a:cubicBezTo>
                  <a:pt x="0" y="295"/>
                  <a:pt x="0" y="295"/>
                  <a:pt x="0" y="295"/>
                </a:cubicBezTo>
                <a:cubicBezTo>
                  <a:pt x="353" y="2"/>
                  <a:pt x="353" y="2"/>
                  <a:pt x="353" y="2"/>
                </a:cubicBezTo>
                <a:cubicBezTo>
                  <a:pt x="2152" y="0"/>
                  <a:pt x="2152" y="0"/>
                  <a:pt x="2152" y="0"/>
                </a:cubicBezTo>
                <a:cubicBezTo>
                  <a:pt x="2137" y="72"/>
                  <a:pt x="2130" y="147"/>
                  <a:pt x="2130" y="226"/>
                </a:cubicBezTo>
                <a:close/>
              </a:path>
            </a:pathLst>
          </a:custGeom>
          <a:solidFill>
            <a:srgbClr val="EF9D27"/>
          </a:solidFill>
          <a:ln w="9525">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59" name="Freeform 35"/>
          <p:cNvSpPr>
            <a:spLocks/>
          </p:cNvSpPr>
          <p:nvPr/>
        </p:nvSpPr>
        <p:spPr bwMode="auto">
          <a:xfrm>
            <a:off x="1559985" y="3925357"/>
            <a:ext cx="3678767" cy="831851"/>
          </a:xfrm>
          <a:custGeom>
            <a:avLst/>
            <a:gdLst/>
            <a:ahLst/>
            <a:cxnLst>
              <a:cxn ang="0">
                <a:pos x="2305" y="73"/>
              </a:cxn>
              <a:cxn ang="0">
                <a:pos x="2611" y="590"/>
              </a:cxn>
              <a:cxn ang="0">
                <a:pos x="1546" y="589"/>
              </a:cxn>
              <a:cxn ang="0">
                <a:pos x="1546" y="589"/>
              </a:cxn>
              <a:cxn ang="0">
                <a:pos x="353" y="588"/>
              </a:cxn>
              <a:cxn ang="0">
                <a:pos x="0" y="294"/>
              </a:cxn>
              <a:cxn ang="0">
                <a:pos x="353" y="1"/>
              </a:cxn>
              <a:cxn ang="0">
                <a:pos x="1546" y="0"/>
              </a:cxn>
              <a:cxn ang="0">
                <a:pos x="1546" y="0"/>
              </a:cxn>
              <a:cxn ang="0">
                <a:pos x="2248" y="0"/>
              </a:cxn>
              <a:cxn ang="0">
                <a:pos x="2295" y="61"/>
              </a:cxn>
              <a:cxn ang="0">
                <a:pos x="2305" y="73"/>
              </a:cxn>
            </a:cxnLst>
            <a:rect l="0" t="0" r="r" b="b"/>
            <a:pathLst>
              <a:path w="2611" h="590">
                <a:moveTo>
                  <a:pt x="2305" y="73"/>
                </a:moveTo>
                <a:cubicBezTo>
                  <a:pt x="2471" y="278"/>
                  <a:pt x="2573" y="450"/>
                  <a:pt x="2611" y="590"/>
                </a:cubicBezTo>
                <a:cubicBezTo>
                  <a:pt x="1546" y="589"/>
                  <a:pt x="1546" y="589"/>
                  <a:pt x="1546" y="589"/>
                </a:cubicBezTo>
                <a:cubicBezTo>
                  <a:pt x="1546" y="589"/>
                  <a:pt x="1546" y="589"/>
                  <a:pt x="1546" y="589"/>
                </a:cubicBezTo>
                <a:cubicBezTo>
                  <a:pt x="353" y="588"/>
                  <a:pt x="353" y="588"/>
                  <a:pt x="353" y="588"/>
                </a:cubicBezTo>
                <a:cubicBezTo>
                  <a:pt x="0" y="294"/>
                  <a:pt x="0" y="294"/>
                  <a:pt x="0" y="294"/>
                </a:cubicBezTo>
                <a:cubicBezTo>
                  <a:pt x="353" y="1"/>
                  <a:pt x="353" y="1"/>
                  <a:pt x="353" y="1"/>
                </a:cubicBezTo>
                <a:cubicBezTo>
                  <a:pt x="1546" y="0"/>
                  <a:pt x="1546" y="0"/>
                  <a:pt x="1546" y="0"/>
                </a:cubicBezTo>
                <a:cubicBezTo>
                  <a:pt x="1546" y="0"/>
                  <a:pt x="1546" y="0"/>
                  <a:pt x="1546" y="0"/>
                </a:cubicBezTo>
                <a:cubicBezTo>
                  <a:pt x="2248" y="0"/>
                  <a:pt x="2248" y="0"/>
                  <a:pt x="2248" y="0"/>
                </a:cubicBezTo>
                <a:cubicBezTo>
                  <a:pt x="2263" y="21"/>
                  <a:pt x="2279" y="41"/>
                  <a:pt x="2295" y="61"/>
                </a:cubicBezTo>
                <a:lnTo>
                  <a:pt x="2305" y="73"/>
                </a:lnTo>
                <a:close/>
              </a:path>
            </a:pathLst>
          </a:custGeom>
          <a:solidFill>
            <a:srgbClr val="564267"/>
          </a:solidFill>
          <a:ln w="9525">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53" name="Freeform 29"/>
          <p:cNvSpPr>
            <a:spLocks/>
          </p:cNvSpPr>
          <p:nvPr/>
        </p:nvSpPr>
        <p:spPr bwMode="auto">
          <a:xfrm>
            <a:off x="9133418" y="3925358"/>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61" name="Freeform 37"/>
          <p:cNvSpPr>
            <a:spLocks/>
          </p:cNvSpPr>
          <p:nvPr/>
        </p:nvSpPr>
        <p:spPr bwMode="auto">
          <a:xfrm>
            <a:off x="6115052" y="2003425"/>
            <a:ext cx="1181100" cy="838200"/>
          </a:xfrm>
          <a:custGeom>
            <a:avLst/>
            <a:gdLst/>
            <a:ahLst/>
            <a:cxnLst>
              <a:cxn ang="0">
                <a:pos x="626" y="266"/>
              </a:cxn>
              <a:cxn ang="0">
                <a:pos x="839" y="594"/>
              </a:cxn>
              <a:cxn ang="0">
                <a:pos x="0" y="594"/>
              </a:cxn>
              <a:cxn ang="0">
                <a:pos x="0" y="0"/>
              </a:cxn>
              <a:cxn ang="0">
                <a:pos x="626" y="266"/>
              </a:cxn>
            </a:cxnLst>
            <a:rect l="0" t="0" r="r" b="b"/>
            <a:pathLst>
              <a:path w="839" h="594">
                <a:moveTo>
                  <a:pt x="626" y="266"/>
                </a:moveTo>
                <a:cubicBezTo>
                  <a:pt x="724" y="364"/>
                  <a:pt x="795" y="473"/>
                  <a:pt x="839" y="594"/>
                </a:cubicBezTo>
                <a:cubicBezTo>
                  <a:pt x="0" y="594"/>
                  <a:pt x="0" y="594"/>
                  <a:pt x="0" y="594"/>
                </a:cubicBezTo>
                <a:cubicBezTo>
                  <a:pt x="0" y="0"/>
                  <a:pt x="0" y="0"/>
                  <a:pt x="0" y="0"/>
                </a:cubicBezTo>
                <a:cubicBezTo>
                  <a:pt x="244" y="4"/>
                  <a:pt x="452" y="92"/>
                  <a:pt x="626" y="266"/>
                </a:cubicBezTo>
                <a:close/>
              </a:path>
            </a:pathLst>
          </a:custGeom>
          <a:solidFill>
            <a:srgbClr val="189A80"/>
          </a:solidFill>
          <a:ln w="9525">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5" name="Group 104"/>
          <p:cNvGrpSpPr/>
          <p:nvPr/>
        </p:nvGrpSpPr>
        <p:grpSpPr>
          <a:xfrm>
            <a:off x="5452536" y="4841876"/>
            <a:ext cx="1284816" cy="1121833"/>
            <a:chOff x="4089401" y="2825751"/>
            <a:chExt cx="963612" cy="841375"/>
          </a:xfrm>
          <a:solidFill>
            <a:srgbClr val="4C4F54"/>
          </a:solidFill>
          <a:effectLst>
            <a:outerShdw blurRad="63500" sx="102000" sy="102000" algn="ctr" rotWithShape="0">
              <a:prstClr val="black">
                <a:alpha val="40000"/>
              </a:prstClr>
            </a:outerShdw>
          </a:effectLst>
        </p:grpSpPr>
        <p:sp>
          <p:nvSpPr>
            <p:cNvPr id="1060" name="Freeform 36"/>
            <p:cNvSpPr>
              <a:spLocks/>
            </p:cNvSpPr>
            <p:nvPr/>
          </p:nvSpPr>
          <p:spPr bwMode="auto">
            <a:xfrm>
              <a:off x="4203701" y="3382963"/>
              <a:ext cx="736600" cy="284163"/>
            </a:xfrm>
            <a:custGeom>
              <a:avLst/>
              <a:gdLst/>
              <a:ahLst/>
              <a:cxnLst>
                <a:cxn ang="0">
                  <a:pos x="682" y="13"/>
                </a:cxn>
                <a:cxn ang="0">
                  <a:pos x="696" y="47"/>
                </a:cxn>
                <a:cxn ang="0">
                  <a:pos x="682" y="80"/>
                </a:cxn>
                <a:cxn ang="0">
                  <a:pos x="649" y="94"/>
                </a:cxn>
                <a:cxn ang="0">
                  <a:pos x="596" y="94"/>
                </a:cxn>
                <a:cxn ang="0">
                  <a:pos x="446" y="194"/>
                </a:cxn>
                <a:cxn ang="0">
                  <a:pos x="410" y="213"/>
                </a:cxn>
                <a:cxn ang="0">
                  <a:pos x="411" y="221"/>
                </a:cxn>
                <a:cxn ang="0">
                  <a:pos x="411" y="249"/>
                </a:cxn>
                <a:cxn ang="0">
                  <a:pos x="349" y="268"/>
                </a:cxn>
                <a:cxn ang="0">
                  <a:pos x="285" y="249"/>
                </a:cxn>
                <a:cxn ang="0">
                  <a:pos x="285" y="221"/>
                </a:cxn>
                <a:cxn ang="0">
                  <a:pos x="286" y="212"/>
                </a:cxn>
                <a:cxn ang="0">
                  <a:pos x="245" y="194"/>
                </a:cxn>
                <a:cxn ang="0">
                  <a:pos x="89" y="94"/>
                </a:cxn>
                <a:cxn ang="0">
                  <a:pos x="47" y="94"/>
                </a:cxn>
                <a:cxn ang="0">
                  <a:pos x="14" y="80"/>
                </a:cxn>
                <a:cxn ang="0">
                  <a:pos x="0" y="47"/>
                </a:cxn>
                <a:cxn ang="0">
                  <a:pos x="14" y="13"/>
                </a:cxn>
                <a:cxn ang="0">
                  <a:pos x="47" y="0"/>
                </a:cxn>
                <a:cxn ang="0">
                  <a:pos x="649" y="0"/>
                </a:cxn>
                <a:cxn ang="0">
                  <a:pos x="682" y="13"/>
                </a:cxn>
              </a:cxnLst>
              <a:rect l="0" t="0" r="r" b="b"/>
              <a:pathLst>
                <a:path w="696" h="268">
                  <a:moveTo>
                    <a:pt x="682" y="13"/>
                  </a:moveTo>
                  <a:cubicBezTo>
                    <a:pt x="691" y="23"/>
                    <a:pt x="696" y="34"/>
                    <a:pt x="696" y="47"/>
                  </a:cubicBezTo>
                  <a:cubicBezTo>
                    <a:pt x="696" y="60"/>
                    <a:pt x="691" y="71"/>
                    <a:pt x="682" y="80"/>
                  </a:cubicBezTo>
                  <a:cubicBezTo>
                    <a:pt x="673" y="89"/>
                    <a:pt x="662" y="94"/>
                    <a:pt x="649" y="94"/>
                  </a:cubicBezTo>
                  <a:cubicBezTo>
                    <a:pt x="596" y="94"/>
                    <a:pt x="596" y="94"/>
                    <a:pt x="596" y="94"/>
                  </a:cubicBezTo>
                  <a:cubicBezTo>
                    <a:pt x="555" y="128"/>
                    <a:pt x="505" y="161"/>
                    <a:pt x="446" y="194"/>
                  </a:cubicBezTo>
                  <a:cubicBezTo>
                    <a:pt x="434" y="200"/>
                    <a:pt x="423" y="206"/>
                    <a:pt x="410" y="213"/>
                  </a:cubicBezTo>
                  <a:cubicBezTo>
                    <a:pt x="411" y="215"/>
                    <a:pt x="411" y="218"/>
                    <a:pt x="411" y="221"/>
                  </a:cubicBezTo>
                  <a:cubicBezTo>
                    <a:pt x="411" y="249"/>
                    <a:pt x="411" y="249"/>
                    <a:pt x="411" y="249"/>
                  </a:cubicBezTo>
                  <a:cubicBezTo>
                    <a:pt x="390" y="262"/>
                    <a:pt x="370" y="268"/>
                    <a:pt x="349" y="268"/>
                  </a:cubicBezTo>
                  <a:cubicBezTo>
                    <a:pt x="328" y="268"/>
                    <a:pt x="306" y="262"/>
                    <a:pt x="285" y="249"/>
                  </a:cubicBezTo>
                  <a:cubicBezTo>
                    <a:pt x="285" y="221"/>
                    <a:pt x="285" y="221"/>
                    <a:pt x="285" y="221"/>
                  </a:cubicBezTo>
                  <a:cubicBezTo>
                    <a:pt x="285" y="218"/>
                    <a:pt x="285" y="215"/>
                    <a:pt x="286" y="212"/>
                  </a:cubicBezTo>
                  <a:cubicBezTo>
                    <a:pt x="272" y="206"/>
                    <a:pt x="258" y="200"/>
                    <a:pt x="245" y="194"/>
                  </a:cubicBezTo>
                  <a:cubicBezTo>
                    <a:pt x="189" y="166"/>
                    <a:pt x="137" y="133"/>
                    <a:pt x="89" y="94"/>
                  </a:cubicBezTo>
                  <a:cubicBezTo>
                    <a:pt x="47" y="94"/>
                    <a:pt x="47" y="94"/>
                    <a:pt x="47" y="94"/>
                  </a:cubicBezTo>
                  <a:cubicBezTo>
                    <a:pt x="34" y="94"/>
                    <a:pt x="23" y="89"/>
                    <a:pt x="14" y="80"/>
                  </a:cubicBezTo>
                  <a:cubicBezTo>
                    <a:pt x="5" y="71"/>
                    <a:pt x="0" y="60"/>
                    <a:pt x="0" y="47"/>
                  </a:cubicBezTo>
                  <a:cubicBezTo>
                    <a:pt x="0" y="34"/>
                    <a:pt x="5" y="23"/>
                    <a:pt x="14" y="13"/>
                  </a:cubicBezTo>
                  <a:cubicBezTo>
                    <a:pt x="23" y="4"/>
                    <a:pt x="34" y="0"/>
                    <a:pt x="47" y="0"/>
                  </a:cubicBezTo>
                  <a:cubicBezTo>
                    <a:pt x="649" y="0"/>
                    <a:pt x="649" y="0"/>
                    <a:pt x="649" y="0"/>
                  </a:cubicBezTo>
                  <a:cubicBezTo>
                    <a:pt x="662" y="0"/>
                    <a:pt x="673" y="4"/>
                    <a:pt x="682" y="13"/>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62" name="Freeform 38"/>
            <p:cNvSpPr>
              <a:spLocks noEditPoints="1"/>
            </p:cNvSpPr>
            <p:nvPr/>
          </p:nvSpPr>
          <p:spPr bwMode="auto">
            <a:xfrm>
              <a:off x="4089401" y="2825751"/>
              <a:ext cx="496888" cy="500063"/>
            </a:xfrm>
            <a:custGeom>
              <a:avLst/>
              <a:gdLst/>
              <a:ahLst/>
              <a:cxnLst>
                <a:cxn ang="0">
                  <a:pos x="471" y="0"/>
                </a:cxn>
                <a:cxn ang="0">
                  <a:pos x="471" y="126"/>
                </a:cxn>
                <a:cxn ang="0">
                  <a:pos x="64" y="126"/>
                </a:cxn>
                <a:cxn ang="0">
                  <a:pos x="19" y="107"/>
                </a:cxn>
                <a:cxn ang="0">
                  <a:pos x="1" y="63"/>
                </a:cxn>
                <a:cxn ang="0">
                  <a:pos x="19" y="18"/>
                </a:cxn>
                <a:cxn ang="0">
                  <a:pos x="64" y="0"/>
                </a:cxn>
                <a:cxn ang="0">
                  <a:pos x="471" y="0"/>
                </a:cxn>
                <a:cxn ang="0">
                  <a:pos x="471" y="175"/>
                </a:cxn>
                <a:cxn ang="0">
                  <a:pos x="471" y="301"/>
                </a:cxn>
                <a:cxn ang="0">
                  <a:pos x="63" y="301"/>
                </a:cxn>
                <a:cxn ang="0">
                  <a:pos x="18" y="282"/>
                </a:cxn>
                <a:cxn ang="0">
                  <a:pos x="0" y="238"/>
                </a:cxn>
                <a:cxn ang="0">
                  <a:pos x="0" y="237"/>
                </a:cxn>
                <a:cxn ang="0">
                  <a:pos x="18" y="193"/>
                </a:cxn>
                <a:cxn ang="0">
                  <a:pos x="63" y="175"/>
                </a:cxn>
                <a:cxn ang="0">
                  <a:pos x="471" y="175"/>
                </a:cxn>
                <a:cxn ang="0">
                  <a:pos x="471" y="347"/>
                </a:cxn>
                <a:cxn ang="0">
                  <a:pos x="471" y="473"/>
                </a:cxn>
                <a:cxn ang="0">
                  <a:pos x="64" y="473"/>
                </a:cxn>
                <a:cxn ang="0">
                  <a:pos x="20" y="455"/>
                </a:cxn>
                <a:cxn ang="0">
                  <a:pos x="1" y="410"/>
                </a:cxn>
                <a:cxn ang="0">
                  <a:pos x="20" y="365"/>
                </a:cxn>
                <a:cxn ang="0">
                  <a:pos x="64" y="347"/>
                </a:cxn>
                <a:cxn ang="0">
                  <a:pos x="471" y="347"/>
                </a:cxn>
              </a:cxnLst>
              <a:rect l="0" t="0" r="r" b="b"/>
              <a:pathLst>
                <a:path w="471" h="473">
                  <a:moveTo>
                    <a:pt x="471" y="0"/>
                  </a:moveTo>
                  <a:cubicBezTo>
                    <a:pt x="471" y="126"/>
                    <a:pt x="471" y="126"/>
                    <a:pt x="471" y="126"/>
                  </a:cubicBezTo>
                  <a:cubicBezTo>
                    <a:pt x="64" y="126"/>
                    <a:pt x="64" y="126"/>
                    <a:pt x="64" y="126"/>
                  </a:cubicBezTo>
                  <a:cubicBezTo>
                    <a:pt x="46" y="126"/>
                    <a:pt x="32" y="120"/>
                    <a:pt x="19" y="107"/>
                  </a:cubicBezTo>
                  <a:cubicBezTo>
                    <a:pt x="7" y="95"/>
                    <a:pt x="1" y="80"/>
                    <a:pt x="1" y="63"/>
                  </a:cubicBezTo>
                  <a:cubicBezTo>
                    <a:pt x="1" y="45"/>
                    <a:pt x="7" y="30"/>
                    <a:pt x="19" y="18"/>
                  </a:cubicBezTo>
                  <a:cubicBezTo>
                    <a:pt x="32" y="6"/>
                    <a:pt x="46" y="0"/>
                    <a:pt x="64" y="0"/>
                  </a:cubicBezTo>
                  <a:lnTo>
                    <a:pt x="471" y="0"/>
                  </a:lnTo>
                  <a:close/>
                  <a:moveTo>
                    <a:pt x="471" y="175"/>
                  </a:moveTo>
                  <a:cubicBezTo>
                    <a:pt x="471" y="301"/>
                    <a:pt x="471" y="301"/>
                    <a:pt x="471" y="301"/>
                  </a:cubicBezTo>
                  <a:cubicBezTo>
                    <a:pt x="63" y="301"/>
                    <a:pt x="63" y="301"/>
                    <a:pt x="63" y="301"/>
                  </a:cubicBezTo>
                  <a:cubicBezTo>
                    <a:pt x="46" y="301"/>
                    <a:pt x="31" y="295"/>
                    <a:pt x="18" y="282"/>
                  </a:cubicBezTo>
                  <a:cubicBezTo>
                    <a:pt x="6" y="270"/>
                    <a:pt x="0" y="255"/>
                    <a:pt x="0" y="238"/>
                  </a:cubicBezTo>
                  <a:cubicBezTo>
                    <a:pt x="0" y="237"/>
                    <a:pt x="0" y="237"/>
                    <a:pt x="0" y="237"/>
                  </a:cubicBezTo>
                  <a:cubicBezTo>
                    <a:pt x="0" y="220"/>
                    <a:pt x="6" y="206"/>
                    <a:pt x="18" y="193"/>
                  </a:cubicBezTo>
                  <a:cubicBezTo>
                    <a:pt x="31" y="181"/>
                    <a:pt x="46" y="175"/>
                    <a:pt x="63" y="175"/>
                  </a:cubicBezTo>
                  <a:lnTo>
                    <a:pt x="471" y="175"/>
                  </a:lnTo>
                  <a:close/>
                  <a:moveTo>
                    <a:pt x="471" y="347"/>
                  </a:moveTo>
                  <a:cubicBezTo>
                    <a:pt x="471" y="473"/>
                    <a:pt x="471" y="473"/>
                    <a:pt x="471" y="473"/>
                  </a:cubicBezTo>
                  <a:cubicBezTo>
                    <a:pt x="64" y="473"/>
                    <a:pt x="64" y="473"/>
                    <a:pt x="64" y="473"/>
                  </a:cubicBezTo>
                  <a:cubicBezTo>
                    <a:pt x="47" y="473"/>
                    <a:pt x="32" y="467"/>
                    <a:pt x="20" y="455"/>
                  </a:cubicBezTo>
                  <a:cubicBezTo>
                    <a:pt x="7" y="442"/>
                    <a:pt x="1" y="428"/>
                    <a:pt x="1" y="410"/>
                  </a:cubicBezTo>
                  <a:cubicBezTo>
                    <a:pt x="1" y="393"/>
                    <a:pt x="7" y="378"/>
                    <a:pt x="20" y="365"/>
                  </a:cubicBezTo>
                  <a:cubicBezTo>
                    <a:pt x="32" y="353"/>
                    <a:pt x="47" y="347"/>
                    <a:pt x="64" y="347"/>
                  </a:cubicBezTo>
                  <a:lnTo>
                    <a:pt x="471" y="34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063" name="Freeform 39"/>
            <p:cNvSpPr>
              <a:spLocks noEditPoints="1"/>
            </p:cNvSpPr>
            <p:nvPr/>
          </p:nvSpPr>
          <p:spPr bwMode="auto">
            <a:xfrm>
              <a:off x="4586288" y="2825751"/>
              <a:ext cx="466725" cy="500063"/>
            </a:xfrm>
            <a:custGeom>
              <a:avLst/>
              <a:gdLst/>
              <a:ahLst/>
              <a:cxnLst>
                <a:cxn ang="0">
                  <a:pos x="0" y="473"/>
                </a:cxn>
                <a:cxn ang="0">
                  <a:pos x="0" y="347"/>
                </a:cxn>
                <a:cxn ang="0">
                  <a:pos x="378" y="347"/>
                </a:cxn>
                <a:cxn ang="0">
                  <a:pos x="422" y="365"/>
                </a:cxn>
                <a:cxn ang="0">
                  <a:pos x="441" y="410"/>
                </a:cxn>
                <a:cxn ang="0">
                  <a:pos x="422" y="455"/>
                </a:cxn>
                <a:cxn ang="0">
                  <a:pos x="378" y="473"/>
                </a:cxn>
                <a:cxn ang="0">
                  <a:pos x="0" y="473"/>
                </a:cxn>
                <a:cxn ang="0">
                  <a:pos x="0" y="175"/>
                </a:cxn>
                <a:cxn ang="0">
                  <a:pos x="376" y="175"/>
                </a:cxn>
                <a:cxn ang="0">
                  <a:pos x="421" y="193"/>
                </a:cxn>
                <a:cxn ang="0">
                  <a:pos x="440" y="237"/>
                </a:cxn>
                <a:cxn ang="0">
                  <a:pos x="440" y="238"/>
                </a:cxn>
                <a:cxn ang="0">
                  <a:pos x="421" y="282"/>
                </a:cxn>
                <a:cxn ang="0">
                  <a:pos x="376" y="301"/>
                </a:cxn>
                <a:cxn ang="0">
                  <a:pos x="0" y="301"/>
                </a:cxn>
                <a:cxn ang="0">
                  <a:pos x="0" y="175"/>
                </a:cxn>
                <a:cxn ang="0">
                  <a:pos x="0" y="0"/>
                </a:cxn>
                <a:cxn ang="0">
                  <a:pos x="377" y="0"/>
                </a:cxn>
                <a:cxn ang="0">
                  <a:pos x="422" y="18"/>
                </a:cxn>
                <a:cxn ang="0">
                  <a:pos x="440" y="63"/>
                </a:cxn>
                <a:cxn ang="0">
                  <a:pos x="422" y="107"/>
                </a:cxn>
                <a:cxn ang="0">
                  <a:pos x="377" y="126"/>
                </a:cxn>
                <a:cxn ang="0">
                  <a:pos x="0" y="126"/>
                </a:cxn>
                <a:cxn ang="0">
                  <a:pos x="0" y="0"/>
                </a:cxn>
              </a:cxnLst>
              <a:rect l="0" t="0" r="r" b="b"/>
              <a:pathLst>
                <a:path w="441" h="473">
                  <a:moveTo>
                    <a:pt x="0" y="473"/>
                  </a:moveTo>
                  <a:cubicBezTo>
                    <a:pt x="0" y="347"/>
                    <a:pt x="0" y="347"/>
                    <a:pt x="0" y="347"/>
                  </a:cubicBezTo>
                  <a:cubicBezTo>
                    <a:pt x="378" y="347"/>
                    <a:pt x="378" y="347"/>
                    <a:pt x="378" y="347"/>
                  </a:cubicBezTo>
                  <a:cubicBezTo>
                    <a:pt x="395" y="347"/>
                    <a:pt x="410" y="353"/>
                    <a:pt x="422" y="365"/>
                  </a:cubicBezTo>
                  <a:cubicBezTo>
                    <a:pt x="434" y="378"/>
                    <a:pt x="441" y="393"/>
                    <a:pt x="441" y="410"/>
                  </a:cubicBezTo>
                  <a:cubicBezTo>
                    <a:pt x="441" y="428"/>
                    <a:pt x="434" y="442"/>
                    <a:pt x="422" y="455"/>
                  </a:cubicBezTo>
                  <a:cubicBezTo>
                    <a:pt x="410" y="467"/>
                    <a:pt x="395" y="473"/>
                    <a:pt x="378" y="473"/>
                  </a:cubicBezTo>
                  <a:lnTo>
                    <a:pt x="0" y="473"/>
                  </a:lnTo>
                  <a:close/>
                  <a:moveTo>
                    <a:pt x="0" y="175"/>
                  </a:moveTo>
                  <a:cubicBezTo>
                    <a:pt x="376" y="175"/>
                    <a:pt x="376" y="175"/>
                    <a:pt x="376" y="175"/>
                  </a:cubicBezTo>
                  <a:cubicBezTo>
                    <a:pt x="394" y="175"/>
                    <a:pt x="409" y="181"/>
                    <a:pt x="421" y="193"/>
                  </a:cubicBezTo>
                  <a:cubicBezTo>
                    <a:pt x="433" y="206"/>
                    <a:pt x="440" y="220"/>
                    <a:pt x="440" y="237"/>
                  </a:cubicBezTo>
                  <a:cubicBezTo>
                    <a:pt x="440" y="238"/>
                    <a:pt x="440" y="238"/>
                    <a:pt x="440" y="238"/>
                  </a:cubicBezTo>
                  <a:cubicBezTo>
                    <a:pt x="440" y="255"/>
                    <a:pt x="433" y="270"/>
                    <a:pt x="421" y="282"/>
                  </a:cubicBezTo>
                  <a:cubicBezTo>
                    <a:pt x="409" y="295"/>
                    <a:pt x="394" y="301"/>
                    <a:pt x="376" y="301"/>
                  </a:cubicBezTo>
                  <a:cubicBezTo>
                    <a:pt x="0" y="301"/>
                    <a:pt x="0" y="301"/>
                    <a:pt x="0" y="301"/>
                  </a:cubicBezTo>
                  <a:lnTo>
                    <a:pt x="0" y="175"/>
                  </a:lnTo>
                  <a:close/>
                  <a:moveTo>
                    <a:pt x="0" y="0"/>
                  </a:moveTo>
                  <a:cubicBezTo>
                    <a:pt x="377" y="0"/>
                    <a:pt x="377" y="0"/>
                    <a:pt x="377" y="0"/>
                  </a:cubicBezTo>
                  <a:cubicBezTo>
                    <a:pt x="395" y="0"/>
                    <a:pt x="409" y="6"/>
                    <a:pt x="422" y="18"/>
                  </a:cubicBezTo>
                  <a:cubicBezTo>
                    <a:pt x="434" y="30"/>
                    <a:pt x="440" y="45"/>
                    <a:pt x="440" y="63"/>
                  </a:cubicBezTo>
                  <a:cubicBezTo>
                    <a:pt x="440" y="80"/>
                    <a:pt x="434" y="95"/>
                    <a:pt x="422" y="107"/>
                  </a:cubicBezTo>
                  <a:cubicBezTo>
                    <a:pt x="409" y="120"/>
                    <a:pt x="395" y="126"/>
                    <a:pt x="377" y="126"/>
                  </a:cubicBezTo>
                  <a:cubicBezTo>
                    <a:pt x="0" y="126"/>
                    <a:pt x="0" y="126"/>
                    <a:pt x="0" y="126"/>
                  </a:cubicBezTo>
                  <a:lnTo>
                    <a:pt x="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1064" name="Freeform 40"/>
          <p:cNvSpPr>
            <a:spLocks/>
          </p:cNvSpPr>
          <p:nvPr/>
        </p:nvSpPr>
        <p:spPr bwMode="auto">
          <a:xfrm>
            <a:off x="4883152" y="2003425"/>
            <a:ext cx="1231900" cy="838200"/>
          </a:xfrm>
          <a:custGeom>
            <a:avLst/>
            <a:gdLst/>
            <a:ahLst/>
            <a:cxnLst>
              <a:cxn ang="0">
                <a:pos x="856" y="0"/>
              </a:cxn>
              <a:cxn ang="0">
                <a:pos x="873" y="0"/>
              </a:cxn>
              <a:cxn ang="0">
                <a:pos x="873" y="594"/>
              </a:cxn>
              <a:cxn ang="0">
                <a:pos x="0" y="594"/>
              </a:cxn>
              <a:cxn ang="0">
                <a:pos x="213" y="266"/>
              </a:cxn>
              <a:cxn ang="0">
                <a:pos x="856" y="0"/>
              </a:cxn>
            </a:cxnLst>
            <a:rect l="0" t="0" r="r" b="b"/>
            <a:pathLst>
              <a:path w="873" h="594">
                <a:moveTo>
                  <a:pt x="856" y="0"/>
                </a:moveTo>
                <a:cubicBezTo>
                  <a:pt x="862" y="0"/>
                  <a:pt x="868" y="0"/>
                  <a:pt x="873" y="0"/>
                </a:cubicBezTo>
                <a:cubicBezTo>
                  <a:pt x="873" y="594"/>
                  <a:pt x="873" y="594"/>
                  <a:pt x="873" y="594"/>
                </a:cubicBezTo>
                <a:cubicBezTo>
                  <a:pt x="0" y="594"/>
                  <a:pt x="0" y="594"/>
                  <a:pt x="0" y="594"/>
                </a:cubicBezTo>
                <a:cubicBezTo>
                  <a:pt x="44" y="473"/>
                  <a:pt x="115" y="364"/>
                  <a:pt x="213" y="266"/>
                </a:cubicBezTo>
                <a:cubicBezTo>
                  <a:pt x="391" y="88"/>
                  <a:pt x="605" y="0"/>
                  <a:pt x="856" y="0"/>
                </a:cubicBezTo>
                <a:close/>
              </a:path>
            </a:pathLst>
          </a:custGeom>
          <a:solidFill>
            <a:srgbClr val="34738D"/>
          </a:solidFill>
          <a:ln w="9525">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65" name="Freeform 41"/>
          <p:cNvSpPr>
            <a:spLocks/>
          </p:cNvSpPr>
          <p:nvPr/>
        </p:nvSpPr>
        <p:spPr bwMode="auto">
          <a:xfrm>
            <a:off x="6115052" y="2953809"/>
            <a:ext cx="1255184" cy="853017"/>
          </a:xfrm>
          <a:custGeom>
            <a:avLst/>
            <a:gdLst/>
            <a:ahLst/>
            <a:cxnLst>
              <a:cxn ang="0">
                <a:pos x="0" y="606"/>
              </a:cxn>
              <a:cxn ang="0">
                <a:pos x="0" y="0"/>
              </a:cxn>
              <a:cxn ang="0">
                <a:pos x="864" y="0"/>
              </a:cxn>
              <a:cxn ang="0">
                <a:pos x="892" y="235"/>
              </a:cxn>
              <a:cxn ang="0">
                <a:pos x="816" y="606"/>
              </a:cxn>
              <a:cxn ang="0">
                <a:pos x="0" y="606"/>
              </a:cxn>
            </a:cxnLst>
            <a:rect l="0" t="0" r="r" b="b"/>
            <a:pathLst>
              <a:path w="892" h="606">
                <a:moveTo>
                  <a:pt x="0" y="606"/>
                </a:moveTo>
                <a:cubicBezTo>
                  <a:pt x="0" y="0"/>
                  <a:pt x="0" y="0"/>
                  <a:pt x="0" y="0"/>
                </a:cubicBezTo>
                <a:cubicBezTo>
                  <a:pt x="864" y="0"/>
                  <a:pt x="864" y="0"/>
                  <a:pt x="864" y="0"/>
                </a:cubicBezTo>
                <a:cubicBezTo>
                  <a:pt x="883" y="74"/>
                  <a:pt x="892" y="153"/>
                  <a:pt x="892" y="235"/>
                </a:cubicBezTo>
                <a:cubicBezTo>
                  <a:pt x="892" y="369"/>
                  <a:pt x="867" y="493"/>
                  <a:pt x="816" y="606"/>
                </a:cubicBezTo>
                <a:lnTo>
                  <a:pt x="0" y="606"/>
                </a:lnTo>
                <a:close/>
              </a:path>
            </a:pathLst>
          </a:custGeom>
          <a:solidFill>
            <a:srgbClr val="D34132"/>
          </a:solidFill>
          <a:ln w="9525">
            <a:noFill/>
            <a:round/>
            <a:headEnd/>
            <a:tailEnd/>
          </a:ln>
          <a:effectLst>
            <a:outerShdw blurRad="50800" dist="38100" algn="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66" name="Freeform 42"/>
          <p:cNvSpPr>
            <a:spLocks/>
          </p:cNvSpPr>
          <p:nvPr/>
        </p:nvSpPr>
        <p:spPr bwMode="auto">
          <a:xfrm>
            <a:off x="4809069" y="2953809"/>
            <a:ext cx="1305984" cy="853017"/>
          </a:xfrm>
          <a:custGeom>
            <a:avLst/>
            <a:gdLst/>
            <a:ahLst/>
            <a:cxnLst>
              <a:cxn ang="0">
                <a:pos x="926" y="606"/>
              </a:cxn>
              <a:cxn ang="0">
                <a:pos x="76" y="606"/>
              </a:cxn>
              <a:cxn ang="0">
                <a:pos x="0" y="235"/>
              </a:cxn>
              <a:cxn ang="0">
                <a:pos x="29" y="0"/>
              </a:cxn>
              <a:cxn ang="0">
                <a:pos x="926" y="0"/>
              </a:cxn>
              <a:cxn ang="0">
                <a:pos x="926" y="606"/>
              </a:cxn>
            </a:cxnLst>
            <a:rect l="0" t="0" r="r" b="b"/>
            <a:pathLst>
              <a:path w="926" h="606">
                <a:moveTo>
                  <a:pt x="926" y="606"/>
                </a:moveTo>
                <a:cubicBezTo>
                  <a:pt x="76" y="606"/>
                  <a:pt x="76" y="606"/>
                  <a:pt x="76" y="606"/>
                </a:cubicBezTo>
                <a:cubicBezTo>
                  <a:pt x="25" y="493"/>
                  <a:pt x="0" y="369"/>
                  <a:pt x="0" y="235"/>
                </a:cubicBezTo>
                <a:cubicBezTo>
                  <a:pt x="0" y="153"/>
                  <a:pt x="10" y="74"/>
                  <a:pt x="29" y="0"/>
                </a:cubicBezTo>
                <a:cubicBezTo>
                  <a:pt x="926" y="0"/>
                  <a:pt x="926" y="0"/>
                  <a:pt x="926" y="0"/>
                </a:cubicBezTo>
                <a:lnTo>
                  <a:pt x="926" y="606"/>
                </a:lnTo>
                <a:close/>
              </a:path>
            </a:pathLst>
          </a:custGeom>
          <a:solidFill>
            <a:srgbClr val="EF9D27"/>
          </a:solidFill>
          <a:ln w="9525">
            <a:noFill/>
            <a:round/>
            <a:headEnd/>
            <a:tailEnd/>
          </a:ln>
          <a:effectLst>
            <a:outerShdw blurRad="50800" dist="38100" dir="10800000" algn="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67" name="Freeform 43"/>
          <p:cNvSpPr>
            <a:spLocks/>
          </p:cNvSpPr>
          <p:nvPr/>
        </p:nvSpPr>
        <p:spPr bwMode="auto">
          <a:xfrm>
            <a:off x="4974169" y="3921125"/>
            <a:ext cx="1140884" cy="855133"/>
          </a:xfrm>
          <a:custGeom>
            <a:avLst/>
            <a:gdLst/>
            <a:ahLst/>
            <a:cxnLst>
              <a:cxn ang="0">
                <a:pos x="809" y="0"/>
              </a:cxn>
              <a:cxn ang="0">
                <a:pos x="809" y="607"/>
              </a:cxn>
              <a:cxn ang="0">
                <a:pos x="339" y="607"/>
              </a:cxn>
              <a:cxn ang="0">
                <a:pos x="339" y="607"/>
              </a:cxn>
              <a:cxn ang="0">
                <a:pos x="91" y="129"/>
              </a:cxn>
              <a:cxn ang="0">
                <a:pos x="84" y="120"/>
              </a:cxn>
              <a:cxn ang="0">
                <a:pos x="0" y="0"/>
              </a:cxn>
              <a:cxn ang="0">
                <a:pos x="809" y="0"/>
              </a:cxn>
            </a:cxnLst>
            <a:rect l="0" t="0" r="r" b="b"/>
            <a:pathLst>
              <a:path w="809" h="607">
                <a:moveTo>
                  <a:pt x="809" y="0"/>
                </a:moveTo>
                <a:cubicBezTo>
                  <a:pt x="809" y="607"/>
                  <a:pt x="809" y="607"/>
                  <a:pt x="809" y="607"/>
                </a:cubicBezTo>
                <a:cubicBezTo>
                  <a:pt x="339" y="607"/>
                  <a:pt x="339" y="607"/>
                  <a:pt x="339" y="607"/>
                </a:cubicBezTo>
                <a:cubicBezTo>
                  <a:pt x="339" y="607"/>
                  <a:pt x="339" y="607"/>
                  <a:pt x="339" y="607"/>
                </a:cubicBezTo>
                <a:cubicBezTo>
                  <a:pt x="336" y="488"/>
                  <a:pt x="253" y="329"/>
                  <a:pt x="91" y="129"/>
                </a:cubicBezTo>
                <a:cubicBezTo>
                  <a:pt x="84" y="120"/>
                  <a:pt x="84" y="120"/>
                  <a:pt x="84" y="120"/>
                </a:cubicBezTo>
                <a:cubicBezTo>
                  <a:pt x="52" y="82"/>
                  <a:pt x="24" y="42"/>
                  <a:pt x="0" y="0"/>
                </a:cubicBezTo>
                <a:lnTo>
                  <a:pt x="809" y="0"/>
                </a:lnTo>
                <a:close/>
              </a:path>
            </a:pathLst>
          </a:custGeom>
          <a:solidFill>
            <a:srgbClr val="564267"/>
          </a:solidFill>
          <a:ln w="9525">
            <a:noFill/>
            <a:round/>
            <a:headEnd/>
            <a:tailEnd/>
          </a:ln>
          <a:effectLst>
            <a:outerShdw blurRad="50800" dist="38100" dir="8100000" algn="t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068" name="Freeform 44"/>
          <p:cNvSpPr>
            <a:spLocks/>
          </p:cNvSpPr>
          <p:nvPr/>
        </p:nvSpPr>
        <p:spPr bwMode="auto">
          <a:xfrm>
            <a:off x="6115052" y="3921125"/>
            <a:ext cx="1092200" cy="855133"/>
          </a:xfrm>
          <a:custGeom>
            <a:avLst/>
            <a:gdLst/>
            <a:ahLst/>
            <a:cxnLst>
              <a:cxn ang="0">
                <a:pos x="0" y="0"/>
              </a:cxn>
              <a:cxn ang="0">
                <a:pos x="775" y="0"/>
              </a:cxn>
              <a:cxn ang="0">
                <a:pos x="683" y="130"/>
              </a:cxn>
              <a:cxn ang="0">
                <a:pos x="677" y="136"/>
              </a:cxn>
              <a:cxn ang="0">
                <a:pos x="545" y="319"/>
              </a:cxn>
              <a:cxn ang="0">
                <a:pos x="435" y="607"/>
              </a:cxn>
              <a:cxn ang="0">
                <a:pos x="435" y="607"/>
              </a:cxn>
              <a:cxn ang="0">
                <a:pos x="0" y="607"/>
              </a:cxn>
              <a:cxn ang="0">
                <a:pos x="0" y="0"/>
              </a:cxn>
            </a:cxnLst>
            <a:rect l="0" t="0" r="r" b="b"/>
            <a:pathLst>
              <a:path w="775" h="607">
                <a:moveTo>
                  <a:pt x="0" y="0"/>
                </a:moveTo>
                <a:cubicBezTo>
                  <a:pt x="775" y="0"/>
                  <a:pt x="775" y="0"/>
                  <a:pt x="775" y="0"/>
                </a:cubicBezTo>
                <a:cubicBezTo>
                  <a:pt x="748" y="45"/>
                  <a:pt x="718" y="88"/>
                  <a:pt x="683" y="130"/>
                </a:cubicBezTo>
                <a:cubicBezTo>
                  <a:pt x="681" y="132"/>
                  <a:pt x="679" y="134"/>
                  <a:pt x="677" y="136"/>
                </a:cubicBezTo>
                <a:cubicBezTo>
                  <a:pt x="624" y="202"/>
                  <a:pt x="580" y="263"/>
                  <a:pt x="545" y="319"/>
                </a:cubicBezTo>
                <a:cubicBezTo>
                  <a:pt x="473" y="433"/>
                  <a:pt x="437" y="529"/>
                  <a:pt x="435" y="607"/>
                </a:cubicBezTo>
                <a:cubicBezTo>
                  <a:pt x="435" y="607"/>
                  <a:pt x="435" y="607"/>
                  <a:pt x="435" y="607"/>
                </a:cubicBezTo>
                <a:cubicBezTo>
                  <a:pt x="0" y="607"/>
                  <a:pt x="0" y="607"/>
                  <a:pt x="0" y="607"/>
                </a:cubicBezTo>
                <a:lnTo>
                  <a:pt x="0" y="0"/>
                </a:lnTo>
                <a:close/>
              </a:path>
            </a:pathLst>
          </a:custGeom>
          <a:solidFill>
            <a:srgbClr val="686868"/>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60" name="Group 59"/>
          <p:cNvGrpSpPr/>
          <p:nvPr/>
        </p:nvGrpSpPr>
        <p:grpSpPr>
          <a:xfrm>
            <a:off x="3341511" y="258228"/>
            <a:ext cx="5508978" cy="954108"/>
            <a:chOff x="3341511" y="258228"/>
            <a:chExt cx="5508978" cy="954108"/>
          </a:xfrm>
        </p:grpSpPr>
        <p:sp>
          <p:nvSpPr>
            <p:cNvPr id="61" name="TextBox 60"/>
            <p:cNvSpPr txBox="1"/>
            <p:nvPr/>
          </p:nvSpPr>
          <p:spPr>
            <a:xfrm>
              <a:off x="3341511" y="258228"/>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p:txBody>
        </p:sp>
        <p:sp>
          <p:nvSpPr>
            <p:cNvPr id="62" name="TextBox 61"/>
            <p:cNvSpPr txBox="1"/>
            <p:nvPr/>
          </p:nvSpPr>
          <p:spPr>
            <a:xfrm>
              <a:off x="4030132" y="843004"/>
              <a:ext cx="4143023" cy="369332"/>
            </a:xfrm>
            <a:prstGeom prst="rect">
              <a:avLst/>
            </a:prstGeom>
            <a:noFill/>
          </p:spPr>
          <p:txBody>
            <a:bodyPr wrap="square" rtlCol="0">
              <a:spAutoFit/>
            </a:bodyPr>
            <a:lstStyle/>
            <a:p>
              <a:pPr algn="ctr"/>
              <a:r>
                <a:rPr lang="en-US" dirty="0">
                  <a:solidFill>
                    <a:srgbClr val="4C4F54"/>
                  </a:solidFill>
                  <a:latin typeface="Candara" panose="020E0502030303020204" pitchFamily="34" charset="0"/>
                </a:rPr>
                <a:t>Your Subtitle</a:t>
              </a:r>
            </a:p>
          </p:txBody>
        </p:sp>
      </p:grpSp>
      <p:grpSp>
        <p:nvGrpSpPr>
          <p:cNvPr id="63" name="Group 62"/>
          <p:cNvGrpSpPr>
            <a:grpSpLocks noChangeAspect="1"/>
          </p:cNvGrpSpPr>
          <p:nvPr/>
        </p:nvGrpSpPr>
        <p:grpSpPr>
          <a:xfrm>
            <a:off x="6207396" y="2240378"/>
            <a:ext cx="598308" cy="457200"/>
            <a:chOff x="1201738" y="1511300"/>
            <a:chExt cx="168275" cy="128588"/>
          </a:xfrm>
          <a:solidFill>
            <a:schemeClr val="bg1"/>
          </a:solidFill>
          <a:effectLst>
            <a:outerShdw blurRad="50800" dist="38100" dir="2700000" algn="tl" rotWithShape="0">
              <a:prstClr val="black">
                <a:alpha val="40000"/>
              </a:prstClr>
            </a:outerShdw>
          </a:effectLst>
        </p:grpSpPr>
        <p:sp>
          <p:nvSpPr>
            <p:cNvPr id="64" name="Freeform 159"/>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5" name="Freeform 160"/>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6" name="Freeform 161"/>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67" name="Group 66"/>
          <p:cNvGrpSpPr>
            <a:grpSpLocks noChangeAspect="1"/>
          </p:cNvGrpSpPr>
          <p:nvPr/>
        </p:nvGrpSpPr>
        <p:grpSpPr>
          <a:xfrm>
            <a:off x="5401297" y="3136431"/>
            <a:ext cx="549964" cy="457200"/>
            <a:chOff x="1219200" y="1962150"/>
            <a:chExt cx="131763" cy="109538"/>
          </a:xfrm>
          <a:solidFill>
            <a:schemeClr val="bg1"/>
          </a:solidFill>
          <a:effectLst>
            <a:outerShdw blurRad="50800" dist="38100" dir="2700000" algn="tl" rotWithShape="0">
              <a:prstClr val="black">
                <a:alpha val="40000"/>
              </a:prstClr>
            </a:outerShdw>
          </a:effectLst>
        </p:grpSpPr>
        <p:sp>
          <p:nvSpPr>
            <p:cNvPr id="68" name="Freeform 162"/>
            <p:cNvSpPr>
              <a:spLocks/>
            </p:cNvSpPr>
            <p:nvPr/>
          </p:nvSpPr>
          <p:spPr bwMode="auto">
            <a:xfrm>
              <a:off x="1225550" y="1992313"/>
              <a:ext cx="125413" cy="79375"/>
            </a:xfrm>
            <a:custGeom>
              <a:avLst/>
              <a:gdLst/>
              <a:ahLst/>
              <a:cxnLst>
                <a:cxn ang="0">
                  <a:pos x="0" y="50"/>
                </a:cxn>
                <a:cxn ang="0">
                  <a:pos x="26" y="20"/>
                </a:cxn>
                <a:cxn ang="0">
                  <a:pos x="56" y="24"/>
                </a:cxn>
                <a:cxn ang="0">
                  <a:pos x="79" y="0"/>
                </a:cxn>
                <a:cxn ang="0">
                  <a:pos x="79" y="50"/>
                </a:cxn>
                <a:cxn ang="0">
                  <a:pos x="0" y="50"/>
                </a:cxn>
              </a:cxnLst>
              <a:rect l="0" t="0" r="r" b="b"/>
              <a:pathLst>
                <a:path w="79" h="50">
                  <a:moveTo>
                    <a:pt x="0" y="50"/>
                  </a:moveTo>
                  <a:lnTo>
                    <a:pt x="26" y="20"/>
                  </a:lnTo>
                  <a:lnTo>
                    <a:pt x="56" y="24"/>
                  </a:lnTo>
                  <a:lnTo>
                    <a:pt x="79" y="0"/>
                  </a:lnTo>
                  <a:lnTo>
                    <a:pt x="79" y="50"/>
                  </a:lnTo>
                  <a:lnTo>
                    <a:pt x="0" y="5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Freeform 163"/>
            <p:cNvSpPr>
              <a:spLocks/>
            </p:cNvSpPr>
            <p:nvPr/>
          </p:nvSpPr>
          <p:spPr bwMode="auto">
            <a:xfrm>
              <a:off x="1219200" y="1962150"/>
              <a:ext cx="131763" cy="109538"/>
            </a:xfrm>
            <a:custGeom>
              <a:avLst/>
              <a:gdLst/>
              <a:ahLst/>
              <a:cxnLst>
                <a:cxn ang="0">
                  <a:pos x="83" y="17"/>
                </a:cxn>
                <a:cxn ang="0">
                  <a:pos x="83" y="0"/>
                </a:cxn>
                <a:cxn ang="0">
                  <a:pos x="67" y="1"/>
                </a:cxn>
                <a:cxn ang="0">
                  <a:pos x="72" y="5"/>
                </a:cxn>
                <a:cxn ang="0">
                  <a:pos x="55" y="28"/>
                </a:cxn>
                <a:cxn ang="0">
                  <a:pos x="25" y="22"/>
                </a:cxn>
                <a:cxn ang="0">
                  <a:pos x="0" y="69"/>
                </a:cxn>
                <a:cxn ang="0">
                  <a:pos x="28" y="33"/>
                </a:cxn>
                <a:cxn ang="0">
                  <a:pos x="58" y="38"/>
                </a:cxn>
                <a:cxn ang="0">
                  <a:pos x="79" y="12"/>
                </a:cxn>
                <a:cxn ang="0">
                  <a:pos x="83" y="17"/>
                </a:cxn>
              </a:cxnLst>
              <a:rect l="0" t="0" r="r" b="b"/>
              <a:pathLst>
                <a:path w="83" h="69">
                  <a:moveTo>
                    <a:pt x="83" y="17"/>
                  </a:moveTo>
                  <a:lnTo>
                    <a:pt x="83" y="0"/>
                  </a:lnTo>
                  <a:lnTo>
                    <a:pt x="67" y="1"/>
                  </a:lnTo>
                  <a:lnTo>
                    <a:pt x="72" y="5"/>
                  </a:lnTo>
                  <a:lnTo>
                    <a:pt x="55" y="28"/>
                  </a:lnTo>
                  <a:lnTo>
                    <a:pt x="25" y="22"/>
                  </a:lnTo>
                  <a:lnTo>
                    <a:pt x="0" y="69"/>
                  </a:lnTo>
                  <a:lnTo>
                    <a:pt x="28" y="33"/>
                  </a:lnTo>
                  <a:lnTo>
                    <a:pt x="58" y="38"/>
                  </a:lnTo>
                  <a:lnTo>
                    <a:pt x="79" y="12"/>
                  </a:lnTo>
                  <a:lnTo>
                    <a:pt x="83" y="1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70" name="Group 69"/>
          <p:cNvGrpSpPr>
            <a:grpSpLocks noChangeAspect="1"/>
          </p:cNvGrpSpPr>
          <p:nvPr/>
        </p:nvGrpSpPr>
        <p:grpSpPr>
          <a:xfrm>
            <a:off x="6265996" y="3142632"/>
            <a:ext cx="479093" cy="457200"/>
            <a:chOff x="1230313" y="2400633"/>
            <a:chExt cx="124415" cy="118730"/>
          </a:xfrm>
          <a:solidFill>
            <a:schemeClr val="bg1"/>
          </a:solidFill>
          <a:effectLst>
            <a:outerShdw blurRad="50800" dist="38100" dir="2700000" algn="tl" rotWithShape="0">
              <a:prstClr val="black">
                <a:alpha val="40000"/>
              </a:prstClr>
            </a:outerShdw>
          </a:effectLst>
        </p:grpSpPr>
        <p:sp>
          <p:nvSpPr>
            <p:cNvPr id="71" name="Freeform 164"/>
            <p:cNvSpPr>
              <a:spLocks/>
            </p:cNvSpPr>
            <p:nvPr/>
          </p:nvSpPr>
          <p:spPr bwMode="auto">
            <a:xfrm>
              <a:off x="1230313" y="2411413"/>
              <a:ext cx="103188" cy="107950"/>
            </a:xfrm>
            <a:custGeom>
              <a:avLst/>
              <a:gdLst/>
              <a:ahLst/>
              <a:cxnLst>
                <a:cxn ang="0">
                  <a:pos x="32" y="33"/>
                </a:cxn>
                <a:cxn ang="0">
                  <a:pos x="32" y="0"/>
                </a:cxn>
                <a:cxn ang="0">
                  <a:pos x="0" y="33"/>
                </a:cxn>
                <a:cxn ang="0">
                  <a:pos x="32" y="65"/>
                </a:cxn>
                <a:cxn ang="0">
                  <a:pos x="62" y="45"/>
                </a:cxn>
                <a:cxn ang="0">
                  <a:pos x="32" y="33"/>
                </a:cxn>
              </a:cxnLst>
              <a:rect l="0" t="0" r="r" b="b"/>
              <a:pathLst>
                <a:path w="62" h="65">
                  <a:moveTo>
                    <a:pt x="32" y="33"/>
                  </a:moveTo>
                  <a:cubicBezTo>
                    <a:pt x="32" y="0"/>
                    <a:pt x="32" y="0"/>
                    <a:pt x="32" y="0"/>
                  </a:cubicBezTo>
                  <a:cubicBezTo>
                    <a:pt x="14" y="0"/>
                    <a:pt x="0" y="15"/>
                    <a:pt x="0" y="33"/>
                  </a:cubicBezTo>
                  <a:cubicBezTo>
                    <a:pt x="0" y="50"/>
                    <a:pt x="14" y="65"/>
                    <a:pt x="32" y="65"/>
                  </a:cubicBezTo>
                  <a:cubicBezTo>
                    <a:pt x="45" y="65"/>
                    <a:pt x="57" y="56"/>
                    <a:pt x="62" y="45"/>
                  </a:cubicBezTo>
                  <a:lnTo>
                    <a:pt x="32" y="3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72" name="Freeform 165"/>
            <p:cNvSpPr>
              <a:spLocks/>
            </p:cNvSpPr>
            <p:nvPr/>
          </p:nvSpPr>
          <p:spPr bwMode="auto">
            <a:xfrm rot="60000">
              <a:off x="1299165" y="2419350"/>
              <a:ext cx="55563" cy="63500"/>
            </a:xfrm>
            <a:custGeom>
              <a:avLst/>
              <a:gdLst/>
              <a:ahLst/>
              <a:cxnLst>
                <a:cxn ang="0">
                  <a:pos x="20" y="0"/>
                </a:cxn>
                <a:cxn ang="0">
                  <a:pos x="0" y="26"/>
                </a:cxn>
                <a:cxn ang="0">
                  <a:pos x="32" y="38"/>
                </a:cxn>
                <a:cxn ang="0">
                  <a:pos x="33" y="28"/>
                </a:cxn>
                <a:cxn ang="0">
                  <a:pos x="20" y="0"/>
                </a:cxn>
              </a:cxnLst>
              <a:rect l="0" t="0" r="r" b="b"/>
              <a:pathLst>
                <a:path w="33" h="38">
                  <a:moveTo>
                    <a:pt x="20" y="0"/>
                  </a:moveTo>
                  <a:cubicBezTo>
                    <a:pt x="0" y="26"/>
                    <a:pt x="0" y="26"/>
                    <a:pt x="0" y="26"/>
                  </a:cubicBezTo>
                  <a:cubicBezTo>
                    <a:pt x="32" y="38"/>
                    <a:pt x="32" y="38"/>
                    <a:pt x="32" y="38"/>
                  </a:cubicBezTo>
                  <a:cubicBezTo>
                    <a:pt x="33" y="35"/>
                    <a:pt x="33" y="31"/>
                    <a:pt x="33" y="28"/>
                  </a:cubicBezTo>
                  <a:cubicBezTo>
                    <a:pt x="33" y="16"/>
                    <a:pt x="28" y="7"/>
                    <a:pt x="20"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73" name="Freeform 166"/>
            <p:cNvSpPr>
              <a:spLocks/>
            </p:cNvSpPr>
            <p:nvPr/>
          </p:nvSpPr>
          <p:spPr bwMode="auto">
            <a:xfrm>
              <a:off x="1294735" y="2400633"/>
              <a:ext cx="31750" cy="50800"/>
            </a:xfrm>
            <a:custGeom>
              <a:avLst/>
              <a:gdLst/>
              <a:ahLst/>
              <a:cxnLst>
                <a:cxn ang="0">
                  <a:pos x="0" y="0"/>
                </a:cxn>
                <a:cxn ang="0">
                  <a:pos x="0" y="31"/>
                </a:cxn>
                <a:cxn ang="0">
                  <a:pos x="19" y="6"/>
                </a:cxn>
                <a:cxn ang="0">
                  <a:pos x="0" y="0"/>
                </a:cxn>
              </a:cxnLst>
              <a:rect l="0" t="0" r="r" b="b"/>
              <a:pathLst>
                <a:path w="19" h="31">
                  <a:moveTo>
                    <a:pt x="0" y="0"/>
                  </a:moveTo>
                  <a:cubicBezTo>
                    <a:pt x="0" y="31"/>
                    <a:pt x="0" y="31"/>
                    <a:pt x="0" y="31"/>
                  </a:cubicBezTo>
                  <a:cubicBezTo>
                    <a:pt x="19" y="6"/>
                    <a:pt x="19" y="6"/>
                    <a:pt x="19" y="6"/>
                  </a:cubicBezTo>
                  <a:cubicBezTo>
                    <a:pt x="13" y="2"/>
                    <a:pt x="7" y="0"/>
                    <a:pt x="0"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74" name="Group 73"/>
          <p:cNvGrpSpPr>
            <a:grpSpLocks noChangeAspect="1"/>
          </p:cNvGrpSpPr>
          <p:nvPr/>
        </p:nvGrpSpPr>
        <p:grpSpPr>
          <a:xfrm>
            <a:off x="6258430" y="4111338"/>
            <a:ext cx="451102" cy="457200"/>
            <a:chOff x="1227138" y="2852738"/>
            <a:chExt cx="117475" cy="119063"/>
          </a:xfrm>
          <a:solidFill>
            <a:schemeClr val="bg1"/>
          </a:solidFill>
          <a:effectLst>
            <a:outerShdw blurRad="50800" dist="38100" dir="2700000" algn="tl" rotWithShape="0">
              <a:prstClr val="black">
                <a:alpha val="40000"/>
              </a:prstClr>
            </a:outerShdw>
          </a:effectLst>
        </p:grpSpPr>
        <p:sp>
          <p:nvSpPr>
            <p:cNvPr id="75" name="Freeform 167"/>
            <p:cNvSpPr>
              <a:spLocks noEditPoints="1"/>
            </p:cNvSpPr>
            <p:nvPr/>
          </p:nvSpPr>
          <p:spPr bwMode="auto">
            <a:xfrm>
              <a:off x="1227138" y="2852738"/>
              <a:ext cx="117475" cy="119063"/>
            </a:xfrm>
            <a:custGeom>
              <a:avLst/>
              <a:gdLst/>
              <a:ahLst/>
              <a:cxnLst>
                <a:cxn ang="0">
                  <a:pos x="35" y="0"/>
                </a:cxn>
                <a:cxn ang="0">
                  <a:pos x="0" y="36"/>
                </a:cxn>
                <a:cxn ang="0">
                  <a:pos x="35" y="71"/>
                </a:cxn>
                <a:cxn ang="0">
                  <a:pos x="71" y="36"/>
                </a:cxn>
                <a:cxn ang="0">
                  <a:pos x="35" y="0"/>
                </a:cxn>
                <a:cxn ang="0">
                  <a:pos x="40" y="67"/>
                </a:cxn>
                <a:cxn ang="0">
                  <a:pos x="35" y="63"/>
                </a:cxn>
                <a:cxn ang="0">
                  <a:pos x="31" y="67"/>
                </a:cxn>
                <a:cxn ang="0">
                  <a:pos x="4" y="40"/>
                </a:cxn>
                <a:cxn ang="0">
                  <a:pos x="8" y="36"/>
                </a:cxn>
                <a:cxn ang="0">
                  <a:pos x="4" y="31"/>
                </a:cxn>
                <a:cxn ang="0">
                  <a:pos x="31" y="4"/>
                </a:cxn>
                <a:cxn ang="0">
                  <a:pos x="35" y="9"/>
                </a:cxn>
                <a:cxn ang="0">
                  <a:pos x="40" y="4"/>
                </a:cxn>
                <a:cxn ang="0">
                  <a:pos x="67" y="31"/>
                </a:cxn>
                <a:cxn ang="0">
                  <a:pos x="62" y="36"/>
                </a:cxn>
                <a:cxn ang="0">
                  <a:pos x="67" y="40"/>
                </a:cxn>
                <a:cxn ang="0">
                  <a:pos x="40" y="67"/>
                </a:cxn>
              </a:cxnLst>
              <a:rect l="0" t="0" r="r" b="b"/>
              <a:pathLst>
                <a:path w="71" h="71">
                  <a:moveTo>
                    <a:pt x="35" y="0"/>
                  </a:moveTo>
                  <a:cubicBezTo>
                    <a:pt x="16" y="0"/>
                    <a:pt x="0" y="16"/>
                    <a:pt x="0" y="36"/>
                  </a:cubicBezTo>
                  <a:cubicBezTo>
                    <a:pt x="0" y="55"/>
                    <a:pt x="16" y="71"/>
                    <a:pt x="35" y="71"/>
                  </a:cubicBezTo>
                  <a:cubicBezTo>
                    <a:pt x="55" y="71"/>
                    <a:pt x="71" y="55"/>
                    <a:pt x="71" y="36"/>
                  </a:cubicBezTo>
                  <a:cubicBezTo>
                    <a:pt x="71" y="16"/>
                    <a:pt x="55" y="0"/>
                    <a:pt x="35" y="0"/>
                  </a:cubicBezTo>
                  <a:close/>
                  <a:moveTo>
                    <a:pt x="40" y="67"/>
                  </a:moveTo>
                  <a:cubicBezTo>
                    <a:pt x="40" y="65"/>
                    <a:pt x="38" y="63"/>
                    <a:pt x="35" y="63"/>
                  </a:cubicBezTo>
                  <a:cubicBezTo>
                    <a:pt x="33" y="63"/>
                    <a:pt x="31" y="65"/>
                    <a:pt x="31" y="67"/>
                  </a:cubicBezTo>
                  <a:cubicBezTo>
                    <a:pt x="17" y="65"/>
                    <a:pt x="6" y="54"/>
                    <a:pt x="4" y="40"/>
                  </a:cubicBezTo>
                  <a:cubicBezTo>
                    <a:pt x="6" y="40"/>
                    <a:pt x="8" y="38"/>
                    <a:pt x="8" y="36"/>
                  </a:cubicBezTo>
                  <a:cubicBezTo>
                    <a:pt x="8" y="33"/>
                    <a:pt x="6" y="31"/>
                    <a:pt x="4" y="31"/>
                  </a:cubicBezTo>
                  <a:cubicBezTo>
                    <a:pt x="6" y="17"/>
                    <a:pt x="17" y="6"/>
                    <a:pt x="31" y="4"/>
                  </a:cubicBezTo>
                  <a:cubicBezTo>
                    <a:pt x="31" y="7"/>
                    <a:pt x="33" y="9"/>
                    <a:pt x="35" y="9"/>
                  </a:cubicBezTo>
                  <a:cubicBezTo>
                    <a:pt x="38" y="9"/>
                    <a:pt x="40" y="7"/>
                    <a:pt x="40" y="4"/>
                  </a:cubicBezTo>
                  <a:cubicBezTo>
                    <a:pt x="54" y="6"/>
                    <a:pt x="65" y="17"/>
                    <a:pt x="67" y="31"/>
                  </a:cubicBezTo>
                  <a:cubicBezTo>
                    <a:pt x="64" y="31"/>
                    <a:pt x="62" y="33"/>
                    <a:pt x="62" y="36"/>
                  </a:cubicBezTo>
                  <a:cubicBezTo>
                    <a:pt x="62" y="38"/>
                    <a:pt x="64" y="40"/>
                    <a:pt x="67" y="40"/>
                  </a:cubicBezTo>
                  <a:cubicBezTo>
                    <a:pt x="65" y="54"/>
                    <a:pt x="54" y="65"/>
                    <a:pt x="40" y="67"/>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6" name="Freeform 168"/>
            <p:cNvSpPr>
              <a:spLocks/>
            </p:cNvSpPr>
            <p:nvPr/>
          </p:nvSpPr>
          <p:spPr bwMode="auto">
            <a:xfrm>
              <a:off x="1281113" y="2873375"/>
              <a:ext cx="38100" cy="42863"/>
            </a:xfrm>
            <a:custGeom>
              <a:avLst/>
              <a:gdLst/>
              <a:ahLst/>
              <a:cxnLst>
                <a:cxn ang="0">
                  <a:pos x="6" y="22"/>
                </a:cxn>
                <a:cxn ang="0">
                  <a:pos x="6" y="0"/>
                </a:cxn>
                <a:cxn ang="0">
                  <a:pos x="0" y="0"/>
                </a:cxn>
                <a:cxn ang="0">
                  <a:pos x="0" y="27"/>
                </a:cxn>
                <a:cxn ang="0">
                  <a:pos x="24" y="27"/>
                </a:cxn>
                <a:cxn ang="0">
                  <a:pos x="24" y="22"/>
                </a:cxn>
                <a:cxn ang="0">
                  <a:pos x="6" y="22"/>
                </a:cxn>
              </a:cxnLst>
              <a:rect l="0" t="0" r="r" b="b"/>
              <a:pathLst>
                <a:path w="24" h="27">
                  <a:moveTo>
                    <a:pt x="6" y="22"/>
                  </a:moveTo>
                  <a:lnTo>
                    <a:pt x="6" y="0"/>
                  </a:lnTo>
                  <a:lnTo>
                    <a:pt x="0" y="0"/>
                  </a:lnTo>
                  <a:lnTo>
                    <a:pt x="0" y="27"/>
                  </a:lnTo>
                  <a:lnTo>
                    <a:pt x="24" y="27"/>
                  </a:lnTo>
                  <a:lnTo>
                    <a:pt x="24" y="22"/>
                  </a:lnTo>
                  <a:lnTo>
                    <a:pt x="6" y="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7" name="Freeform 135"/>
          <p:cNvSpPr>
            <a:spLocks noChangeAspect="1" noEditPoints="1"/>
          </p:cNvSpPr>
          <p:nvPr/>
        </p:nvSpPr>
        <p:spPr bwMode="auto">
          <a:xfrm>
            <a:off x="5483197" y="2246838"/>
            <a:ext cx="488092" cy="45720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78" name="Group 77"/>
          <p:cNvGrpSpPr>
            <a:grpSpLocks noChangeAspect="1"/>
          </p:cNvGrpSpPr>
          <p:nvPr/>
        </p:nvGrpSpPr>
        <p:grpSpPr>
          <a:xfrm>
            <a:off x="5624685" y="4111668"/>
            <a:ext cx="271669" cy="457200"/>
            <a:chOff x="533400" y="2800350"/>
            <a:chExt cx="325437" cy="547687"/>
          </a:xfrm>
          <a:solidFill>
            <a:schemeClr val="bg1"/>
          </a:solidFill>
          <a:effectLst>
            <a:outerShdw blurRad="50800" dist="38100" dir="2700000" algn="tl" rotWithShape="0">
              <a:prstClr val="black">
                <a:alpha val="40000"/>
              </a:prstClr>
            </a:outerShdw>
          </a:effectLst>
        </p:grpSpPr>
        <p:sp>
          <p:nvSpPr>
            <p:cNvPr id="79" name="Freeform 30"/>
            <p:cNvSpPr>
              <a:spLocks noEditPoints="1"/>
            </p:cNvSpPr>
            <p:nvPr/>
          </p:nvSpPr>
          <p:spPr bwMode="auto">
            <a:xfrm>
              <a:off x="533400" y="2800350"/>
              <a:ext cx="325437" cy="547687"/>
            </a:xfrm>
            <a:custGeom>
              <a:avLst/>
              <a:gdLst/>
              <a:ahLst/>
              <a:cxnLst>
                <a:cxn ang="0">
                  <a:pos x="104" y="0"/>
                </a:cxn>
                <a:cxn ang="0">
                  <a:pos x="18" y="0"/>
                </a:cxn>
                <a:cxn ang="0">
                  <a:pos x="0" y="17"/>
                </a:cxn>
                <a:cxn ang="0">
                  <a:pos x="0" y="189"/>
                </a:cxn>
                <a:cxn ang="0">
                  <a:pos x="18" y="206"/>
                </a:cxn>
                <a:cxn ang="0">
                  <a:pos x="104" y="206"/>
                </a:cxn>
                <a:cxn ang="0">
                  <a:pos x="122" y="189"/>
                </a:cxn>
                <a:cxn ang="0">
                  <a:pos x="122" y="17"/>
                </a:cxn>
                <a:cxn ang="0">
                  <a:pos x="104" y="0"/>
                </a:cxn>
                <a:cxn ang="0">
                  <a:pos x="47" y="12"/>
                </a:cxn>
                <a:cxn ang="0">
                  <a:pos x="75" y="12"/>
                </a:cxn>
                <a:cxn ang="0">
                  <a:pos x="77" y="15"/>
                </a:cxn>
                <a:cxn ang="0">
                  <a:pos x="75" y="18"/>
                </a:cxn>
                <a:cxn ang="0">
                  <a:pos x="47" y="18"/>
                </a:cxn>
                <a:cxn ang="0">
                  <a:pos x="45" y="15"/>
                </a:cxn>
                <a:cxn ang="0">
                  <a:pos x="47" y="12"/>
                </a:cxn>
                <a:cxn ang="0">
                  <a:pos x="61" y="203"/>
                </a:cxn>
                <a:cxn ang="0">
                  <a:pos x="53" y="196"/>
                </a:cxn>
                <a:cxn ang="0">
                  <a:pos x="61" y="188"/>
                </a:cxn>
                <a:cxn ang="0">
                  <a:pos x="69" y="196"/>
                </a:cxn>
                <a:cxn ang="0">
                  <a:pos x="61" y="203"/>
                </a:cxn>
                <a:cxn ang="0">
                  <a:pos x="109" y="181"/>
                </a:cxn>
                <a:cxn ang="0">
                  <a:pos x="13" y="181"/>
                </a:cxn>
                <a:cxn ang="0">
                  <a:pos x="13" y="25"/>
                </a:cxn>
                <a:cxn ang="0">
                  <a:pos x="109" y="25"/>
                </a:cxn>
                <a:cxn ang="0">
                  <a:pos x="109" y="181"/>
                </a:cxn>
              </a:cxnLst>
              <a:rect l="0" t="0" r="r" b="b"/>
              <a:pathLst>
                <a:path w="122" h="206">
                  <a:moveTo>
                    <a:pt x="104" y="0"/>
                  </a:moveTo>
                  <a:cubicBezTo>
                    <a:pt x="18" y="0"/>
                    <a:pt x="18" y="0"/>
                    <a:pt x="18" y="0"/>
                  </a:cubicBezTo>
                  <a:cubicBezTo>
                    <a:pt x="8" y="0"/>
                    <a:pt x="0" y="8"/>
                    <a:pt x="0" y="17"/>
                  </a:cubicBezTo>
                  <a:cubicBezTo>
                    <a:pt x="0" y="189"/>
                    <a:pt x="0" y="189"/>
                    <a:pt x="0" y="189"/>
                  </a:cubicBezTo>
                  <a:cubicBezTo>
                    <a:pt x="0" y="199"/>
                    <a:pt x="8" y="206"/>
                    <a:pt x="18" y="206"/>
                  </a:cubicBezTo>
                  <a:cubicBezTo>
                    <a:pt x="104" y="206"/>
                    <a:pt x="104" y="206"/>
                    <a:pt x="104" y="206"/>
                  </a:cubicBezTo>
                  <a:cubicBezTo>
                    <a:pt x="114" y="206"/>
                    <a:pt x="122" y="199"/>
                    <a:pt x="122" y="189"/>
                  </a:cubicBezTo>
                  <a:cubicBezTo>
                    <a:pt x="122" y="17"/>
                    <a:pt x="122" y="17"/>
                    <a:pt x="122" y="17"/>
                  </a:cubicBezTo>
                  <a:cubicBezTo>
                    <a:pt x="122" y="8"/>
                    <a:pt x="114" y="0"/>
                    <a:pt x="104" y="0"/>
                  </a:cubicBezTo>
                  <a:close/>
                  <a:moveTo>
                    <a:pt x="47" y="12"/>
                  </a:moveTo>
                  <a:cubicBezTo>
                    <a:pt x="75" y="12"/>
                    <a:pt x="75" y="12"/>
                    <a:pt x="75" y="12"/>
                  </a:cubicBezTo>
                  <a:cubicBezTo>
                    <a:pt x="76" y="12"/>
                    <a:pt x="77" y="14"/>
                    <a:pt x="77" y="15"/>
                  </a:cubicBezTo>
                  <a:cubicBezTo>
                    <a:pt x="77" y="17"/>
                    <a:pt x="76" y="18"/>
                    <a:pt x="75" y="18"/>
                  </a:cubicBezTo>
                  <a:cubicBezTo>
                    <a:pt x="47" y="18"/>
                    <a:pt x="47" y="18"/>
                    <a:pt x="47" y="18"/>
                  </a:cubicBezTo>
                  <a:cubicBezTo>
                    <a:pt x="46" y="18"/>
                    <a:pt x="45" y="17"/>
                    <a:pt x="45" y="15"/>
                  </a:cubicBezTo>
                  <a:cubicBezTo>
                    <a:pt x="45" y="14"/>
                    <a:pt x="46" y="12"/>
                    <a:pt x="47" y="12"/>
                  </a:cubicBezTo>
                  <a:close/>
                  <a:moveTo>
                    <a:pt x="61" y="203"/>
                  </a:moveTo>
                  <a:cubicBezTo>
                    <a:pt x="57" y="203"/>
                    <a:pt x="53" y="200"/>
                    <a:pt x="53" y="196"/>
                  </a:cubicBezTo>
                  <a:cubicBezTo>
                    <a:pt x="53" y="191"/>
                    <a:pt x="57" y="188"/>
                    <a:pt x="61" y="188"/>
                  </a:cubicBezTo>
                  <a:cubicBezTo>
                    <a:pt x="65" y="188"/>
                    <a:pt x="69" y="191"/>
                    <a:pt x="69" y="196"/>
                  </a:cubicBezTo>
                  <a:cubicBezTo>
                    <a:pt x="69" y="200"/>
                    <a:pt x="65" y="203"/>
                    <a:pt x="61" y="203"/>
                  </a:cubicBezTo>
                  <a:close/>
                  <a:moveTo>
                    <a:pt x="109" y="181"/>
                  </a:moveTo>
                  <a:cubicBezTo>
                    <a:pt x="13" y="181"/>
                    <a:pt x="13" y="181"/>
                    <a:pt x="13" y="181"/>
                  </a:cubicBezTo>
                  <a:cubicBezTo>
                    <a:pt x="13" y="25"/>
                    <a:pt x="13" y="25"/>
                    <a:pt x="13" y="25"/>
                  </a:cubicBezTo>
                  <a:cubicBezTo>
                    <a:pt x="109" y="25"/>
                    <a:pt x="109" y="25"/>
                    <a:pt x="109" y="25"/>
                  </a:cubicBezTo>
                  <a:lnTo>
                    <a:pt x="109" y="18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0" name="Rectangle 31"/>
            <p:cNvSpPr>
              <a:spLocks noChangeArrowheads="1"/>
            </p:cNvSpPr>
            <p:nvPr/>
          </p:nvSpPr>
          <p:spPr bwMode="auto">
            <a:xfrm>
              <a:off x="600075" y="3140075"/>
              <a:ext cx="42862" cy="1174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1" name="Rectangle 32"/>
            <p:cNvSpPr>
              <a:spLocks noChangeArrowheads="1"/>
            </p:cNvSpPr>
            <p:nvPr/>
          </p:nvSpPr>
          <p:spPr bwMode="auto">
            <a:xfrm>
              <a:off x="674687" y="3095625"/>
              <a:ext cx="42862" cy="1619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2" name="Rectangle 33"/>
            <p:cNvSpPr>
              <a:spLocks noChangeArrowheads="1"/>
            </p:cNvSpPr>
            <p:nvPr/>
          </p:nvSpPr>
          <p:spPr bwMode="auto">
            <a:xfrm>
              <a:off x="749300" y="3049587"/>
              <a:ext cx="42862" cy="20796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83" name="Text Placeholder 3"/>
          <p:cNvSpPr txBox="1">
            <a:spLocks/>
          </p:cNvSpPr>
          <p:nvPr/>
        </p:nvSpPr>
        <p:spPr>
          <a:xfrm>
            <a:off x="2366455" y="2037293"/>
            <a:ext cx="2344261" cy="80021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chemeClr val="bg1"/>
                </a:solidFill>
                <a:latin typeface="Candara" panose="020E0502030303020204" pitchFamily="34" charset="0"/>
              </a:rPr>
              <a:t>LOREM IPSUM</a:t>
            </a:r>
          </a:p>
          <a:p>
            <a:pPr algn="l"/>
            <a:r>
              <a:rPr lang="en-US" sz="1200" dirty="0">
                <a:solidFill>
                  <a:schemeClr val="bg1"/>
                </a:solidFill>
              </a:rPr>
              <a:t>Lorem ipsum dolor sit amet, consectetur adipiscing elit, sed do eiusmod tempor incididunt .</a:t>
            </a:r>
            <a:endParaRPr lang="en-US" sz="1200" dirty="0">
              <a:solidFill>
                <a:schemeClr val="bg1">
                  <a:lumMod val="85000"/>
                </a:schemeClr>
              </a:solidFill>
            </a:endParaRPr>
          </a:p>
        </p:txBody>
      </p:sp>
      <p:sp>
        <p:nvSpPr>
          <p:cNvPr id="84" name="Text Placeholder 3"/>
          <p:cNvSpPr txBox="1">
            <a:spLocks/>
          </p:cNvSpPr>
          <p:nvPr/>
        </p:nvSpPr>
        <p:spPr>
          <a:xfrm>
            <a:off x="2366454" y="2955843"/>
            <a:ext cx="2344261" cy="80021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chemeClr val="bg1"/>
                </a:solidFill>
                <a:latin typeface="Candara" panose="020E0502030303020204" pitchFamily="34" charset="0"/>
              </a:rPr>
              <a:t>LOREM IPSUM</a:t>
            </a:r>
          </a:p>
          <a:p>
            <a:pPr algn="l"/>
            <a:r>
              <a:rPr lang="en-US" sz="1200" dirty="0">
                <a:solidFill>
                  <a:schemeClr val="bg1"/>
                </a:solidFill>
              </a:rPr>
              <a:t>Lorem ipsum dolor sit amet, consectetur adipiscing elit, sed do eiusmod tempor incididunt .</a:t>
            </a:r>
            <a:endParaRPr lang="en-US" sz="1200" dirty="0">
              <a:solidFill>
                <a:schemeClr val="bg1">
                  <a:lumMod val="85000"/>
                </a:schemeClr>
              </a:solidFill>
            </a:endParaRPr>
          </a:p>
        </p:txBody>
      </p:sp>
      <p:sp>
        <p:nvSpPr>
          <p:cNvPr id="85" name="Text Placeholder 3"/>
          <p:cNvSpPr txBox="1">
            <a:spLocks/>
          </p:cNvSpPr>
          <p:nvPr/>
        </p:nvSpPr>
        <p:spPr>
          <a:xfrm>
            <a:off x="2396758" y="3922229"/>
            <a:ext cx="2344261" cy="80021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chemeClr val="bg1"/>
                </a:solidFill>
                <a:latin typeface="Candara" panose="020E0502030303020204" pitchFamily="34" charset="0"/>
              </a:rPr>
              <a:t>LOREM IPSUM</a:t>
            </a:r>
          </a:p>
          <a:p>
            <a:pPr algn="l"/>
            <a:r>
              <a:rPr lang="en-US" sz="1200" dirty="0">
                <a:solidFill>
                  <a:schemeClr val="bg1"/>
                </a:solidFill>
              </a:rPr>
              <a:t>Lorem ipsum dolor sit amet, consectetur adipiscing elit, sed do eiusmod tempor incididunt .</a:t>
            </a:r>
            <a:endParaRPr lang="en-US" sz="1200" dirty="0">
              <a:solidFill>
                <a:schemeClr val="bg1">
                  <a:lumMod val="85000"/>
                </a:schemeClr>
              </a:solidFill>
            </a:endParaRPr>
          </a:p>
        </p:txBody>
      </p:sp>
      <p:sp>
        <p:nvSpPr>
          <p:cNvPr id="86" name="Text Placeholder 3"/>
          <p:cNvSpPr txBox="1">
            <a:spLocks/>
          </p:cNvSpPr>
          <p:nvPr/>
        </p:nvSpPr>
        <p:spPr>
          <a:xfrm>
            <a:off x="7791954" y="2045028"/>
            <a:ext cx="2344261" cy="80021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chemeClr val="bg1"/>
                </a:solidFill>
                <a:latin typeface="Candara" panose="020E0502030303020204" pitchFamily="34" charset="0"/>
              </a:rPr>
              <a:t>LOREM IPSUM</a:t>
            </a:r>
          </a:p>
          <a:p>
            <a:pPr algn="l"/>
            <a:r>
              <a:rPr lang="en-US" sz="1200" dirty="0">
                <a:solidFill>
                  <a:schemeClr val="bg1"/>
                </a:solidFill>
              </a:rPr>
              <a:t>Lorem ipsum dolor sit amet, consectetur adipiscing elit, sed do eiusmod tempor incididunt .</a:t>
            </a:r>
            <a:endParaRPr lang="en-US" sz="1200" dirty="0">
              <a:solidFill>
                <a:schemeClr val="bg1">
                  <a:lumMod val="85000"/>
                </a:schemeClr>
              </a:solidFill>
            </a:endParaRPr>
          </a:p>
        </p:txBody>
      </p:sp>
      <p:sp>
        <p:nvSpPr>
          <p:cNvPr id="87" name="Text Placeholder 3"/>
          <p:cNvSpPr txBox="1">
            <a:spLocks/>
          </p:cNvSpPr>
          <p:nvPr/>
        </p:nvSpPr>
        <p:spPr>
          <a:xfrm>
            <a:off x="7788794" y="2972188"/>
            <a:ext cx="2344261" cy="80021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chemeClr val="bg1"/>
                </a:solidFill>
                <a:latin typeface="Candara" panose="020E0502030303020204" pitchFamily="34" charset="0"/>
              </a:rPr>
              <a:t>LOREM IPSUM</a:t>
            </a:r>
          </a:p>
          <a:p>
            <a:pPr algn="l"/>
            <a:r>
              <a:rPr lang="en-US" sz="1200" dirty="0">
                <a:solidFill>
                  <a:schemeClr val="bg1"/>
                </a:solidFill>
              </a:rPr>
              <a:t>Lorem ipsum dolor sit amet, consectetur adipiscing elit, sed do eiusmod tempor incididunt .</a:t>
            </a:r>
            <a:endParaRPr lang="en-US" sz="1200" dirty="0">
              <a:solidFill>
                <a:schemeClr val="bg1">
                  <a:lumMod val="85000"/>
                </a:schemeClr>
              </a:solidFill>
            </a:endParaRPr>
          </a:p>
        </p:txBody>
      </p:sp>
      <p:sp>
        <p:nvSpPr>
          <p:cNvPr id="88" name="Text Placeholder 3"/>
          <p:cNvSpPr txBox="1">
            <a:spLocks/>
          </p:cNvSpPr>
          <p:nvPr/>
        </p:nvSpPr>
        <p:spPr>
          <a:xfrm>
            <a:off x="7793164" y="3925276"/>
            <a:ext cx="2344261" cy="80021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dirty="0">
                <a:solidFill>
                  <a:schemeClr val="bg1"/>
                </a:solidFill>
                <a:latin typeface="Candara" panose="020E0502030303020204" pitchFamily="34" charset="0"/>
              </a:rPr>
              <a:t>LOREM IPSUM</a:t>
            </a:r>
          </a:p>
          <a:p>
            <a:pPr algn="l"/>
            <a:r>
              <a:rPr lang="en-US" sz="1200" dirty="0">
                <a:solidFill>
                  <a:schemeClr val="bg1"/>
                </a:solidFill>
              </a:rPr>
              <a:t>Lorem ipsum dolor sit amet, consectetur adipiscing elit, sed do eiusmod tempor incididunt .</a:t>
            </a:r>
            <a:endParaRPr lang="en-US" sz="1200" dirty="0">
              <a:solidFill>
                <a:schemeClr val="bg1">
                  <a:lumMod val="85000"/>
                </a:schemeClr>
              </a:solidFill>
            </a:endParaRPr>
          </a:p>
        </p:txBody>
      </p:sp>
    </p:spTree>
    <p:extLst>
      <p:ext uri="{BB962C8B-B14F-4D97-AF65-F5344CB8AC3E}">
        <p14:creationId xmlns:p14="http://schemas.microsoft.com/office/powerpoint/2010/main" val="169804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750"/>
                                        <p:tgtEl>
                                          <p:spTgt spid="60"/>
                                        </p:tgtEl>
                                      </p:cBhvr>
                                    </p:animEffect>
                                  </p:childTnLst>
                                </p:cTn>
                              </p:par>
                            </p:childTnLst>
                          </p:cTn>
                        </p:par>
                        <p:par>
                          <p:cTn id="8" fill="hold">
                            <p:stCondLst>
                              <p:cond delay="75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1067"/>
                                        </p:tgtEl>
                                        <p:attrNameLst>
                                          <p:attrName>style.visibility</p:attrName>
                                        </p:attrNameLst>
                                      </p:cBhvr>
                                      <p:to>
                                        <p:strVal val="visible"/>
                                      </p:to>
                                    </p:set>
                                    <p:anim calcmode="lin" valueType="num">
                                      <p:cBhvr additive="base">
                                        <p:cTn id="15" dur="500" fill="hold"/>
                                        <p:tgtEl>
                                          <p:spTgt spid="1067"/>
                                        </p:tgtEl>
                                        <p:attrNameLst>
                                          <p:attrName>ppt_x</p:attrName>
                                        </p:attrNameLst>
                                      </p:cBhvr>
                                      <p:tavLst>
                                        <p:tav tm="0">
                                          <p:val>
                                            <p:strVal val="0-#ppt_w/2"/>
                                          </p:val>
                                        </p:tav>
                                        <p:tav tm="100000">
                                          <p:val>
                                            <p:strVal val="#ppt_x"/>
                                          </p:val>
                                        </p:tav>
                                      </p:tavLst>
                                    </p:anim>
                                    <p:anim calcmode="lin" valueType="num">
                                      <p:cBhvr additive="base">
                                        <p:cTn id="16" dur="500" fill="hold"/>
                                        <p:tgtEl>
                                          <p:spTgt spid="1067"/>
                                        </p:tgtEl>
                                        <p:attrNameLst>
                                          <p:attrName>ppt_y</p:attrName>
                                        </p:attrNameLst>
                                      </p:cBhvr>
                                      <p:tavLst>
                                        <p:tav tm="0">
                                          <p:val>
                                            <p:strVal val="1+#ppt_h/2"/>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66"/>
                                        </p:tgtEl>
                                        <p:attrNameLst>
                                          <p:attrName>style.visibility</p:attrName>
                                        </p:attrNameLst>
                                      </p:cBhvr>
                                      <p:to>
                                        <p:strVal val="visible"/>
                                      </p:to>
                                    </p:set>
                                    <p:anim calcmode="lin" valueType="num">
                                      <p:cBhvr additive="base">
                                        <p:cTn id="19" dur="500" fill="hold"/>
                                        <p:tgtEl>
                                          <p:spTgt spid="1066"/>
                                        </p:tgtEl>
                                        <p:attrNameLst>
                                          <p:attrName>ppt_x</p:attrName>
                                        </p:attrNameLst>
                                      </p:cBhvr>
                                      <p:tavLst>
                                        <p:tav tm="0">
                                          <p:val>
                                            <p:strVal val="0-#ppt_w/2"/>
                                          </p:val>
                                        </p:tav>
                                        <p:tav tm="100000">
                                          <p:val>
                                            <p:strVal val="#ppt_x"/>
                                          </p:val>
                                        </p:tav>
                                      </p:tavLst>
                                    </p:anim>
                                    <p:anim calcmode="lin" valueType="num">
                                      <p:cBhvr additive="base">
                                        <p:cTn id="20" dur="500" fill="hold"/>
                                        <p:tgtEl>
                                          <p:spTgt spid="1066"/>
                                        </p:tgtEl>
                                        <p:attrNameLst>
                                          <p:attrName>ppt_y</p:attrName>
                                        </p:attrNameLst>
                                      </p:cBhvr>
                                      <p:tavLst>
                                        <p:tav tm="0">
                                          <p:val>
                                            <p:strVal val="#ppt_y"/>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064"/>
                                        </p:tgtEl>
                                        <p:attrNameLst>
                                          <p:attrName>style.visibility</p:attrName>
                                        </p:attrNameLst>
                                      </p:cBhvr>
                                      <p:to>
                                        <p:strVal val="visible"/>
                                      </p:to>
                                    </p:set>
                                    <p:anim calcmode="lin" valueType="num">
                                      <p:cBhvr additive="base">
                                        <p:cTn id="23" dur="500" fill="hold"/>
                                        <p:tgtEl>
                                          <p:spTgt spid="1064"/>
                                        </p:tgtEl>
                                        <p:attrNameLst>
                                          <p:attrName>ppt_x</p:attrName>
                                        </p:attrNameLst>
                                      </p:cBhvr>
                                      <p:tavLst>
                                        <p:tav tm="0">
                                          <p:val>
                                            <p:strVal val="0-#ppt_w/2"/>
                                          </p:val>
                                        </p:tav>
                                        <p:tav tm="100000">
                                          <p:val>
                                            <p:strVal val="#ppt_x"/>
                                          </p:val>
                                        </p:tav>
                                      </p:tavLst>
                                    </p:anim>
                                    <p:anim calcmode="lin" valueType="num">
                                      <p:cBhvr additive="base">
                                        <p:cTn id="24" dur="500" fill="hold"/>
                                        <p:tgtEl>
                                          <p:spTgt spid="1064"/>
                                        </p:tgtEl>
                                        <p:attrNameLst>
                                          <p:attrName>ppt_y</p:attrName>
                                        </p:attrNameLst>
                                      </p:cBhvr>
                                      <p:tavLst>
                                        <p:tav tm="0">
                                          <p:val>
                                            <p:strVal val="0-#ppt_h/2"/>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1061"/>
                                        </p:tgtEl>
                                        <p:attrNameLst>
                                          <p:attrName>style.visibility</p:attrName>
                                        </p:attrNameLst>
                                      </p:cBhvr>
                                      <p:to>
                                        <p:strVal val="visible"/>
                                      </p:to>
                                    </p:set>
                                    <p:anim calcmode="lin" valueType="num">
                                      <p:cBhvr additive="base">
                                        <p:cTn id="27" dur="500" fill="hold"/>
                                        <p:tgtEl>
                                          <p:spTgt spid="1061"/>
                                        </p:tgtEl>
                                        <p:attrNameLst>
                                          <p:attrName>ppt_x</p:attrName>
                                        </p:attrNameLst>
                                      </p:cBhvr>
                                      <p:tavLst>
                                        <p:tav tm="0">
                                          <p:val>
                                            <p:strVal val="1+#ppt_w/2"/>
                                          </p:val>
                                        </p:tav>
                                        <p:tav tm="100000">
                                          <p:val>
                                            <p:strVal val="#ppt_x"/>
                                          </p:val>
                                        </p:tav>
                                      </p:tavLst>
                                    </p:anim>
                                    <p:anim calcmode="lin" valueType="num">
                                      <p:cBhvr additive="base">
                                        <p:cTn id="28" dur="500" fill="hold"/>
                                        <p:tgtEl>
                                          <p:spTgt spid="1061"/>
                                        </p:tgtEl>
                                        <p:attrNameLst>
                                          <p:attrName>ppt_y</p:attrName>
                                        </p:attrNameLst>
                                      </p:cBhvr>
                                      <p:tavLst>
                                        <p:tav tm="0">
                                          <p:val>
                                            <p:strVal val="0-#ppt_h/2"/>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65"/>
                                        </p:tgtEl>
                                        <p:attrNameLst>
                                          <p:attrName>style.visibility</p:attrName>
                                        </p:attrNameLst>
                                      </p:cBhvr>
                                      <p:to>
                                        <p:strVal val="visible"/>
                                      </p:to>
                                    </p:set>
                                    <p:anim calcmode="lin" valueType="num">
                                      <p:cBhvr additive="base">
                                        <p:cTn id="31" dur="500" fill="hold"/>
                                        <p:tgtEl>
                                          <p:spTgt spid="1065"/>
                                        </p:tgtEl>
                                        <p:attrNameLst>
                                          <p:attrName>ppt_x</p:attrName>
                                        </p:attrNameLst>
                                      </p:cBhvr>
                                      <p:tavLst>
                                        <p:tav tm="0">
                                          <p:val>
                                            <p:strVal val="1+#ppt_w/2"/>
                                          </p:val>
                                        </p:tav>
                                        <p:tav tm="100000">
                                          <p:val>
                                            <p:strVal val="#ppt_x"/>
                                          </p:val>
                                        </p:tav>
                                      </p:tavLst>
                                    </p:anim>
                                    <p:anim calcmode="lin" valueType="num">
                                      <p:cBhvr additive="base">
                                        <p:cTn id="32" dur="500" fill="hold"/>
                                        <p:tgtEl>
                                          <p:spTgt spid="1065"/>
                                        </p:tgtEl>
                                        <p:attrNameLst>
                                          <p:attrName>ppt_y</p:attrName>
                                        </p:attrNameLst>
                                      </p:cBhvr>
                                      <p:tavLst>
                                        <p:tav tm="0">
                                          <p:val>
                                            <p:strVal val="#ppt_y"/>
                                          </p:val>
                                        </p:tav>
                                        <p:tav tm="100000">
                                          <p:val>
                                            <p:strVal val="#ppt_y"/>
                                          </p:val>
                                        </p:tav>
                                      </p:tavLst>
                                    </p:anim>
                                  </p:childTnLst>
                                </p:cTn>
                              </p:par>
                              <p:par>
                                <p:cTn id="33" presetID="2" presetClass="entr" presetSubtype="6" fill="hold" grpId="0" nodeType="withEffect">
                                  <p:stCondLst>
                                    <p:cond delay="0"/>
                                  </p:stCondLst>
                                  <p:childTnLst>
                                    <p:set>
                                      <p:cBhvr>
                                        <p:cTn id="34" dur="1" fill="hold">
                                          <p:stCondLst>
                                            <p:cond delay="0"/>
                                          </p:stCondLst>
                                        </p:cTn>
                                        <p:tgtEl>
                                          <p:spTgt spid="1068"/>
                                        </p:tgtEl>
                                        <p:attrNameLst>
                                          <p:attrName>style.visibility</p:attrName>
                                        </p:attrNameLst>
                                      </p:cBhvr>
                                      <p:to>
                                        <p:strVal val="visible"/>
                                      </p:to>
                                    </p:set>
                                    <p:anim calcmode="lin" valueType="num">
                                      <p:cBhvr additive="base">
                                        <p:cTn id="35" dur="500" fill="hold"/>
                                        <p:tgtEl>
                                          <p:spTgt spid="1068"/>
                                        </p:tgtEl>
                                        <p:attrNameLst>
                                          <p:attrName>ppt_x</p:attrName>
                                        </p:attrNameLst>
                                      </p:cBhvr>
                                      <p:tavLst>
                                        <p:tav tm="0">
                                          <p:val>
                                            <p:strVal val="1+#ppt_w/2"/>
                                          </p:val>
                                        </p:tav>
                                        <p:tav tm="100000">
                                          <p:val>
                                            <p:strVal val="#ppt_x"/>
                                          </p:val>
                                        </p:tav>
                                      </p:tavLst>
                                    </p:anim>
                                    <p:anim calcmode="lin" valueType="num">
                                      <p:cBhvr additive="base">
                                        <p:cTn id="36" dur="500" fill="hold"/>
                                        <p:tgtEl>
                                          <p:spTgt spid="1068"/>
                                        </p:tgtEl>
                                        <p:attrNameLst>
                                          <p:attrName>ppt_y</p:attrName>
                                        </p:attrNameLst>
                                      </p:cBhvr>
                                      <p:tavLst>
                                        <p:tav tm="0">
                                          <p:val>
                                            <p:strVal val="1+#ppt_h/2"/>
                                          </p:val>
                                        </p:tav>
                                        <p:tav tm="100000">
                                          <p:val>
                                            <p:strVal val="#ppt_y"/>
                                          </p:val>
                                        </p:tav>
                                      </p:tavLst>
                                    </p:anim>
                                  </p:childTnLst>
                                </p:cTn>
                              </p:par>
                            </p:childTnLst>
                          </p:cTn>
                        </p:par>
                        <p:par>
                          <p:cTn id="37" fill="hold">
                            <p:stCondLst>
                              <p:cond delay="1250"/>
                            </p:stCondLst>
                            <p:childTnLst>
                              <p:par>
                                <p:cTn id="38" presetID="53" presetClass="entr" presetSubtype="528" fill="hold" grpId="0" nodeType="afterEffect">
                                  <p:stCondLst>
                                    <p:cond delay="0"/>
                                  </p:stCondLst>
                                  <p:childTnLst>
                                    <p:set>
                                      <p:cBhvr>
                                        <p:cTn id="39" dur="1" fill="hold">
                                          <p:stCondLst>
                                            <p:cond delay="0"/>
                                          </p:stCondLst>
                                        </p:cTn>
                                        <p:tgtEl>
                                          <p:spTgt spid="77"/>
                                        </p:tgtEl>
                                        <p:attrNameLst>
                                          <p:attrName>style.visibility</p:attrName>
                                        </p:attrNameLst>
                                      </p:cBhvr>
                                      <p:to>
                                        <p:strVal val="visible"/>
                                      </p:to>
                                    </p:set>
                                    <p:anim calcmode="lin" valueType="num">
                                      <p:cBhvr>
                                        <p:cTn id="40" dur="500" fill="hold"/>
                                        <p:tgtEl>
                                          <p:spTgt spid="77"/>
                                        </p:tgtEl>
                                        <p:attrNameLst>
                                          <p:attrName>ppt_w</p:attrName>
                                        </p:attrNameLst>
                                      </p:cBhvr>
                                      <p:tavLst>
                                        <p:tav tm="0">
                                          <p:val>
                                            <p:fltVal val="0"/>
                                          </p:val>
                                        </p:tav>
                                        <p:tav tm="100000">
                                          <p:val>
                                            <p:strVal val="#ppt_w"/>
                                          </p:val>
                                        </p:tav>
                                      </p:tavLst>
                                    </p:anim>
                                    <p:anim calcmode="lin" valueType="num">
                                      <p:cBhvr>
                                        <p:cTn id="41" dur="500" fill="hold"/>
                                        <p:tgtEl>
                                          <p:spTgt spid="77"/>
                                        </p:tgtEl>
                                        <p:attrNameLst>
                                          <p:attrName>ppt_h</p:attrName>
                                        </p:attrNameLst>
                                      </p:cBhvr>
                                      <p:tavLst>
                                        <p:tav tm="0">
                                          <p:val>
                                            <p:fltVal val="0"/>
                                          </p:val>
                                        </p:tav>
                                        <p:tav tm="100000">
                                          <p:val>
                                            <p:strVal val="#ppt_h"/>
                                          </p:val>
                                        </p:tav>
                                      </p:tavLst>
                                    </p:anim>
                                    <p:animEffect transition="in" filter="fade">
                                      <p:cBhvr>
                                        <p:cTn id="42" dur="500"/>
                                        <p:tgtEl>
                                          <p:spTgt spid="77"/>
                                        </p:tgtEl>
                                      </p:cBhvr>
                                    </p:animEffect>
                                    <p:anim calcmode="lin" valueType="num">
                                      <p:cBhvr>
                                        <p:cTn id="43" dur="500" fill="hold"/>
                                        <p:tgtEl>
                                          <p:spTgt spid="77"/>
                                        </p:tgtEl>
                                        <p:attrNameLst>
                                          <p:attrName>ppt_x</p:attrName>
                                        </p:attrNameLst>
                                      </p:cBhvr>
                                      <p:tavLst>
                                        <p:tav tm="0">
                                          <p:val>
                                            <p:fltVal val="0.5"/>
                                          </p:val>
                                        </p:tav>
                                        <p:tav tm="100000">
                                          <p:val>
                                            <p:strVal val="#ppt_x"/>
                                          </p:val>
                                        </p:tav>
                                      </p:tavLst>
                                    </p:anim>
                                    <p:anim calcmode="lin" valueType="num">
                                      <p:cBhvr>
                                        <p:cTn id="44" dur="500" fill="hold"/>
                                        <p:tgtEl>
                                          <p:spTgt spid="77"/>
                                        </p:tgtEl>
                                        <p:attrNameLst>
                                          <p:attrName>ppt_y</p:attrName>
                                        </p:attrNameLst>
                                      </p:cBhvr>
                                      <p:tavLst>
                                        <p:tav tm="0">
                                          <p:val>
                                            <p:fltVal val="0.5"/>
                                          </p:val>
                                        </p:tav>
                                        <p:tav tm="100000">
                                          <p:val>
                                            <p:strVal val="#ppt_y"/>
                                          </p:val>
                                        </p:tav>
                                      </p:tavLst>
                                    </p:anim>
                                  </p:childTnLst>
                                </p:cTn>
                              </p:par>
                            </p:childTnLst>
                          </p:cTn>
                        </p:par>
                        <p:par>
                          <p:cTn id="45" fill="hold">
                            <p:stCondLst>
                              <p:cond delay="1750"/>
                            </p:stCondLst>
                            <p:childTnLst>
                              <p:par>
                                <p:cTn id="46" presetID="53" presetClass="entr" presetSubtype="528" fill="hold" grpId="0" nodeType="afterEffect">
                                  <p:stCondLst>
                                    <p:cond delay="0"/>
                                  </p:stCondLst>
                                  <p:childTnLst>
                                    <p:set>
                                      <p:cBhvr>
                                        <p:cTn id="47" dur="1" fill="hold">
                                          <p:stCondLst>
                                            <p:cond delay="0"/>
                                          </p:stCondLst>
                                        </p:cTn>
                                        <p:tgtEl>
                                          <p:spTgt spid="1057"/>
                                        </p:tgtEl>
                                        <p:attrNameLst>
                                          <p:attrName>style.visibility</p:attrName>
                                        </p:attrNameLst>
                                      </p:cBhvr>
                                      <p:to>
                                        <p:strVal val="visible"/>
                                      </p:to>
                                    </p:set>
                                    <p:anim calcmode="lin" valueType="num">
                                      <p:cBhvr>
                                        <p:cTn id="48" dur="500" fill="hold"/>
                                        <p:tgtEl>
                                          <p:spTgt spid="1057"/>
                                        </p:tgtEl>
                                        <p:attrNameLst>
                                          <p:attrName>ppt_w</p:attrName>
                                        </p:attrNameLst>
                                      </p:cBhvr>
                                      <p:tavLst>
                                        <p:tav tm="0">
                                          <p:val>
                                            <p:fltVal val="0"/>
                                          </p:val>
                                        </p:tav>
                                        <p:tav tm="100000">
                                          <p:val>
                                            <p:strVal val="#ppt_w"/>
                                          </p:val>
                                        </p:tav>
                                      </p:tavLst>
                                    </p:anim>
                                    <p:anim calcmode="lin" valueType="num">
                                      <p:cBhvr>
                                        <p:cTn id="49" dur="500" fill="hold"/>
                                        <p:tgtEl>
                                          <p:spTgt spid="1057"/>
                                        </p:tgtEl>
                                        <p:attrNameLst>
                                          <p:attrName>ppt_h</p:attrName>
                                        </p:attrNameLst>
                                      </p:cBhvr>
                                      <p:tavLst>
                                        <p:tav tm="0">
                                          <p:val>
                                            <p:fltVal val="0"/>
                                          </p:val>
                                        </p:tav>
                                        <p:tav tm="100000">
                                          <p:val>
                                            <p:strVal val="#ppt_h"/>
                                          </p:val>
                                        </p:tav>
                                      </p:tavLst>
                                    </p:anim>
                                    <p:animEffect transition="in" filter="fade">
                                      <p:cBhvr>
                                        <p:cTn id="50" dur="500"/>
                                        <p:tgtEl>
                                          <p:spTgt spid="1057"/>
                                        </p:tgtEl>
                                      </p:cBhvr>
                                    </p:animEffect>
                                    <p:anim calcmode="lin" valueType="num">
                                      <p:cBhvr>
                                        <p:cTn id="51" dur="500" fill="hold"/>
                                        <p:tgtEl>
                                          <p:spTgt spid="1057"/>
                                        </p:tgtEl>
                                        <p:attrNameLst>
                                          <p:attrName>ppt_x</p:attrName>
                                        </p:attrNameLst>
                                      </p:cBhvr>
                                      <p:tavLst>
                                        <p:tav tm="0">
                                          <p:val>
                                            <p:fltVal val="0.5"/>
                                          </p:val>
                                        </p:tav>
                                        <p:tav tm="100000">
                                          <p:val>
                                            <p:strVal val="#ppt_x"/>
                                          </p:val>
                                        </p:tav>
                                      </p:tavLst>
                                    </p:anim>
                                    <p:anim calcmode="lin" valueType="num">
                                      <p:cBhvr>
                                        <p:cTn id="52" dur="500" fill="hold"/>
                                        <p:tgtEl>
                                          <p:spTgt spid="1057"/>
                                        </p:tgtEl>
                                        <p:attrNameLst>
                                          <p:attrName>ppt_y</p:attrName>
                                        </p:attrNameLst>
                                      </p:cBhvr>
                                      <p:tavLst>
                                        <p:tav tm="0">
                                          <p:val>
                                            <p:fltVal val="0.5"/>
                                          </p:val>
                                        </p:tav>
                                        <p:tav tm="100000">
                                          <p:val>
                                            <p:strVal val="#ppt_y"/>
                                          </p:val>
                                        </p:tav>
                                      </p:tavLst>
                                    </p:anim>
                                  </p:childTnLst>
                                </p:cTn>
                              </p:par>
                            </p:childTnLst>
                          </p:cTn>
                        </p:par>
                        <p:par>
                          <p:cTn id="53" fill="hold">
                            <p:stCondLst>
                              <p:cond delay="2250"/>
                            </p:stCondLst>
                            <p:childTnLst>
                              <p:par>
                                <p:cTn id="54" presetID="42" presetClass="entr" presetSubtype="0"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fade">
                                      <p:cBhvr>
                                        <p:cTn id="56" dur="1000"/>
                                        <p:tgtEl>
                                          <p:spTgt spid="83"/>
                                        </p:tgtEl>
                                      </p:cBhvr>
                                    </p:animEffect>
                                    <p:anim calcmode="lin" valueType="num">
                                      <p:cBhvr>
                                        <p:cTn id="57" dur="1000" fill="hold"/>
                                        <p:tgtEl>
                                          <p:spTgt spid="83"/>
                                        </p:tgtEl>
                                        <p:attrNameLst>
                                          <p:attrName>ppt_x</p:attrName>
                                        </p:attrNameLst>
                                      </p:cBhvr>
                                      <p:tavLst>
                                        <p:tav tm="0">
                                          <p:val>
                                            <p:strVal val="#ppt_x"/>
                                          </p:val>
                                        </p:tav>
                                        <p:tav tm="100000">
                                          <p:val>
                                            <p:strVal val="#ppt_x"/>
                                          </p:val>
                                        </p:tav>
                                      </p:tavLst>
                                    </p:anim>
                                    <p:anim calcmode="lin" valueType="num">
                                      <p:cBhvr>
                                        <p:cTn id="58" dur="1000" fill="hold"/>
                                        <p:tgtEl>
                                          <p:spTgt spid="83"/>
                                        </p:tgtEl>
                                        <p:attrNameLst>
                                          <p:attrName>ppt_y</p:attrName>
                                        </p:attrNameLst>
                                      </p:cBhvr>
                                      <p:tavLst>
                                        <p:tav tm="0">
                                          <p:val>
                                            <p:strVal val="#ppt_y+.1"/>
                                          </p:val>
                                        </p:tav>
                                        <p:tav tm="100000">
                                          <p:val>
                                            <p:strVal val="#ppt_y"/>
                                          </p:val>
                                        </p:tav>
                                      </p:tavLst>
                                    </p:anim>
                                  </p:childTnLst>
                                </p:cTn>
                              </p:par>
                            </p:childTnLst>
                          </p:cTn>
                        </p:par>
                        <p:par>
                          <p:cTn id="59" fill="hold">
                            <p:stCondLst>
                              <p:cond delay="3250"/>
                            </p:stCondLst>
                            <p:childTnLst>
                              <p:par>
                                <p:cTn id="60" presetID="53" presetClass="entr" presetSubtype="528" fill="hold" nodeType="afterEffect">
                                  <p:stCondLst>
                                    <p:cond delay="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fill="hold"/>
                                        <p:tgtEl>
                                          <p:spTgt spid="63"/>
                                        </p:tgtEl>
                                        <p:attrNameLst>
                                          <p:attrName>ppt_w</p:attrName>
                                        </p:attrNameLst>
                                      </p:cBhvr>
                                      <p:tavLst>
                                        <p:tav tm="0">
                                          <p:val>
                                            <p:fltVal val="0"/>
                                          </p:val>
                                        </p:tav>
                                        <p:tav tm="100000">
                                          <p:val>
                                            <p:strVal val="#ppt_w"/>
                                          </p:val>
                                        </p:tav>
                                      </p:tavLst>
                                    </p:anim>
                                    <p:anim calcmode="lin" valueType="num">
                                      <p:cBhvr>
                                        <p:cTn id="63" dur="500" fill="hold"/>
                                        <p:tgtEl>
                                          <p:spTgt spid="63"/>
                                        </p:tgtEl>
                                        <p:attrNameLst>
                                          <p:attrName>ppt_h</p:attrName>
                                        </p:attrNameLst>
                                      </p:cBhvr>
                                      <p:tavLst>
                                        <p:tav tm="0">
                                          <p:val>
                                            <p:fltVal val="0"/>
                                          </p:val>
                                        </p:tav>
                                        <p:tav tm="100000">
                                          <p:val>
                                            <p:strVal val="#ppt_h"/>
                                          </p:val>
                                        </p:tav>
                                      </p:tavLst>
                                    </p:anim>
                                    <p:animEffect transition="in" filter="fade">
                                      <p:cBhvr>
                                        <p:cTn id="64" dur="500"/>
                                        <p:tgtEl>
                                          <p:spTgt spid="63"/>
                                        </p:tgtEl>
                                      </p:cBhvr>
                                    </p:animEffect>
                                    <p:anim calcmode="lin" valueType="num">
                                      <p:cBhvr>
                                        <p:cTn id="65" dur="500" fill="hold"/>
                                        <p:tgtEl>
                                          <p:spTgt spid="63"/>
                                        </p:tgtEl>
                                        <p:attrNameLst>
                                          <p:attrName>ppt_x</p:attrName>
                                        </p:attrNameLst>
                                      </p:cBhvr>
                                      <p:tavLst>
                                        <p:tav tm="0">
                                          <p:val>
                                            <p:fltVal val="0.5"/>
                                          </p:val>
                                        </p:tav>
                                        <p:tav tm="100000">
                                          <p:val>
                                            <p:strVal val="#ppt_x"/>
                                          </p:val>
                                        </p:tav>
                                      </p:tavLst>
                                    </p:anim>
                                    <p:anim calcmode="lin" valueType="num">
                                      <p:cBhvr>
                                        <p:cTn id="66" dur="500" fill="hold"/>
                                        <p:tgtEl>
                                          <p:spTgt spid="63"/>
                                        </p:tgtEl>
                                        <p:attrNameLst>
                                          <p:attrName>ppt_y</p:attrName>
                                        </p:attrNameLst>
                                      </p:cBhvr>
                                      <p:tavLst>
                                        <p:tav tm="0">
                                          <p:val>
                                            <p:fltVal val="0.5"/>
                                          </p:val>
                                        </p:tav>
                                        <p:tav tm="100000">
                                          <p:val>
                                            <p:strVal val="#ppt_y"/>
                                          </p:val>
                                        </p:tav>
                                      </p:tavLst>
                                    </p:anim>
                                  </p:childTnLst>
                                </p:cTn>
                              </p:par>
                            </p:childTnLst>
                          </p:cTn>
                        </p:par>
                        <p:par>
                          <p:cTn id="67" fill="hold">
                            <p:stCondLst>
                              <p:cond delay="3750"/>
                            </p:stCondLst>
                            <p:childTnLst>
                              <p:par>
                                <p:cTn id="68" presetID="53" presetClass="entr" presetSubtype="528" fill="hold" grpId="0" nodeType="afterEffect">
                                  <p:stCondLst>
                                    <p:cond delay="0"/>
                                  </p:stCondLst>
                                  <p:childTnLst>
                                    <p:set>
                                      <p:cBhvr>
                                        <p:cTn id="69" dur="1" fill="hold">
                                          <p:stCondLst>
                                            <p:cond delay="0"/>
                                          </p:stCondLst>
                                        </p:cTn>
                                        <p:tgtEl>
                                          <p:spTgt spid="1054"/>
                                        </p:tgtEl>
                                        <p:attrNameLst>
                                          <p:attrName>style.visibility</p:attrName>
                                        </p:attrNameLst>
                                      </p:cBhvr>
                                      <p:to>
                                        <p:strVal val="visible"/>
                                      </p:to>
                                    </p:set>
                                    <p:anim calcmode="lin" valueType="num">
                                      <p:cBhvr>
                                        <p:cTn id="70" dur="500" fill="hold"/>
                                        <p:tgtEl>
                                          <p:spTgt spid="1054"/>
                                        </p:tgtEl>
                                        <p:attrNameLst>
                                          <p:attrName>ppt_w</p:attrName>
                                        </p:attrNameLst>
                                      </p:cBhvr>
                                      <p:tavLst>
                                        <p:tav tm="0">
                                          <p:val>
                                            <p:fltVal val="0"/>
                                          </p:val>
                                        </p:tav>
                                        <p:tav tm="100000">
                                          <p:val>
                                            <p:strVal val="#ppt_w"/>
                                          </p:val>
                                        </p:tav>
                                      </p:tavLst>
                                    </p:anim>
                                    <p:anim calcmode="lin" valueType="num">
                                      <p:cBhvr>
                                        <p:cTn id="71" dur="500" fill="hold"/>
                                        <p:tgtEl>
                                          <p:spTgt spid="1054"/>
                                        </p:tgtEl>
                                        <p:attrNameLst>
                                          <p:attrName>ppt_h</p:attrName>
                                        </p:attrNameLst>
                                      </p:cBhvr>
                                      <p:tavLst>
                                        <p:tav tm="0">
                                          <p:val>
                                            <p:fltVal val="0"/>
                                          </p:val>
                                        </p:tav>
                                        <p:tav tm="100000">
                                          <p:val>
                                            <p:strVal val="#ppt_h"/>
                                          </p:val>
                                        </p:tav>
                                      </p:tavLst>
                                    </p:anim>
                                    <p:animEffect transition="in" filter="fade">
                                      <p:cBhvr>
                                        <p:cTn id="72" dur="500"/>
                                        <p:tgtEl>
                                          <p:spTgt spid="1054"/>
                                        </p:tgtEl>
                                      </p:cBhvr>
                                    </p:animEffect>
                                    <p:anim calcmode="lin" valueType="num">
                                      <p:cBhvr>
                                        <p:cTn id="73" dur="500" fill="hold"/>
                                        <p:tgtEl>
                                          <p:spTgt spid="1054"/>
                                        </p:tgtEl>
                                        <p:attrNameLst>
                                          <p:attrName>ppt_x</p:attrName>
                                        </p:attrNameLst>
                                      </p:cBhvr>
                                      <p:tavLst>
                                        <p:tav tm="0">
                                          <p:val>
                                            <p:fltVal val="0.5"/>
                                          </p:val>
                                        </p:tav>
                                        <p:tav tm="100000">
                                          <p:val>
                                            <p:strVal val="#ppt_x"/>
                                          </p:val>
                                        </p:tav>
                                      </p:tavLst>
                                    </p:anim>
                                    <p:anim calcmode="lin" valueType="num">
                                      <p:cBhvr>
                                        <p:cTn id="74" dur="500" fill="hold"/>
                                        <p:tgtEl>
                                          <p:spTgt spid="1054"/>
                                        </p:tgtEl>
                                        <p:attrNameLst>
                                          <p:attrName>ppt_y</p:attrName>
                                        </p:attrNameLst>
                                      </p:cBhvr>
                                      <p:tavLst>
                                        <p:tav tm="0">
                                          <p:val>
                                            <p:fltVal val="0.5"/>
                                          </p:val>
                                        </p:tav>
                                        <p:tav tm="100000">
                                          <p:val>
                                            <p:strVal val="#ppt_y"/>
                                          </p:val>
                                        </p:tav>
                                      </p:tavLst>
                                    </p:anim>
                                  </p:childTnLst>
                                </p:cTn>
                              </p:par>
                            </p:childTnLst>
                          </p:cTn>
                        </p:par>
                        <p:par>
                          <p:cTn id="75" fill="hold">
                            <p:stCondLst>
                              <p:cond delay="4250"/>
                            </p:stCondLst>
                            <p:childTnLst>
                              <p:par>
                                <p:cTn id="76" presetID="42" presetClass="entr" presetSubtype="0" fill="hold" grpId="0" nodeType="after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1000"/>
                                        <p:tgtEl>
                                          <p:spTgt spid="86"/>
                                        </p:tgtEl>
                                      </p:cBhvr>
                                    </p:animEffect>
                                    <p:anim calcmode="lin" valueType="num">
                                      <p:cBhvr>
                                        <p:cTn id="79" dur="1000" fill="hold"/>
                                        <p:tgtEl>
                                          <p:spTgt spid="86"/>
                                        </p:tgtEl>
                                        <p:attrNameLst>
                                          <p:attrName>ppt_x</p:attrName>
                                        </p:attrNameLst>
                                      </p:cBhvr>
                                      <p:tavLst>
                                        <p:tav tm="0">
                                          <p:val>
                                            <p:strVal val="#ppt_x"/>
                                          </p:val>
                                        </p:tav>
                                        <p:tav tm="100000">
                                          <p:val>
                                            <p:strVal val="#ppt_x"/>
                                          </p:val>
                                        </p:tav>
                                      </p:tavLst>
                                    </p:anim>
                                    <p:anim calcmode="lin" valueType="num">
                                      <p:cBhvr>
                                        <p:cTn id="80" dur="1000" fill="hold"/>
                                        <p:tgtEl>
                                          <p:spTgt spid="86"/>
                                        </p:tgtEl>
                                        <p:attrNameLst>
                                          <p:attrName>ppt_y</p:attrName>
                                        </p:attrNameLst>
                                      </p:cBhvr>
                                      <p:tavLst>
                                        <p:tav tm="0">
                                          <p:val>
                                            <p:strVal val="#ppt_y+.1"/>
                                          </p:val>
                                        </p:tav>
                                        <p:tav tm="100000">
                                          <p:val>
                                            <p:strVal val="#ppt_y"/>
                                          </p:val>
                                        </p:tav>
                                      </p:tavLst>
                                    </p:anim>
                                  </p:childTnLst>
                                </p:cTn>
                              </p:par>
                            </p:childTnLst>
                          </p:cTn>
                        </p:par>
                        <p:par>
                          <p:cTn id="81" fill="hold">
                            <p:stCondLst>
                              <p:cond delay="5250"/>
                            </p:stCondLst>
                            <p:childTnLst>
                              <p:par>
                                <p:cTn id="82" presetID="53" presetClass="entr" presetSubtype="528" fill="hold" nodeType="afterEffect">
                                  <p:stCondLst>
                                    <p:cond delay="0"/>
                                  </p:stCondLst>
                                  <p:childTnLst>
                                    <p:set>
                                      <p:cBhvr>
                                        <p:cTn id="83" dur="1" fill="hold">
                                          <p:stCondLst>
                                            <p:cond delay="0"/>
                                          </p:stCondLst>
                                        </p:cTn>
                                        <p:tgtEl>
                                          <p:spTgt spid="67"/>
                                        </p:tgtEl>
                                        <p:attrNameLst>
                                          <p:attrName>style.visibility</p:attrName>
                                        </p:attrNameLst>
                                      </p:cBhvr>
                                      <p:to>
                                        <p:strVal val="visible"/>
                                      </p:to>
                                    </p:set>
                                    <p:anim calcmode="lin" valueType="num">
                                      <p:cBhvr>
                                        <p:cTn id="84" dur="500" fill="hold"/>
                                        <p:tgtEl>
                                          <p:spTgt spid="67"/>
                                        </p:tgtEl>
                                        <p:attrNameLst>
                                          <p:attrName>ppt_w</p:attrName>
                                        </p:attrNameLst>
                                      </p:cBhvr>
                                      <p:tavLst>
                                        <p:tav tm="0">
                                          <p:val>
                                            <p:fltVal val="0"/>
                                          </p:val>
                                        </p:tav>
                                        <p:tav tm="100000">
                                          <p:val>
                                            <p:strVal val="#ppt_w"/>
                                          </p:val>
                                        </p:tav>
                                      </p:tavLst>
                                    </p:anim>
                                    <p:anim calcmode="lin" valueType="num">
                                      <p:cBhvr>
                                        <p:cTn id="85" dur="500" fill="hold"/>
                                        <p:tgtEl>
                                          <p:spTgt spid="67"/>
                                        </p:tgtEl>
                                        <p:attrNameLst>
                                          <p:attrName>ppt_h</p:attrName>
                                        </p:attrNameLst>
                                      </p:cBhvr>
                                      <p:tavLst>
                                        <p:tav tm="0">
                                          <p:val>
                                            <p:fltVal val="0"/>
                                          </p:val>
                                        </p:tav>
                                        <p:tav tm="100000">
                                          <p:val>
                                            <p:strVal val="#ppt_h"/>
                                          </p:val>
                                        </p:tav>
                                      </p:tavLst>
                                    </p:anim>
                                    <p:animEffect transition="in" filter="fade">
                                      <p:cBhvr>
                                        <p:cTn id="86" dur="500"/>
                                        <p:tgtEl>
                                          <p:spTgt spid="67"/>
                                        </p:tgtEl>
                                      </p:cBhvr>
                                    </p:animEffect>
                                    <p:anim calcmode="lin" valueType="num">
                                      <p:cBhvr>
                                        <p:cTn id="87" dur="500" fill="hold"/>
                                        <p:tgtEl>
                                          <p:spTgt spid="67"/>
                                        </p:tgtEl>
                                        <p:attrNameLst>
                                          <p:attrName>ppt_x</p:attrName>
                                        </p:attrNameLst>
                                      </p:cBhvr>
                                      <p:tavLst>
                                        <p:tav tm="0">
                                          <p:val>
                                            <p:fltVal val="0.5"/>
                                          </p:val>
                                        </p:tav>
                                        <p:tav tm="100000">
                                          <p:val>
                                            <p:strVal val="#ppt_x"/>
                                          </p:val>
                                        </p:tav>
                                      </p:tavLst>
                                    </p:anim>
                                    <p:anim calcmode="lin" valueType="num">
                                      <p:cBhvr>
                                        <p:cTn id="88" dur="500" fill="hold"/>
                                        <p:tgtEl>
                                          <p:spTgt spid="67"/>
                                        </p:tgtEl>
                                        <p:attrNameLst>
                                          <p:attrName>ppt_y</p:attrName>
                                        </p:attrNameLst>
                                      </p:cBhvr>
                                      <p:tavLst>
                                        <p:tav tm="0">
                                          <p:val>
                                            <p:fltVal val="0.5"/>
                                          </p:val>
                                        </p:tav>
                                        <p:tav tm="100000">
                                          <p:val>
                                            <p:strVal val="#ppt_y"/>
                                          </p:val>
                                        </p:tav>
                                      </p:tavLst>
                                    </p:anim>
                                  </p:childTnLst>
                                </p:cTn>
                              </p:par>
                            </p:childTnLst>
                          </p:cTn>
                        </p:par>
                        <p:par>
                          <p:cTn id="89" fill="hold">
                            <p:stCondLst>
                              <p:cond delay="5750"/>
                            </p:stCondLst>
                            <p:childTnLst>
                              <p:par>
                                <p:cTn id="90" presetID="53" presetClass="entr" presetSubtype="528" fill="hold" grpId="0" nodeType="afterEffect">
                                  <p:stCondLst>
                                    <p:cond delay="0"/>
                                  </p:stCondLst>
                                  <p:childTnLst>
                                    <p:set>
                                      <p:cBhvr>
                                        <p:cTn id="91" dur="1" fill="hold">
                                          <p:stCondLst>
                                            <p:cond delay="0"/>
                                          </p:stCondLst>
                                        </p:cTn>
                                        <p:tgtEl>
                                          <p:spTgt spid="1058"/>
                                        </p:tgtEl>
                                        <p:attrNameLst>
                                          <p:attrName>style.visibility</p:attrName>
                                        </p:attrNameLst>
                                      </p:cBhvr>
                                      <p:to>
                                        <p:strVal val="visible"/>
                                      </p:to>
                                    </p:set>
                                    <p:anim calcmode="lin" valueType="num">
                                      <p:cBhvr>
                                        <p:cTn id="92" dur="500" fill="hold"/>
                                        <p:tgtEl>
                                          <p:spTgt spid="1058"/>
                                        </p:tgtEl>
                                        <p:attrNameLst>
                                          <p:attrName>ppt_w</p:attrName>
                                        </p:attrNameLst>
                                      </p:cBhvr>
                                      <p:tavLst>
                                        <p:tav tm="0">
                                          <p:val>
                                            <p:fltVal val="0"/>
                                          </p:val>
                                        </p:tav>
                                        <p:tav tm="100000">
                                          <p:val>
                                            <p:strVal val="#ppt_w"/>
                                          </p:val>
                                        </p:tav>
                                      </p:tavLst>
                                    </p:anim>
                                    <p:anim calcmode="lin" valueType="num">
                                      <p:cBhvr>
                                        <p:cTn id="93" dur="500" fill="hold"/>
                                        <p:tgtEl>
                                          <p:spTgt spid="1058"/>
                                        </p:tgtEl>
                                        <p:attrNameLst>
                                          <p:attrName>ppt_h</p:attrName>
                                        </p:attrNameLst>
                                      </p:cBhvr>
                                      <p:tavLst>
                                        <p:tav tm="0">
                                          <p:val>
                                            <p:fltVal val="0"/>
                                          </p:val>
                                        </p:tav>
                                        <p:tav tm="100000">
                                          <p:val>
                                            <p:strVal val="#ppt_h"/>
                                          </p:val>
                                        </p:tav>
                                      </p:tavLst>
                                    </p:anim>
                                    <p:animEffect transition="in" filter="fade">
                                      <p:cBhvr>
                                        <p:cTn id="94" dur="500"/>
                                        <p:tgtEl>
                                          <p:spTgt spid="1058"/>
                                        </p:tgtEl>
                                      </p:cBhvr>
                                    </p:animEffect>
                                    <p:anim calcmode="lin" valueType="num">
                                      <p:cBhvr>
                                        <p:cTn id="95" dur="500" fill="hold"/>
                                        <p:tgtEl>
                                          <p:spTgt spid="1058"/>
                                        </p:tgtEl>
                                        <p:attrNameLst>
                                          <p:attrName>ppt_x</p:attrName>
                                        </p:attrNameLst>
                                      </p:cBhvr>
                                      <p:tavLst>
                                        <p:tav tm="0">
                                          <p:val>
                                            <p:fltVal val="0.5"/>
                                          </p:val>
                                        </p:tav>
                                        <p:tav tm="100000">
                                          <p:val>
                                            <p:strVal val="#ppt_x"/>
                                          </p:val>
                                        </p:tav>
                                      </p:tavLst>
                                    </p:anim>
                                    <p:anim calcmode="lin" valueType="num">
                                      <p:cBhvr>
                                        <p:cTn id="96" dur="500" fill="hold"/>
                                        <p:tgtEl>
                                          <p:spTgt spid="1058"/>
                                        </p:tgtEl>
                                        <p:attrNameLst>
                                          <p:attrName>ppt_y</p:attrName>
                                        </p:attrNameLst>
                                      </p:cBhvr>
                                      <p:tavLst>
                                        <p:tav tm="0">
                                          <p:val>
                                            <p:fltVal val="0.5"/>
                                          </p:val>
                                        </p:tav>
                                        <p:tav tm="100000">
                                          <p:val>
                                            <p:strVal val="#ppt_y"/>
                                          </p:val>
                                        </p:tav>
                                      </p:tavLst>
                                    </p:anim>
                                  </p:childTnLst>
                                </p:cTn>
                              </p:par>
                            </p:childTnLst>
                          </p:cTn>
                        </p:par>
                        <p:par>
                          <p:cTn id="97" fill="hold">
                            <p:stCondLst>
                              <p:cond delay="6250"/>
                            </p:stCondLst>
                            <p:childTnLst>
                              <p:par>
                                <p:cTn id="98" presetID="42" presetClass="entr" presetSubtype="0" fill="hold" grpId="0" nodeType="afterEffect">
                                  <p:stCondLst>
                                    <p:cond delay="0"/>
                                  </p:stCondLst>
                                  <p:childTnLst>
                                    <p:set>
                                      <p:cBhvr>
                                        <p:cTn id="99" dur="1" fill="hold">
                                          <p:stCondLst>
                                            <p:cond delay="0"/>
                                          </p:stCondLst>
                                        </p:cTn>
                                        <p:tgtEl>
                                          <p:spTgt spid="84"/>
                                        </p:tgtEl>
                                        <p:attrNameLst>
                                          <p:attrName>style.visibility</p:attrName>
                                        </p:attrNameLst>
                                      </p:cBhvr>
                                      <p:to>
                                        <p:strVal val="visible"/>
                                      </p:to>
                                    </p:set>
                                    <p:animEffect transition="in" filter="fade">
                                      <p:cBhvr>
                                        <p:cTn id="100" dur="1000"/>
                                        <p:tgtEl>
                                          <p:spTgt spid="84"/>
                                        </p:tgtEl>
                                      </p:cBhvr>
                                    </p:animEffect>
                                    <p:anim calcmode="lin" valueType="num">
                                      <p:cBhvr>
                                        <p:cTn id="101" dur="1000" fill="hold"/>
                                        <p:tgtEl>
                                          <p:spTgt spid="84"/>
                                        </p:tgtEl>
                                        <p:attrNameLst>
                                          <p:attrName>ppt_x</p:attrName>
                                        </p:attrNameLst>
                                      </p:cBhvr>
                                      <p:tavLst>
                                        <p:tav tm="0">
                                          <p:val>
                                            <p:strVal val="#ppt_x"/>
                                          </p:val>
                                        </p:tav>
                                        <p:tav tm="100000">
                                          <p:val>
                                            <p:strVal val="#ppt_x"/>
                                          </p:val>
                                        </p:tav>
                                      </p:tavLst>
                                    </p:anim>
                                    <p:anim calcmode="lin" valueType="num">
                                      <p:cBhvr>
                                        <p:cTn id="102" dur="1000" fill="hold"/>
                                        <p:tgtEl>
                                          <p:spTgt spid="84"/>
                                        </p:tgtEl>
                                        <p:attrNameLst>
                                          <p:attrName>ppt_y</p:attrName>
                                        </p:attrNameLst>
                                      </p:cBhvr>
                                      <p:tavLst>
                                        <p:tav tm="0">
                                          <p:val>
                                            <p:strVal val="#ppt_y+.1"/>
                                          </p:val>
                                        </p:tav>
                                        <p:tav tm="100000">
                                          <p:val>
                                            <p:strVal val="#ppt_y"/>
                                          </p:val>
                                        </p:tav>
                                      </p:tavLst>
                                    </p:anim>
                                  </p:childTnLst>
                                </p:cTn>
                              </p:par>
                            </p:childTnLst>
                          </p:cTn>
                        </p:par>
                        <p:par>
                          <p:cTn id="103" fill="hold">
                            <p:stCondLst>
                              <p:cond delay="7250"/>
                            </p:stCondLst>
                            <p:childTnLst>
                              <p:par>
                                <p:cTn id="104" presetID="53" presetClass="entr" presetSubtype="528" fill="hold" nodeType="afterEffect">
                                  <p:stCondLst>
                                    <p:cond delay="0"/>
                                  </p:stCondLst>
                                  <p:childTnLst>
                                    <p:set>
                                      <p:cBhvr>
                                        <p:cTn id="105" dur="1" fill="hold">
                                          <p:stCondLst>
                                            <p:cond delay="0"/>
                                          </p:stCondLst>
                                        </p:cTn>
                                        <p:tgtEl>
                                          <p:spTgt spid="70"/>
                                        </p:tgtEl>
                                        <p:attrNameLst>
                                          <p:attrName>style.visibility</p:attrName>
                                        </p:attrNameLst>
                                      </p:cBhvr>
                                      <p:to>
                                        <p:strVal val="visible"/>
                                      </p:to>
                                    </p:set>
                                    <p:anim calcmode="lin" valueType="num">
                                      <p:cBhvr>
                                        <p:cTn id="106" dur="500" fill="hold"/>
                                        <p:tgtEl>
                                          <p:spTgt spid="70"/>
                                        </p:tgtEl>
                                        <p:attrNameLst>
                                          <p:attrName>ppt_w</p:attrName>
                                        </p:attrNameLst>
                                      </p:cBhvr>
                                      <p:tavLst>
                                        <p:tav tm="0">
                                          <p:val>
                                            <p:fltVal val="0"/>
                                          </p:val>
                                        </p:tav>
                                        <p:tav tm="100000">
                                          <p:val>
                                            <p:strVal val="#ppt_w"/>
                                          </p:val>
                                        </p:tav>
                                      </p:tavLst>
                                    </p:anim>
                                    <p:anim calcmode="lin" valueType="num">
                                      <p:cBhvr>
                                        <p:cTn id="107" dur="500" fill="hold"/>
                                        <p:tgtEl>
                                          <p:spTgt spid="70"/>
                                        </p:tgtEl>
                                        <p:attrNameLst>
                                          <p:attrName>ppt_h</p:attrName>
                                        </p:attrNameLst>
                                      </p:cBhvr>
                                      <p:tavLst>
                                        <p:tav tm="0">
                                          <p:val>
                                            <p:fltVal val="0"/>
                                          </p:val>
                                        </p:tav>
                                        <p:tav tm="100000">
                                          <p:val>
                                            <p:strVal val="#ppt_h"/>
                                          </p:val>
                                        </p:tav>
                                      </p:tavLst>
                                    </p:anim>
                                    <p:animEffect transition="in" filter="fade">
                                      <p:cBhvr>
                                        <p:cTn id="108" dur="500"/>
                                        <p:tgtEl>
                                          <p:spTgt spid="70"/>
                                        </p:tgtEl>
                                      </p:cBhvr>
                                    </p:animEffect>
                                    <p:anim calcmode="lin" valueType="num">
                                      <p:cBhvr>
                                        <p:cTn id="109" dur="500" fill="hold"/>
                                        <p:tgtEl>
                                          <p:spTgt spid="70"/>
                                        </p:tgtEl>
                                        <p:attrNameLst>
                                          <p:attrName>ppt_x</p:attrName>
                                        </p:attrNameLst>
                                      </p:cBhvr>
                                      <p:tavLst>
                                        <p:tav tm="0">
                                          <p:val>
                                            <p:fltVal val="0.5"/>
                                          </p:val>
                                        </p:tav>
                                        <p:tav tm="100000">
                                          <p:val>
                                            <p:strVal val="#ppt_x"/>
                                          </p:val>
                                        </p:tav>
                                      </p:tavLst>
                                    </p:anim>
                                    <p:anim calcmode="lin" valueType="num">
                                      <p:cBhvr>
                                        <p:cTn id="110" dur="500" fill="hold"/>
                                        <p:tgtEl>
                                          <p:spTgt spid="70"/>
                                        </p:tgtEl>
                                        <p:attrNameLst>
                                          <p:attrName>ppt_y</p:attrName>
                                        </p:attrNameLst>
                                      </p:cBhvr>
                                      <p:tavLst>
                                        <p:tav tm="0">
                                          <p:val>
                                            <p:fltVal val="0.5"/>
                                          </p:val>
                                        </p:tav>
                                        <p:tav tm="100000">
                                          <p:val>
                                            <p:strVal val="#ppt_y"/>
                                          </p:val>
                                        </p:tav>
                                      </p:tavLst>
                                    </p:anim>
                                  </p:childTnLst>
                                </p:cTn>
                              </p:par>
                            </p:childTnLst>
                          </p:cTn>
                        </p:par>
                        <p:par>
                          <p:cTn id="111" fill="hold">
                            <p:stCondLst>
                              <p:cond delay="7750"/>
                            </p:stCondLst>
                            <p:childTnLst>
                              <p:par>
                                <p:cTn id="112" presetID="53" presetClass="entr" presetSubtype="528" fill="hold" grpId="0" nodeType="afterEffect">
                                  <p:stCondLst>
                                    <p:cond delay="0"/>
                                  </p:stCondLst>
                                  <p:childTnLst>
                                    <p:set>
                                      <p:cBhvr>
                                        <p:cTn id="113" dur="1" fill="hold">
                                          <p:stCondLst>
                                            <p:cond delay="0"/>
                                          </p:stCondLst>
                                        </p:cTn>
                                        <p:tgtEl>
                                          <p:spTgt spid="1056"/>
                                        </p:tgtEl>
                                        <p:attrNameLst>
                                          <p:attrName>style.visibility</p:attrName>
                                        </p:attrNameLst>
                                      </p:cBhvr>
                                      <p:to>
                                        <p:strVal val="visible"/>
                                      </p:to>
                                    </p:set>
                                    <p:anim calcmode="lin" valueType="num">
                                      <p:cBhvr>
                                        <p:cTn id="114" dur="500" fill="hold"/>
                                        <p:tgtEl>
                                          <p:spTgt spid="1056"/>
                                        </p:tgtEl>
                                        <p:attrNameLst>
                                          <p:attrName>ppt_w</p:attrName>
                                        </p:attrNameLst>
                                      </p:cBhvr>
                                      <p:tavLst>
                                        <p:tav tm="0">
                                          <p:val>
                                            <p:fltVal val="0"/>
                                          </p:val>
                                        </p:tav>
                                        <p:tav tm="100000">
                                          <p:val>
                                            <p:strVal val="#ppt_w"/>
                                          </p:val>
                                        </p:tav>
                                      </p:tavLst>
                                    </p:anim>
                                    <p:anim calcmode="lin" valueType="num">
                                      <p:cBhvr>
                                        <p:cTn id="115" dur="500" fill="hold"/>
                                        <p:tgtEl>
                                          <p:spTgt spid="1056"/>
                                        </p:tgtEl>
                                        <p:attrNameLst>
                                          <p:attrName>ppt_h</p:attrName>
                                        </p:attrNameLst>
                                      </p:cBhvr>
                                      <p:tavLst>
                                        <p:tav tm="0">
                                          <p:val>
                                            <p:fltVal val="0"/>
                                          </p:val>
                                        </p:tav>
                                        <p:tav tm="100000">
                                          <p:val>
                                            <p:strVal val="#ppt_h"/>
                                          </p:val>
                                        </p:tav>
                                      </p:tavLst>
                                    </p:anim>
                                    <p:animEffect transition="in" filter="fade">
                                      <p:cBhvr>
                                        <p:cTn id="116" dur="500"/>
                                        <p:tgtEl>
                                          <p:spTgt spid="1056"/>
                                        </p:tgtEl>
                                      </p:cBhvr>
                                    </p:animEffect>
                                    <p:anim calcmode="lin" valueType="num">
                                      <p:cBhvr>
                                        <p:cTn id="117" dur="500" fill="hold"/>
                                        <p:tgtEl>
                                          <p:spTgt spid="1056"/>
                                        </p:tgtEl>
                                        <p:attrNameLst>
                                          <p:attrName>ppt_x</p:attrName>
                                        </p:attrNameLst>
                                      </p:cBhvr>
                                      <p:tavLst>
                                        <p:tav tm="0">
                                          <p:val>
                                            <p:fltVal val="0.5"/>
                                          </p:val>
                                        </p:tav>
                                        <p:tav tm="100000">
                                          <p:val>
                                            <p:strVal val="#ppt_x"/>
                                          </p:val>
                                        </p:tav>
                                      </p:tavLst>
                                    </p:anim>
                                    <p:anim calcmode="lin" valueType="num">
                                      <p:cBhvr>
                                        <p:cTn id="118" dur="500" fill="hold"/>
                                        <p:tgtEl>
                                          <p:spTgt spid="1056"/>
                                        </p:tgtEl>
                                        <p:attrNameLst>
                                          <p:attrName>ppt_y</p:attrName>
                                        </p:attrNameLst>
                                      </p:cBhvr>
                                      <p:tavLst>
                                        <p:tav tm="0">
                                          <p:val>
                                            <p:fltVal val="0.5"/>
                                          </p:val>
                                        </p:tav>
                                        <p:tav tm="100000">
                                          <p:val>
                                            <p:strVal val="#ppt_y"/>
                                          </p:val>
                                        </p:tav>
                                      </p:tavLst>
                                    </p:anim>
                                  </p:childTnLst>
                                </p:cTn>
                              </p:par>
                            </p:childTnLst>
                          </p:cTn>
                        </p:par>
                        <p:par>
                          <p:cTn id="119" fill="hold">
                            <p:stCondLst>
                              <p:cond delay="8250"/>
                            </p:stCondLst>
                            <p:childTnLst>
                              <p:par>
                                <p:cTn id="120" presetID="42" presetClass="entr" presetSubtype="0" fill="hold" grpId="0" nodeType="afterEffect">
                                  <p:stCondLst>
                                    <p:cond delay="0"/>
                                  </p:stCondLst>
                                  <p:childTnLst>
                                    <p:set>
                                      <p:cBhvr>
                                        <p:cTn id="121" dur="1" fill="hold">
                                          <p:stCondLst>
                                            <p:cond delay="0"/>
                                          </p:stCondLst>
                                        </p:cTn>
                                        <p:tgtEl>
                                          <p:spTgt spid="87"/>
                                        </p:tgtEl>
                                        <p:attrNameLst>
                                          <p:attrName>style.visibility</p:attrName>
                                        </p:attrNameLst>
                                      </p:cBhvr>
                                      <p:to>
                                        <p:strVal val="visible"/>
                                      </p:to>
                                    </p:set>
                                    <p:animEffect transition="in" filter="fade">
                                      <p:cBhvr>
                                        <p:cTn id="122" dur="1000"/>
                                        <p:tgtEl>
                                          <p:spTgt spid="87"/>
                                        </p:tgtEl>
                                      </p:cBhvr>
                                    </p:animEffect>
                                    <p:anim calcmode="lin" valueType="num">
                                      <p:cBhvr>
                                        <p:cTn id="123" dur="1000" fill="hold"/>
                                        <p:tgtEl>
                                          <p:spTgt spid="87"/>
                                        </p:tgtEl>
                                        <p:attrNameLst>
                                          <p:attrName>ppt_x</p:attrName>
                                        </p:attrNameLst>
                                      </p:cBhvr>
                                      <p:tavLst>
                                        <p:tav tm="0">
                                          <p:val>
                                            <p:strVal val="#ppt_x"/>
                                          </p:val>
                                        </p:tav>
                                        <p:tav tm="100000">
                                          <p:val>
                                            <p:strVal val="#ppt_x"/>
                                          </p:val>
                                        </p:tav>
                                      </p:tavLst>
                                    </p:anim>
                                    <p:anim calcmode="lin" valueType="num">
                                      <p:cBhvr>
                                        <p:cTn id="124" dur="1000" fill="hold"/>
                                        <p:tgtEl>
                                          <p:spTgt spid="87"/>
                                        </p:tgtEl>
                                        <p:attrNameLst>
                                          <p:attrName>ppt_y</p:attrName>
                                        </p:attrNameLst>
                                      </p:cBhvr>
                                      <p:tavLst>
                                        <p:tav tm="0">
                                          <p:val>
                                            <p:strVal val="#ppt_y+.1"/>
                                          </p:val>
                                        </p:tav>
                                        <p:tav tm="100000">
                                          <p:val>
                                            <p:strVal val="#ppt_y"/>
                                          </p:val>
                                        </p:tav>
                                      </p:tavLst>
                                    </p:anim>
                                  </p:childTnLst>
                                </p:cTn>
                              </p:par>
                            </p:childTnLst>
                          </p:cTn>
                        </p:par>
                        <p:par>
                          <p:cTn id="125" fill="hold">
                            <p:stCondLst>
                              <p:cond delay="9250"/>
                            </p:stCondLst>
                            <p:childTnLst>
                              <p:par>
                                <p:cTn id="126" presetID="53" presetClass="entr" presetSubtype="528" fill="hold" nodeType="afterEffect">
                                  <p:stCondLst>
                                    <p:cond delay="0"/>
                                  </p:stCondLst>
                                  <p:childTnLst>
                                    <p:set>
                                      <p:cBhvr>
                                        <p:cTn id="127" dur="1" fill="hold">
                                          <p:stCondLst>
                                            <p:cond delay="0"/>
                                          </p:stCondLst>
                                        </p:cTn>
                                        <p:tgtEl>
                                          <p:spTgt spid="78"/>
                                        </p:tgtEl>
                                        <p:attrNameLst>
                                          <p:attrName>style.visibility</p:attrName>
                                        </p:attrNameLst>
                                      </p:cBhvr>
                                      <p:to>
                                        <p:strVal val="visible"/>
                                      </p:to>
                                    </p:set>
                                    <p:anim calcmode="lin" valueType="num">
                                      <p:cBhvr>
                                        <p:cTn id="128" dur="500" fill="hold"/>
                                        <p:tgtEl>
                                          <p:spTgt spid="78"/>
                                        </p:tgtEl>
                                        <p:attrNameLst>
                                          <p:attrName>ppt_w</p:attrName>
                                        </p:attrNameLst>
                                      </p:cBhvr>
                                      <p:tavLst>
                                        <p:tav tm="0">
                                          <p:val>
                                            <p:fltVal val="0"/>
                                          </p:val>
                                        </p:tav>
                                        <p:tav tm="100000">
                                          <p:val>
                                            <p:strVal val="#ppt_w"/>
                                          </p:val>
                                        </p:tav>
                                      </p:tavLst>
                                    </p:anim>
                                    <p:anim calcmode="lin" valueType="num">
                                      <p:cBhvr>
                                        <p:cTn id="129" dur="500" fill="hold"/>
                                        <p:tgtEl>
                                          <p:spTgt spid="78"/>
                                        </p:tgtEl>
                                        <p:attrNameLst>
                                          <p:attrName>ppt_h</p:attrName>
                                        </p:attrNameLst>
                                      </p:cBhvr>
                                      <p:tavLst>
                                        <p:tav tm="0">
                                          <p:val>
                                            <p:fltVal val="0"/>
                                          </p:val>
                                        </p:tav>
                                        <p:tav tm="100000">
                                          <p:val>
                                            <p:strVal val="#ppt_h"/>
                                          </p:val>
                                        </p:tav>
                                      </p:tavLst>
                                    </p:anim>
                                    <p:animEffect transition="in" filter="fade">
                                      <p:cBhvr>
                                        <p:cTn id="130" dur="500"/>
                                        <p:tgtEl>
                                          <p:spTgt spid="78"/>
                                        </p:tgtEl>
                                      </p:cBhvr>
                                    </p:animEffect>
                                    <p:anim calcmode="lin" valueType="num">
                                      <p:cBhvr>
                                        <p:cTn id="131" dur="500" fill="hold"/>
                                        <p:tgtEl>
                                          <p:spTgt spid="78"/>
                                        </p:tgtEl>
                                        <p:attrNameLst>
                                          <p:attrName>ppt_x</p:attrName>
                                        </p:attrNameLst>
                                      </p:cBhvr>
                                      <p:tavLst>
                                        <p:tav tm="0">
                                          <p:val>
                                            <p:fltVal val="0.5"/>
                                          </p:val>
                                        </p:tav>
                                        <p:tav tm="100000">
                                          <p:val>
                                            <p:strVal val="#ppt_x"/>
                                          </p:val>
                                        </p:tav>
                                      </p:tavLst>
                                    </p:anim>
                                    <p:anim calcmode="lin" valueType="num">
                                      <p:cBhvr>
                                        <p:cTn id="132" dur="500" fill="hold"/>
                                        <p:tgtEl>
                                          <p:spTgt spid="78"/>
                                        </p:tgtEl>
                                        <p:attrNameLst>
                                          <p:attrName>ppt_y</p:attrName>
                                        </p:attrNameLst>
                                      </p:cBhvr>
                                      <p:tavLst>
                                        <p:tav tm="0">
                                          <p:val>
                                            <p:fltVal val="0.5"/>
                                          </p:val>
                                        </p:tav>
                                        <p:tav tm="100000">
                                          <p:val>
                                            <p:strVal val="#ppt_y"/>
                                          </p:val>
                                        </p:tav>
                                      </p:tavLst>
                                    </p:anim>
                                  </p:childTnLst>
                                </p:cTn>
                              </p:par>
                            </p:childTnLst>
                          </p:cTn>
                        </p:par>
                        <p:par>
                          <p:cTn id="133" fill="hold">
                            <p:stCondLst>
                              <p:cond delay="9750"/>
                            </p:stCondLst>
                            <p:childTnLst>
                              <p:par>
                                <p:cTn id="134" presetID="53" presetClass="entr" presetSubtype="528" fill="hold" grpId="0" nodeType="afterEffect">
                                  <p:stCondLst>
                                    <p:cond delay="0"/>
                                  </p:stCondLst>
                                  <p:childTnLst>
                                    <p:set>
                                      <p:cBhvr>
                                        <p:cTn id="135" dur="1" fill="hold">
                                          <p:stCondLst>
                                            <p:cond delay="0"/>
                                          </p:stCondLst>
                                        </p:cTn>
                                        <p:tgtEl>
                                          <p:spTgt spid="1059"/>
                                        </p:tgtEl>
                                        <p:attrNameLst>
                                          <p:attrName>style.visibility</p:attrName>
                                        </p:attrNameLst>
                                      </p:cBhvr>
                                      <p:to>
                                        <p:strVal val="visible"/>
                                      </p:to>
                                    </p:set>
                                    <p:anim calcmode="lin" valueType="num">
                                      <p:cBhvr>
                                        <p:cTn id="136" dur="500" fill="hold"/>
                                        <p:tgtEl>
                                          <p:spTgt spid="1059"/>
                                        </p:tgtEl>
                                        <p:attrNameLst>
                                          <p:attrName>ppt_w</p:attrName>
                                        </p:attrNameLst>
                                      </p:cBhvr>
                                      <p:tavLst>
                                        <p:tav tm="0">
                                          <p:val>
                                            <p:fltVal val="0"/>
                                          </p:val>
                                        </p:tav>
                                        <p:tav tm="100000">
                                          <p:val>
                                            <p:strVal val="#ppt_w"/>
                                          </p:val>
                                        </p:tav>
                                      </p:tavLst>
                                    </p:anim>
                                    <p:anim calcmode="lin" valueType="num">
                                      <p:cBhvr>
                                        <p:cTn id="137" dur="500" fill="hold"/>
                                        <p:tgtEl>
                                          <p:spTgt spid="1059"/>
                                        </p:tgtEl>
                                        <p:attrNameLst>
                                          <p:attrName>ppt_h</p:attrName>
                                        </p:attrNameLst>
                                      </p:cBhvr>
                                      <p:tavLst>
                                        <p:tav tm="0">
                                          <p:val>
                                            <p:fltVal val="0"/>
                                          </p:val>
                                        </p:tav>
                                        <p:tav tm="100000">
                                          <p:val>
                                            <p:strVal val="#ppt_h"/>
                                          </p:val>
                                        </p:tav>
                                      </p:tavLst>
                                    </p:anim>
                                    <p:animEffect transition="in" filter="fade">
                                      <p:cBhvr>
                                        <p:cTn id="138" dur="500"/>
                                        <p:tgtEl>
                                          <p:spTgt spid="1059"/>
                                        </p:tgtEl>
                                      </p:cBhvr>
                                    </p:animEffect>
                                    <p:anim calcmode="lin" valueType="num">
                                      <p:cBhvr>
                                        <p:cTn id="139" dur="500" fill="hold"/>
                                        <p:tgtEl>
                                          <p:spTgt spid="1059"/>
                                        </p:tgtEl>
                                        <p:attrNameLst>
                                          <p:attrName>ppt_x</p:attrName>
                                        </p:attrNameLst>
                                      </p:cBhvr>
                                      <p:tavLst>
                                        <p:tav tm="0">
                                          <p:val>
                                            <p:fltVal val="0.5"/>
                                          </p:val>
                                        </p:tav>
                                        <p:tav tm="100000">
                                          <p:val>
                                            <p:strVal val="#ppt_x"/>
                                          </p:val>
                                        </p:tav>
                                      </p:tavLst>
                                    </p:anim>
                                    <p:anim calcmode="lin" valueType="num">
                                      <p:cBhvr>
                                        <p:cTn id="140" dur="500" fill="hold"/>
                                        <p:tgtEl>
                                          <p:spTgt spid="1059"/>
                                        </p:tgtEl>
                                        <p:attrNameLst>
                                          <p:attrName>ppt_y</p:attrName>
                                        </p:attrNameLst>
                                      </p:cBhvr>
                                      <p:tavLst>
                                        <p:tav tm="0">
                                          <p:val>
                                            <p:fltVal val="0.5"/>
                                          </p:val>
                                        </p:tav>
                                        <p:tav tm="100000">
                                          <p:val>
                                            <p:strVal val="#ppt_y"/>
                                          </p:val>
                                        </p:tav>
                                      </p:tavLst>
                                    </p:anim>
                                  </p:childTnLst>
                                </p:cTn>
                              </p:par>
                            </p:childTnLst>
                          </p:cTn>
                        </p:par>
                        <p:par>
                          <p:cTn id="141" fill="hold">
                            <p:stCondLst>
                              <p:cond delay="10250"/>
                            </p:stCondLst>
                            <p:childTnLst>
                              <p:par>
                                <p:cTn id="142" presetID="42" presetClass="entr" presetSubtype="0" fill="hold" grpId="0" nodeType="afterEffect">
                                  <p:stCondLst>
                                    <p:cond delay="0"/>
                                  </p:stCondLst>
                                  <p:childTnLst>
                                    <p:set>
                                      <p:cBhvr>
                                        <p:cTn id="143" dur="1" fill="hold">
                                          <p:stCondLst>
                                            <p:cond delay="0"/>
                                          </p:stCondLst>
                                        </p:cTn>
                                        <p:tgtEl>
                                          <p:spTgt spid="85"/>
                                        </p:tgtEl>
                                        <p:attrNameLst>
                                          <p:attrName>style.visibility</p:attrName>
                                        </p:attrNameLst>
                                      </p:cBhvr>
                                      <p:to>
                                        <p:strVal val="visible"/>
                                      </p:to>
                                    </p:set>
                                    <p:animEffect transition="in" filter="fade">
                                      <p:cBhvr>
                                        <p:cTn id="144" dur="1000"/>
                                        <p:tgtEl>
                                          <p:spTgt spid="85"/>
                                        </p:tgtEl>
                                      </p:cBhvr>
                                    </p:animEffect>
                                    <p:anim calcmode="lin" valueType="num">
                                      <p:cBhvr>
                                        <p:cTn id="145" dur="1000" fill="hold"/>
                                        <p:tgtEl>
                                          <p:spTgt spid="85"/>
                                        </p:tgtEl>
                                        <p:attrNameLst>
                                          <p:attrName>ppt_x</p:attrName>
                                        </p:attrNameLst>
                                      </p:cBhvr>
                                      <p:tavLst>
                                        <p:tav tm="0">
                                          <p:val>
                                            <p:strVal val="#ppt_x"/>
                                          </p:val>
                                        </p:tav>
                                        <p:tav tm="100000">
                                          <p:val>
                                            <p:strVal val="#ppt_x"/>
                                          </p:val>
                                        </p:tav>
                                      </p:tavLst>
                                    </p:anim>
                                    <p:anim calcmode="lin" valueType="num">
                                      <p:cBhvr>
                                        <p:cTn id="146" dur="1000" fill="hold"/>
                                        <p:tgtEl>
                                          <p:spTgt spid="85"/>
                                        </p:tgtEl>
                                        <p:attrNameLst>
                                          <p:attrName>ppt_y</p:attrName>
                                        </p:attrNameLst>
                                      </p:cBhvr>
                                      <p:tavLst>
                                        <p:tav tm="0">
                                          <p:val>
                                            <p:strVal val="#ppt_y+.1"/>
                                          </p:val>
                                        </p:tav>
                                        <p:tav tm="100000">
                                          <p:val>
                                            <p:strVal val="#ppt_y"/>
                                          </p:val>
                                        </p:tav>
                                      </p:tavLst>
                                    </p:anim>
                                  </p:childTnLst>
                                </p:cTn>
                              </p:par>
                            </p:childTnLst>
                          </p:cTn>
                        </p:par>
                        <p:par>
                          <p:cTn id="147" fill="hold">
                            <p:stCondLst>
                              <p:cond delay="11250"/>
                            </p:stCondLst>
                            <p:childTnLst>
                              <p:par>
                                <p:cTn id="148" presetID="53" presetClass="entr" presetSubtype="52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500" fill="hold"/>
                                        <p:tgtEl>
                                          <p:spTgt spid="74"/>
                                        </p:tgtEl>
                                        <p:attrNameLst>
                                          <p:attrName>ppt_w</p:attrName>
                                        </p:attrNameLst>
                                      </p:cBhvr>
                                      <p:tavLst>
                                        <p:tav tm="0">
                                          <p:val>
                                            <p:fltVal val="0"/>
                                          </p:val>
                                        </p:tav>
                                        <p:tav tm="100000">
                                          <p:val>
                                            <p:strVal val="#ppt_w"/>
                                          </p:val>
                                        </p:tav>
                                      </p:tavLst>
                                    </p:anim>
                                    <p:anim calcmode="lin" valueType="num">
                                      <p:cBhvr>
                                        <p:cTn id="151" dur="500" fill="hold"/>
                                        <p:tgtEl>
                                          <p:spTgt spid="74"/>
                                        </p:tgtEl>
                                        <p:attrNameLst>
                                          <p:attrName>ppt_h</p:attrName>
                                        </p:attrNameLst>
                                      </p:cBhvr>
                                      <p:tavLst>
                                        <p:tav tm="0">
                                          <p:val>
                                            <p:fltVal val="0"/>
                                          </p:val>
                                        </p:tav>
                                        <p:tav tm="100000">
                                          <p:val>
                                            <p:strVal val="#ppt_h"/>
                                          </p:val>
                                        </p:tav>
                                      </p:tavLst>
                                    </p:anim>
                                    <p:animEffect transition="in" filter="fade">
                                      <p:cBhvr>
                                        <p:cTn id="152" dur="500"/>
                                        <p:tgtEl>
                                          <p:spTgt spid="74"/>
                                        </p:tgtEl>
                                      </p:cBhvr>
                                    </p:animEffect>
                                    <p:anim calcmode="lin" valueType="num">
                                      <p:cBhvr>
                                        <p:cTn id="153" dur="500" fill="hold"/>
                                        <p:tgtEl>
                                          <p:spTgt spid="74"/>
                                        </p:tgtEl>
                                        <p:attrNameLst>
                                          <p:attrName>ppt_x</p:attrName>
                                        </p:attrNameLst>
                                      </p:cBhvr>
                                      <p:tavLst>
                                        <p:tav tm="0">
                                          <p:val>
                                            <p:fltVal val="0.5"/>
                                          </p:val>
                                        </p:tav>
                                        <p:tav tm="100000">
                                          <p:val>
                                            <p:strVal val="#ppt_x"/>
                                          </p:val>
                                        </p:tav>
                                      </p:tavLst>
                                    </p:anim>
                                    <p:anim calcmode="lin" valueType="num">
                                      <p:cBhvr>
                                        <p:cTn id="154" dur="500" fill="hold"/>
                                        <p:tgtEl>
                                          <p:spTgt spid="74"/>
                                        </p:tgtEl>
                                        <p:attrNameLst>
                                          <p:attrName>ppt_y</p:attrName>
                                        </p:attrNameLst>
                                      </p:cBhvr>
                                      <p:tavLst>
                                        <p:tav tm="0">
                                          <p:val>
                                            <p:fltVal val="0.5"/>
                                          </p:val>
                                        </p:tav>
                                        <p:tav tm="100000">
                                          <p:val>
                                            <p:strVal val="#ppt_y"/>
                                          </p:val>
                                        </p:tav>
                                      </p:tavLst>
                                    </p:anim>
                                  </p:childTnLst>
                                </p:cTn>
                              </p:par>
                            </p:childTnLst>
                          </p:cTn>
                        </p:par>
                        <p:par>
                          <p:cTn id="155" fill="hold">
                            <p:stCondLst>
                              <p:cond delay="11750"/>
                            </p:stCondLst>
                            <p:childTnLst>
                              <p:par>
                                <p:cTn id="156" presetID="53" presetClass="entr" presetSubtype="528" fill="hold" grpId="0" nodeType="afterEffect">
                                  <p:stCondLst>
                                    <p:cond delay="0"/>
                                  </p:stCondLst>
                                  <p:childTnLst>
                                    <p:set>
                                      <p:cBhvr>
                                        <p:cTn id="157" dur="1" fill="hold">
                                          <p:stCondLst>
                                            <p:cond delay="0"/>
                                          </p:stCondLst>
                                        </p:cTn>
                                        <p:tgtEl>
                                          <p:spTgt spid="1055"/>
                                        </p:tgtEl>
                                        <p:attrNameLst>
                                          <p:attrName>style.visibility</p:attrName>
                                        </p:attrNameLst>
                                      </p:cBhvr>
                                      <p:to>
                                        <p:strVal val="visible"/>
                                      </p:to>
                                    </p:set>
                                    <p:anim calcmode="lin" valueType="num">
                                      <p:cBhvr>
                                        <p:cTn id="158" dur="500" fill="hold"/>
                                        <p:tgtEl>
                                          <p:spTgt spid="1055"/>
                                        </p:tgtEl>
                                        <p:attrNameLst>
                                          <p:attrName>ppt_w</p:attrName>
                                        </p:attrNameLst>
                                      </p:cBhvr>
                                      <p:tavLst>
                                        <p:tav tm="0">
                                          <p:val>
                                            <p:fltVal val="0"/>
                                          </p:val>
                                        </p:tav>
                                        <p:tav tm="100000">
                                          <p:val>
                                            <p:strVal val="#ppt_w"/>
                                          </p:val>
                                        </p:tav>
                                      </p:tavLst>
                                    </p:anim>
                                    <p:anim calcmode="lin" valueType="num">
                                      <p:cBhvr>
                                        <p:cTn id="159" dur="500" fill="hold"/>
                                        <p:tgtEl>
                                          <p:spTgt spid="1055"/>
                                        </p:tgtEl>
                                        <p:attrNameLst>
                                          <p:attrName>ppt_h</p:attrName>
                                        </p:attrNameLst>
                                      </p:cBhvr>
                                      <p:tavLst>
                                        <p:tav tm="0">
                                          <p:val>
                                            <p:fltVal val="0"/>
                                          </p:val>
                                        </p:tav>
                                        <p:tav tm="100000">
                                          <p:val>
                                            <p:strVal val="#ppt_h"/>
                                          </p:val>
                                        </p:tav>
                                      </p:tavLst>
                                    </p:anim>
                                    <p:animEffect transition="in" filter="fade">
                                      <p:cBhvr>
                                        <p:cTn id="160" dur="500"/>
                                        <p:tgtEl>
                                          <p:spTgt spid="1055"/>
                                        </p:tgtEl>
                                      </p:cBhvr>
                                    </p:animEffect>
                                    <p:anim calcmode="lin" valueType="num">
                                      <p:cBhvr>
                                        <p:cTn id="161" dur="500" fill="hold"/>
                                        <p:tgtEl>
                                          <p:spTgt spid="1055"/>
                                        </p:tgtEl>
                                        <p:attrNameLst>
                                          <p:attrName>ppt_x</p:attrName>
                                        </p:attrNameLst>
                                      </p:cBhvr>
                                      <p:tavLst>
                                        <p:tav tm="0">
                                          <p:val>
                                            <p:fltVal val="0.5"/>
                                          </p:val>
                                        </p:tav>
                                        <p:tav tm="100000">
                                          <p:val>
                                            <p:strVal val="#ppt_x"/>
                                          </p:val>
                                        </p:tav>
                                      </p:tavLst>
                                    </p:anim>
                                    <p:anim calcmode="lin" valueType="num">
                                      <p:cBhvr>
                                        <p:cTn id="162" dur="500" fill="hold"/>
                                        <p:tgtEl>
                                          <p:spTgt spid="1055"/>
                                        </p:tgtEl>
                                        <p:attrNameLst>
                                          <p:attrName>ppt_y</p:attrName>
                                        </p:attrNameLst>
                                      </p:cBhvr>
                                      <p:tavLst>
                                        <p:tav tm="0">
                                          <p:val>
                                            <p:fltVal val="0.5"/>
                                          </p:val>
                                        </p:tav>
                                        <p:tav tm="100000">
                                          <p:val>
                                            <p:strVal val="#ppt_y"/>
                                          </p:val>
                                        </p:tav>
                                      </p:tavLst>
                                    </p:anim>
                                  </p:childTnLst>
                                </p:cTn>
                              </p:par>
                            </p:childTnLst>
                          </p:cTn>
                        </p:par>
                        <p:par>
                          <p:cTn id="163" fill="hold">
                            <p:stCondLst>
                              <p:cond delay="12250"/>
                            </p:stCondLst>
                            <p:childTnLst>
                              <p:par>
                                <p:cTn id="164" presetID="42" presetClass="entr" presetSubtype="0" fill="hold" grpId="0" nodeType="afterEffect">
                                  <p:stCondLst>
                                    <p:cond delay="0"/>
                                  </p:stCondLst>
                                  <p:childTnLst>
                                    <p:set>
                                      <p:cBhvr>
                                        <p:cTn id="165" dur="1" fill="hold">
                                          <p:stCondLst>
                                            <p:cond delay="0"/>
                                          </p:stCondLst>
                                        </p:cTn>
                                        <p:tgtEl>
                                          <p:spTgt spid="88"/>
                                        </p:tgtEl>
                                        <p:attrNameLst>
                                          <p:attrName>style.visibility</p:attrName>
                                        </p:attrNameLst>
                                      </p:cBhvr>
                                      <p:to>
                                        <p:strVal val="visible"/>
                                      </p:to>
                                    </p:set>
                                    <p:animEffect transition="in" filter="fade">
                                      <p:cBhvr>
                                        <p:cTn id="166" dur="1000"/>
                                        <p:tgtEl>
                                          <p:spTgt spid="88"/>
                                        </p:tgtEl>
                                      </p:cBhvr>
                                    </p:animEffect>
                                    <p:anim calcmode="lin" valueType="num">
                                      <p:cBhvr>
                                        <p:cTn id="167" dur="1000" fill="hold"/>
                                        <p:tgtEl>
                                          <p:spTgt spid="88"/>
                                        </p:tgtEl>
                                        <p:attrNameLst>
                                          <p:attrName>ppt_x</p:attrName>
                                        </p:attrNameLst>
                                      </p:cBhvr>
                                      <p:tavLst>
                                        <p:tav tm="0">
                                          <p:val>
                                            <p:strVal val="#ppt_x"/>
                                          </p:val>
                                        </p:tav>
                                        <p:tav tm="100000">
                                          <p:val>
                                            <p:strVal val="#ppt_x"/>
                                          </p:val>
                                        </p:tav>
                                      </p:tavLst>
                                    </p:anim>
                                    <p:anim calcmode="lin" valueType="num">
                                      <p:cBhvr>
                                        <p:cTn id="168"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 grpId="0" animBg="1"/>
      <p:bldP spid="1055" grpId="0" animBg="1"/>
      <p:bldP spid="1056" grpId="0" animBg="1"/>
      <p:bldP spid="1057" grpId="0" animBg="1"/>
      <p:bldP spid="1058" grpId="0" animBg="1"/>
      <p:bldP spid="1059" grpId="0" animBg="1"/>
      <p:bldP spid="1061" grpId="0" animBg="1"/>
      <p:bldP spid="1064" grpId="0" animBg="1"/>
      <p:bldP spid="1065" grpId="0" animBg="1"/>
      <p:bldP spid="1066" grpId="0" animBg="1"/>
      <p:bldP spid="1067" grpId="0" animBg="1"/>
      <p:bldP spid="1068" grpId="0" animBg="1"/>
      <p:bldP spid="77" grpId="0" animBg="1"/>
      <p:bldP spid="83" grpId="0"/>
      <p:bldP spid="84" grpId="0"/>
      <p:bldP spid="85" grpId="0"/>
      <p:bldP spid="86" grpId="0"/>
      <p:bldP spid="87" grpId="0"/>
      <p:bldP spid="8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189" name="Freeform 93"/>
          <p:cNvSpPr>
            <a:spLocks/>
          </p:cNvSpPr>
          <p:nvPr/>
        </p:nvSpPr>
        <p:spPr bwMode="auto">
          <a:xfrm>
            <a:off x="3894666" y="3634317"/>
            <a:ext cx="4214284" cy="3263900"/>
          </a:xfrm>
          <a:custGeom>
            <a:avLst/>
            <a:gdLst/>
            <a:ahLst/>
            <a:cxnLst>
              <a:cxn ang="0">
                <a:pos x="479" y="142"/>
              </a:cxn>
              <a:cxn ang="0">
                <a:pos x="471" y="142"/>
              </a:cxn>
              <a:cxn ang="0">
                <a:pos x="449" y="106"/>
              </a:cxn>
              <a:cxn ang="0">
                <a:pos x="123" y="43"/>
              </a:cxn>
              <a:cxn ang="0">
                <a:pos x="9" y="142"/>
              </a:cxn>
              <a:cxn ang="0">
                <a:pos x="0" y="142"/>
              </a:cxn>
              <a:cxn ang="0">
                <a:pos x="0" y="190"/>
              </a:cxn>
              <a:cxn ang="0">
                <a:pos x="1" y="190"/>
              </a:cxn>
              <a:cxn ang="0">
                <a:pos x="31" y="264"/>
              </a:cxn>
              <a:cxn ang="0">
                <a:pos x="357" y="327"/>
              </a:cxn>
              <a:cxn ang="0">
                <a:pos x="479" y="190"/>
              </a:cxn>
              <a:cxn ang="0">
                <a:pos x="479" y="190"/>
              </a:cxn>
              <a:cxn ang="0">
                <a:pos x="479" y="142"/>
              </a:cxn>
            </a:cxnLst>
            <a:rect l="0" t="0" r="r" b="b"/>
            <a:pathLst>
              <a:path w="479" h="371">
                <a:moveTo>
                  <a:pt x="479" y="142"/>
                </a:moveTo>
                <a:cubicBezTo>
                  <a:pt x="471" y="142"/>
                  <a:pt x="471" y="142"/>
                  <a:pt x="471" y="142"/>
                </a:cubicBezTo>
                <a:cubicBezTo>
                  <a:pt x="466" y="130"/>
                  <a:pt x="459" y="118"/>
                  <a:pt x="449" y="106"/>
                </a:cubicBezTo>
                <a:cubicBezTo>
                  <a:pt x="384" y="28"/>
                  <a:pt x="238" y="0"/>
                  <a:pt x="123" y="43"/>
                </a:cubicBezTo>
                <a:cubicBezTo>
                  <a:pt x="64" y="65"/>
                  <a:pt x="25" y="102"/>
                  <a:pt x="9" y="142"/>
                </a:cubicBezTo>
                <a:cubicBezTo>
                  <a:pt x="0" y="142"/>
                  <a:pt x="0" y="142"/>
                  <a:pt x="0" y="142"/>
                </a:cubicBezTo>
                <a:cubicBezTo>
                  <a:pt x="0" y="190"/>
                  <a:pt x="0" y="190"/>
                  <a:pt x="0" y="190"/>
                </a:cubicBezTo>
                <a:cubicBezTo>
                  <a:pt x="1" y="190"/>
                  <a:pt x="1" y="190"/>
                  <a:pt x="1" y="190"/>
                </a:cubicBezTo>
                <a:cubicBezTo>
                  <a:pt x="2" y="215"/>
                  <a:pt x="12" y="240"/>
                  <a:pt x="31" y="264"/>
                </a:cubicBezTo>
                <a:cubicBezTo>
                  <a:pt x="96" y="342"/>
                  <a:pt x="242" y="371"/>
                  <a:pt x="357" y="327"/>
                </a:cubicBezTo>
                <a:cubicBezTo>
                  <a:pt x="433" y="298"/>
                  <a:pt x="477" y="245"/>
                  <a:pt x="479" y="190"/>
                </a:cubicBezTo>
                <a:cubicBezTo>
                  <a:pt x="479" y="190"/>
                  <a:pt x="479" y="190"/>
                  <a:pt x="479" y="190"/>
                </a:cubicBezTo>
                <a:lnTo>
                  <a:pt x="479" y="142"/>
                </a:lnTo>
                <a:close/>
              </a:path>
            </a:pathLst>
          </a:custGeom>
          <a:gradFill flip="none" rotWithShape="1">
            <a:gsLst>
              <a:gs pos="0">
                <a:schemeClr val="bg1">
                  <a:lumMod val="65000"/>
                </a:schemeClr>
              </a:gs>
              <a:gs pos="50000">
                <a:schemeClr val="bg1">
                  <a:lumMod val="85000"/>
                </a:schemeClr>
              </a:gs>
              <a:gs pos="100000">
                <a:schemeClr val="bg1">
                  <a:lumMod val="65000"/>
                </a:schemeClr>
              </a:gs>
            </a:gsLst>
            <a:lin ang="0" scaled="1"/>
            <a:tileRect/>
          </a:gradFill>
          <a:ln w="9525">
            <a:noFill/>
            <a:round/>
            <a:headEnd/>
            <a:tailEnd/>
          </a:ln>
          <a:effectLst>
            <a:outerShdw blurRad="50800" dist="38100" dir="5400000" algn="t"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p>
        </p:txBody>
      </p:sp>
      <p:sp>
        <p:nvSpPr>
          <p:cNvPr id="4190" name="Freeform 94"/>
          <p:cNvSpPr>
            <a:spLocks/>
          </p:cNvSpPr>
          <p:nvPr/>
        </p:nvSpPr>
        <p:spPr bwMode="auto">
          <a:xfrm>
            <a:off x="3596217" y="3263900"/>
            <a:ext cx="4819651" cy="3441700"/>
          </a:xfrm>
          <a:custGeom>
            <a:avLst/>
            <a:gdLst/>
            <a:ahLst/>
            <a:cxnLst>
              <a:cxn ang="0">
                <a:pos x="483" y="112"/>
              </a:cxn>
              <a:cxn ang="0">
                <a:pos x="157" y="46"/>
              </a:cxn>
              <a:cxn ang="0">
                <a:pos x="65" y="278"/>
              </a:cxn>
              <a:cxn ang="0">
                <a:pos x="391" y="345"/>
              </a:cxn>
              <a:cxn ang="0">
                <a:pos x="483" y="112"/>
              </a:cxn>
            </a:cxnLst>
            <a:rect l="0" t="0" r="r" b="b"/>
            <a:pathLst>
              <a:path w="548" h="391">
                <a:moveTo>
                  <a:pt x="483" y="112"/>
                </a:moveTo>
                <a:cubicBezTo>
                  <a:pt x="418" y="30"/>
                  <a:pt x="272" y="0"/>
                  <a:pt x="157" y="46"/>
                </a:cubicBezTo>
                <a:cubicBezTo>
                  <a:pt x="42" y="92"/>
                  <a:pt x="0" y="196"/>
                  <a:pt x="65" y="278"/>
                </a:cubicBezTo>
                <a:cubicBezTo>
                  <a:pt x="130" y="361"/>
                  <a:pt x="276" y="391"/>
                  <a:pt x="391" y="345"/>
                </a:cubicBezTo>
                <a:cubicBezTo>
                  <a:pt x="506" y="299"/>
                  <a:pt x="548" y="195"/>
                  <a:pt x="483" y="112"/>
                </a:cubicBezTo>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4" name="Freeform 95"/>
          <p:cNvSpPr>
            <a:spLocks/>
          </p:cNvSpPr>
          <p:nvPr/>
        </p:nvSpPr>
        <p:spPr bwMode="auto">
          <a:xfrm>
            <a:off x="5005472" y="2307259"/>
            <a:ext cx="986367" cy="2402417"/>
          </a:xfrm>
          <a:custGeom>
            <a:avLst/>
            <a:gdLst/>
            <a:ahLst/>
            <a:cxnLst>
              <a:cxn ang="0">
                <a:pos x="0" y="0"/>
              </a:cxn>
              <a:cxn ang="0">
                <a:pos x="0" y="761"/>
              </a:cxn>
              <a:cxn ang="0">
                <a:pos x="466" y="1135"/>
              </a:cxn>
              <a:cxn ang="0">
                <a:pos x="466" y="374"/>
              </a:cxn>
              <a:cxn ang="0">
                <a:pos x="0" y="0"/>
              </a:cxn>
            </a:cxnLst>
            <a:rect l="0" t="0" r="r" b="b"/>
            <a:pathLst>
              <a:path w="466" h="1135">
                <a:moveTo>
                  <a:pt x="0" y="0"/>
                </a:moveTo>
                <a:lnTo>
                  <a:pt x="0" y="761"/>
                </a:lnTo>
                <a:lnTo>
                  <a:pt x="466" y="1135"/>
                </a:lnTo>
                <a:lnTo>
                  <a:pt x="466" y="374"/>
                </a:lnTo>
                <a:lnTo>
                  <a:pt x="0" y="0"/>
                </a:lnTo>
                <a:close/>
              </a:path>
            </a:pathLst>
          </a:custGeom>
          <a:solidFill>
            <a:schemeClr val="bg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5" name="Freeform 97"/>
          <p:cNvSpPr>
            <a:spLocks/>
          </p:cNvSpPr>
          <p:nvPr/>
        </p:nvSpPr>
        <p:spPr bwMode="auto">
          <a:xfrm>
            <a:off x="5543105" y="2728477"/>
            <a:ext cx="448733" cy="1786467"/>
          </a:xfrm>
          <a:custGeom>
            <a:avLst/>
            <a:gdLst/>
            <a:ahLst/>
            <a:cxnLst>
              <a:cxn ang="0">
                <a:pos x="0" y="0"/>
              </a:cxn>
              <a:cxn ang="0">
                <a:pos x="0" y="682"/>
              </a:cxn>
              <a:cxn ang="0">
                <a:pos x="212" y="844"/>
              </a:cxn>
              <a:cxn ang="0">
                <a:pos x="212" y="175"/>
              </a:cxn>
              <a:cxn ang="0">
                <a:pos x="0" y="0"/>
              </a:cxn>
            </a:cxnLst>
            <a:rect l="0" t="0" r="r" b="b"/>
            <a:pathLst>
              <a:path w="212" h="844">
                <a:moveTo>
                  <a:pt x="0" y="0"/>
                </a:moveTo>
                <a:lnTo>
                  <a:pt x="0" y="682"/>
                </a:lnTo>
                <a:lnTo>
                  <a:pt x="212" y="844"/>
                </a:lnTo>
                <a:lnTo>
                  <a:pt x="212" y="175"/>
                </a:lnTo>
                <a:lnTo>
                  <a:pt x="0" y="0"/>
                </a:lnTo>
                <a:close/>
              </a:path>
            </a:pathLst>
          </a:custGeom>
          <a:solidFill>
            <a:srgbClr val="7C7C7C"/>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7" name="Freeform 99"/>
          <p:cNvSpPr>
            <a:spLocks/>
          </p:cNvSpPr>
          <p:nvPr/>
        </p:nvSpPr>
        <p:spPr bwMode="auto">
          <a:xfrm>
            <a:off x="5991839" y="2605710"/>
            <a:ext cx="1274233" cy="1794933"/>
          </a:xfrm>
          <a:custGeom>
            <a:avLst/>
            <a:gdLst/>
            <a:ahLst/>
            <a:cxnLst>
              <a:cxn ang="0">
                <a:pos x="602" y="0"/>
              </a:cxn>
              <a:cxn ang="0">
                <a:pos x="602" y="615"/>
              </a:cxn>
              <a:cxn ang="0">
                <a:pos x="0" y="848"/>
              </a:cxn>
              <a:cxn ang="0">
                <a:pos x="0" y="233"/>
              </a:cxn>
              <a:cxn ang="0">
                <a:pos x="602" y="0"/>
              </a:cxn>
            </a:cxnLst>
            <a:rect l="0" t="0" r="r" b="b"/>
            <a:pathLst>
              <a:path w="602" h="848">
                <a:moveTo>
                  <a:pt x="602" y="0"/>
                </a:moveTo>
                <a:lnTo>
                  <a:pt x="602" y="615"/>
                </a:lnTo>
                <a:lnTo>
                  <a:pt x="0" y="848"/>
                </a:lnTo>
                <a:lnTo>
                  <a:pt x="0" y="233"/>
                </a:lnTo>
                <a:lnTo>
                  <a:pt x="602" y="0"/>
                </a:lnTo>
                <a:close/>
              </a:path>
            </a:pathLst>
          </a:custGeom>
          <a:solidFill>
            <a:schemeClr val="bg1">
              <a:lumMod val="6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8" name="Freeform 102"/>
          <p:cNvSpPr>
            <a:spLocks/>
          </p:cNvSpPr>
          <p:nvPr/>
        </p:nvSpPr>
        <p:spPr bwMode="auto">
          <a:xfrm>
            <a:off x="5991839" y="2853359"/>
            <a:ext cx="624417" cy="1547284"/>
          </a:xfrm>
          <a:custGeom>
            <a:avLst/>
            <a:gdLst/>
            <a:ahLst/>
            <a:cxnLst>
              <a:cxn ang="0">
                <a:pos x="295" y="0"/>
              </a:cxn>
              <a:cxn ang="0">
                <a:pos x="0" y="116"/>
              </a:cxn>
              <a:cxn ang="0">
                <a:pos x="0" y="731"/>
              </a:cxn>
              <a:cxn ang="0">
                <a:pos x="295" y="619"/>
              </a:cxn>
              <a:cxn ang="0">
                <a:pos x="295" y="0"/>
              </a:cxn>
            </a:cxnLst>
            <a:rect l="0" t="0" r="r" b="b"/>
            <a:pathLst>
              <a:path w="295" h="731">
                <a:moveTo>
                  <a:pt x="295" y="0"/>
                </a:moveTo>
                <a:lnTo>
                  <a:pt x="0" y="116"/>
                </a:lnTo>
                <a:lnTo>
                  <a:pt x="0" y="731"/>
                </a:lnTo>
                <a:lnTo>
                  <a:pt x="295" y="619"/>
                </a:lnTo>
                <a:lnTo>
                  <a:pt x="295" y="0"/>
                </a:lnTo>
                <a:close/>
              </a:path>
            </a:pathLst>
          </a:custGeom>
          <a:solidFill>
            <a:srgbClr val="4A4A4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2" name="Freeform 161"/>
          <p:cNvSpPr>
            <a:spLocks/>
          </p:cNvSpPr>
          <p:nvPr/>
        </p:nvSpPr>
        <p:spPr bwMode="auto">
          <a:xfrm>
            <a:off x="7201997" y="3529477"/>
            <a:ext cx="255020" cy="1934587"/>
          </a:xfrm>
          <a:custGeom>
            <a:avLst/>
            <a:gdLst>
              <a:gd name="connsiteX0" fmla="*/ 255020 w 255020"/>
              <a:gd name="connsiteY0" fmla="*/ 0 h 1934587"/>
              <a:gd name="connsiteX1" fmla="*/ 255020 w 255020"/>
              <a:gd name="connsiteY1" fmla="*/ 18145 h 1934587"/>
              <a:gd name="connsiteX2" fmla="*/ 255020 w 255020"/>
              <a:gd name="connsiteY2" fmla="*/ 818181 h 1934587"/>
              <a:gd name="connsiteX3" fmla="*/ 255020 w 255020"/>
              <a:gd name="connsiteY3" fmla="*/ 1372432 h 1934587"/>
              <a:gd name="connsiteX4" fmla="*/ 228639 w 255020"/>
              <a:gd name="connsiteY4" fmla="*/ 1539587 h 1934587"/>
              <a:gd name="connsiteX5" fmla="*/ 149495 w 255020"/>
              <a:gd name="connsiteY5" fmla="*/ 1733135 h 1934587"/>
              <a:gd name="connsiteX6" fmla="*/ 84640 w 255020"/>
              <a:gd name="connsiteY6" fmla="*/ 1837607 h 1934587"/>
              <a:gd name="connsiteX7" fmla="*/ 773 w 255020"/>
              <a:gd name="connsiteY7" fmla="*/ 1934587 h 1934587"/>
              <a:gd name="connsiteX8" fmla="*/ 773 w 255020"/>
              <a:gd name="connsiteY8" fmla="*/ 570507 h 1934587"/>
              <a:gd name="connsiteX9" fmla="*/ 0 w 255020"/>
              <a:gd name="connsiteY9" fmla="*/ 570507 h 1934587"/>
              <a:gd name="connsiteX10" fmla="*/ 0 w 255020"/>
              <a:gd name="connsiteY10" fmla="*/ 563049 h 1934587"/>
              <a:gd name="connsiteX11" fmla="*/ 149495 w 255020"/>
              <a:gd name="connsiteY11" fmla="*/ 360703 h 1934587"/>
              <a:gd name="connsiteX12" fmla="*/ 228639 w 255020"/>
              <a:gd name="connsiteY12" fmla="*/ 167155 h 1934587"/>
              <a:gd name="connsiteX13" fmla="*/ 255020 w 255020"/>
              <a:gd name="connsiteY13" fmla="*/ 0 h 1934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5020" h="1934587">
                <a:moveTo>
                  <a:pt x="255020" y="0"/>
                </a:moveTo>
                <a:lnTo>
                  <a:pt x="255020" y="18145"/>
                </a:lnTo>
                <a:cubicBezTo>
                  <a:pt x="255020" y="92375"/>
                  <a:pt x="255020" y="290322"/>
                  <a:pt x="255020" y="818181"/>
                </a:cubicBezTo>
                <a:cubicBezTo>
                  <a:pt x="255020" y="826978"/>
                  <a:pt x="255020" y="1363634"/>
                  <a:pt x="255020" y="1372432"/>
                </a:cubicBezTo>
                <a:cubicBezTo>
                  <a:pt x="246226" y="1425218"/>
                  <a:pt x="237433" y="1478004"/>
                  <a:pt x="228639" y="1539587"/>
                </a:cubicBezTo>
                <a:cubicBezTo>
                  <a:pt x="211051" y="1601171"/>
                  <a:pt x="184670" y="1671552"/>
                  <a:pt x="149495" y="1733135"/>
                </a:cubicBezTo>
                <a:cubicBezTo>
                  <a:pt x="131907" y="1768326"/>
                  <a:pt x="109922" y="1803516"/>
                  <a:pt x="84640" y="1837607"/>
                </a:cubicBezTo>
                <a:lnTo>
                  <a:pt x="773" y="1934587"/>
                </a:lnTo>
                <a:lnTo>
                  <a:pt x="773" y="570507"/>
                </a:lnTo>
                <a:lnTo>
                  <a:pt x="0" y="570507"/>
                </a:lnTo>
                <a:lnTo>
                  <a:pt x="0" y="563049"/>
                </a:lnTo>
                <a:cubicBezTo>
                  <a:pt x="61557" y="501466"/>
                  <a:pt x="114319" y="431084"/>
                  <a:pt x="149495" y="360703"/>
                </a:cubicBezTo>
                <a:cubicBezTo>
                  <a:pt x="184670" y="299120"/>
                  <a:pt x="211051" y="228739"/>
                  <a:pt x="228639" y="167155"/>
                </a:cubicBezTo>
                <a:cubicBezTo>
                  <a:pt x="246226" y="114369"/>
                  <a:pt x="255020" y="52786"/>
                  <a:pt x="255020" y="0"/>
                </a:cubicBezTo>
                <a:close/>
              </a:path>
            </a:pathLst>
          </a:custGeom>
          <a:solidFill>
            <a:srgbClr val="9C9C9C"/>
          </a:solidFill>
          <a:ln w="9525">
            <a:noFill/>
            <a:round/>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noAutofit/>
          </a:bodyPr>
          <a:lstStyle/>
          <a:p>
            <a:endParaRPr lang="en-US" sz="2400"/>
          </a:p>
        </p:txBody>
      </p:sp>
      <p:sp>
        <p:nvSpPr>
          <p:cNvPr id="159" name="Freeform 104"/>
          <p:cNvSpPr>
            <a:spLocks/>
          </p:cNvSpPr>
          <p:nvPr/>
        </p:nvSpPr>
        <p:spPr bwMode="auto">
          <a:xfrm>
            <a:off x="6015567" y="3503084"/>
            <a:ext cx="1187451" cy="931333"/>
          </a:xfrm>
          <a:custGeom>
            <a:avLst/>
            <a:gdLst/>
            <a:ahLst/>
            <a:cxnLst>
              <a:cxn ang="0">
                <a:pos x="561" y="278"/>
              </a:cxn>
              <a:cxn ang="0">
                <a:pos x="0" y="0"/>
              </a:cxn>
              <a:cxn ang="0">
                <a:pos x="0" y="158"/>
              </a:cxn>
              <a:cxn ang="0">
                <a:pos x="561" y="440"/>
              </a:cxn>
              <a:cxn ang="0">
                <a:pos x="561" y="278"/>
              </a:cxn>
            </a:cxnLst>
            <a:rect l="0" t="0" r="r" b="b"/>
            <a:pathLst>
              <a:path w="561" h="440">
                <a:moveTo>
                  <a:pt x="561" y="278"/>
                </a:moveTo>
                <a:lnTo>
                  <a:pt x="0" y="0"/>
                </a:lnTo>
                <a:lnTo>
                  <a:pt x="0" y="158"/>
                </a:lnTo>
                <a:lnTo>
                  <a:pt x="561" y="440"/>
                </a:lnTo>
                <a:lnTo>
                  <a:pt x="561" y="278"/>
                </a:lnTo>
                <a:close/>
              </a:path>
            </a:pathLst>
          </a:custGeom>
          <a:solidFill>
            <a:schemeClr val="bg1">
              <a:lumMod val="6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0" name="Freeform 105"/>
          <p:cNvSpPr>
            <a:spLocks/>
          </p:cNvSpPr>
          <p:nvPr/>
        </p:nvSpPr>
        <p:spPr bwMode="auto">
          <a:xfrm>
            <a:off x="6015567" y="3503084"/>
            <a:ext cx="641351" cy="649817"/>
          </a:xfrm>
          <a:custGeom>
            <a:avLst/>
            <a:gdLst/>
            <a:ahLst/>
            <a:cxnLst>
              <a:cxn ang="0">
                <a:pos x="303" y="149"/>
              </a:cxn>
              <a:cxn ang="0">
                <a:pos x="0" y="0"/>
              </a:cxn>
              <a:cxn ang="0">
                <a:pos x="0" y="158"/>
              </a:cxn>
              <a:cxn ang="0">
                <a:pos x="303" y="307"/>
              </a:cxn>
              <a:cxn ang="0">
                <a:pos x="303" y="149"/>
              </a:cxn>
            </a:cxnLst>
            <a:rect l="0" t="0" r="r" b="b"/>
            <a:pathLst>
              <a:path w="303" h="307">
                <a:moveTo>
                  <a:pt x="303" y="149"/>
                </a:moveTo>
                <a:lnTo>
                  <a:pt x="0" y="0"/>
                </a:lnTo>
                <a:lnTo>
                  <a:pt x="0" y="158"/>
                </a:lnTo>
                <a:lnTo>
                  <a:pt x="303" y="307"/>
                </a:lnTo>
                <a:lnTo>
                  <a:pt x="303" y="149"/>
                </a:lnTo>
                <a:close/>
              </a:path>
            </a:pathLst>
          </a:custGeom>
          <a:solidFill>
            <a:srgbClr val="382449"/>
          </a:solidFill>
          <a:ln w="6350">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1" name="Freeform 122"/>
          <p:cNvSpPr>
            <a:spLocks/>
          </p:cNvSpPr>
          <p:nvPr/>
        </p:nvSpPr>
        <p:spPr bwMode="auto">
          <a:xfrm>
            <a:off x="6015567" y="3009900"/>
            <a:ext cx="1530351" cy="1090084"/>
          </a:xfrm>
          <a:custGeom>
            <a:avLst/>
            <a:gdLst/>
            <a:ahLst/>
            <a:cxnLst>
              <a:cxn ang="0">
                <a:pos x="0" y="56"/>
              </a:cxn>
              <a:cxn ang="0">
                <a:pos x="145" y="0"/>
              </a:cxn>
              <a:cxn ang="0">
                <a:pos x="135" y="124"/>
              </a:cxn>
              <a:cxn ang="0">
                <a:pos x="0" y="56"/>
              </a:cxn>
            </a:cxnLst>
            <a:rect l="0" t="0" r="r" b="b"/>
            <a:pathLst>
              <a:path w="174" h="124">
                <a:moveTo>
                  <a:pt x="0" y="56"/>
                </a:moveTo>
                <a:cubicBezTo>
                  <a:pt x="145" y="0"/>
                  <a:pt x="145" y="0"/>
                  <a:pt x="145" y="0"/>
                </a:cubicBezTo>
                <a:cubicBezTo>
                  <a:pt x="174" y="41"/>
                  <a:pt x="169" y="88"/>
                  <a:pt x="135" y="124"/>
                </a:cubicBezTo>
                <a:lnTo>
                  <a:pt x="0" y="56"/>
                </a:lnTo>
                <a:close/>
              </a:path>
            </a:pathLst>
          </a:custGeom>
          <a:solidFill>
            <a:schemeClr val="bg1">
              <a:lumMod val="75000"/>
            </a:schemeClr>
          </a:solidFill>
          <a:ln w="6350">
            <a:noFill/>
            <a:round/>
            <a:headEnd/>
            <a:tailEnd/>
          </a:ln>
          <a:effectLst>
            <a:outerShdw blurRad="50800" dist="38100" dir="16200000"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63" name="Freeform 123"/>
          <p:cNvSpPr>
            <a:spLocks/>
          </p:cNvSpPr>
          <p:nvPr/>
        </p:nvSpPr>
        <p:spPr bwMode="auto">
          <a:xfrm>
            <a:off x="6015567" y="3230033"/>
            <a:ext cx="764117" cy="588433"/>
          </a:xfrm>
          <a:custGeom>
            <a:avLst/>
            <a:gdLst/>
            <a:ahLst/>
            <a:cxnLst>
              <a:cxn ang="0">
                <a:pos x="73" y="67"/>
              </a:cxn>
              <a:cxn ang="0">
                <a:pos x="81" y="0"/>
              </a:cxn>
              <a:cxn ang="0">
                <a:pos x="0" y="31"/>
              </a:cxn>
              <a:cxn ang="0">
                <a:pos x="73" y="67"/>
              </a:cxn>
            </a:cxnLst>
            <a:rect l="0" t="0" r="r" b="b"/>
            <a:pathLst>
              <a:path w="87" h="67">
                <a:moveTo>
                  <a:pt x="73" y="67"/>
                </a:moveTo>
                <a:cubicBezTo>
                  <a:pt x="84" y="46"/>
                  <a:pt x="87" y="23"/>
                  <a:pt x="81" y="0"/>
                </a:cubicBezTo>
                <a:cubicBezTo>
                  <a:pt x="0" y="31"/>
                  <a:pt x="0" y="31"/>
                  <a:pt x="0" y="31"/>
                </a:cubicBezTo>
                <a:lnTo>
                  <a:pt x="73" y="67"/>
                </a:lnTo>
                <a:close/>
              </a:path>
            </a:pathLst>
          </a:custGeom>
          <a:solidFill>
            <a:srgbClr val="564267"/>
          </a:solidFill>
          <a:ln w="6350">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92" name="Freeform 96"/>
          <p:cNvSpPr>
            <a:spLocks/>
          </p:cNvSpPr>
          <p:nvPr/>
        </p:nvSpPr>
        <p:spPr bwMode="auto">
          <a:xfrm>
            <a:off x="5029200" y="2341033"/>
            <a:ext cx="986367" cy="2402417"/>
          </a:xfrm>
          <a:custGeom>
            <a:avLst/>
            <a:gdLst/>
            <a:ahLst/>
            <a:cxnLst>
              <a:cxn ang="0">
                <a:pos x="0" y="0"/>
              </a:cxn>
              <a:cxn ang="0">
                <a:pos x="0" y="761"/>
              </a:cxn>
              <a:cxn ang="0">
                <a:pos x="466" y="1135"/>
              </a:cxn>
              <a:cxn ang="0">
                <a:pos x="466" y="374"/>
              </a:cxn>
              <a:cxn ang="0">
                <a:pos x="0" y="0"/>
              </a:cxn>
            </a:cxnLst>
            <a:rect l="0" t="0" r="r" b="b"/>
            <a:pathLst>
              <a:path w="466" h="1135">
                <a:moveTo>
                  <a:pt x="0" y="0"/>
                </a:moveTo>
                <a:lnTo>
                  <a:pt x="0" y="761"/>
                </a:lnTo>
                <a:lnTo>
                  <a:pt x="466" y="1135"/>
                </a:lnTo>
                <a:lnTo>
                  <a:pt x="466" y="374"/>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79" name="TextBox 178"/>
          <p:cNvSpPr txBox="1"/>
          <p:nvPr/>
        </p:nvSpPr>
        <p:spPr>
          <a:xfrm>
            <a:off x="2960319" y="4929461"/>
            <a:ext cx="762383" cy="508000"/>
          </a:xfrm>
          <a:prstGeom prst="rect">
            <a:avLst/>
          </a:prstGeom>
          <a:noFill/>
          <a:ln>
            <a:noFill/>
          </a:ln>
        </p:spPr>
        <p:txBody>
          <a:bodyPr wrap="none" rtlCol="0" anchor="ctr" anchorCtr="1">
            <a:noAutofit/>
          </a:bodyPr>
          <a:lstStyle/>
          <a:p>
            <a:pPr algn="ctr"/>
            <a:r>
              <a:rPr lang="en-US" sz="1867" b="1" dirty="0">
                <a:solidFill>
                  <a:srgbClr val="EF9D27"/>
                </a:solidFill>
              </a:rPr>
              <a:t>45%</a:t>
            </a:r>
          </a:p>
        </p:txBody>
      </p:sp>
      <p:sp>
        <p:nvSpPr>
          <p:cNvPr id="180" name="TextBox 179"/>
          <p:cNvSpPr txBox="1"/>
          <p:nvPr/>
        </p:nvSpPr>
        <p:spPr>
          <a:xfrm>
            <a:off x="3218318" y="3079233"/>
            <a:ext cx="762383" cy="508000"/>
          </a:xfrm>
          <a:prstGeom prst="rect">
            <a:avLst/>
          </a:prstGeom>
          <a:noFill/>
          <a:ln>
            <a:noFill/>
          </a:ln>
        </p:spPr>
        <p:txBody>
          <a:bodyPr wrap="none" rtlCol="0" anchor="ctr" anchorCtr="1">
            <a:noAutofit/>
          </a:bodyPr>
          <a:lstStyle/>
          <a:p>
            <a:pPr algn="ctr"/>
            <a:r>
              <a:rPr lang="en-US" sz="1867" b="1" dirty="0">
                <a:solidFill>
                  <a:srgbClr val="189A80"/>
                </a:solidFill>
              </a:rPr>
              <a:t>20%</a:t>
            </a:r>
          </a:p>
        </p:txBody>
      </p:sp>
      <p:sp>
        <p:nvSpPr>
          <p:cNvPr id="182" name="TextBox 181"/>
          <p:cNvSpPr txBox="1"/>
          <p:nvPr/>
        </p:nvSpPr>
        <p:spPr>
          <a:xfrm>
            <a:off x="7547770" y="1001164"/>
            <a:ext cx="762383" cy="508000"/>
          </a:xfrm>
          <a:prstGeom prst="rect">
            <a:avLst/>
          </a:prstGeom>
          <a:noFill/>
          <a:ln>
            <a:noFill/>
          </a:ln>
        </p:spPr>
        <p:txBody>
          <a:bodyPr wrap="none" rtlCol="0" anchor="ctr" anchorCtr="1">
            <a:noAutofit/>
          </a:bodyPr>
          <a:lstStyle/>
          <a:p>
            <a:pPr algn="ctr"/>
            <a:r>
              <a:rPr lang="en-US" sz="1867" b="1" dirty="0">
                <a:solidFill>
                  <a:srgbClr val="686868"/>
                </a:solidFill>
              </a:rPr>
              <a:t>90%</a:t>
            </a:r>
          </a:p>
        </p:txBody>
      </p:sp>
      <p:sp>
        <p:nvSpPr>
          <p:cNvPr id="183" name="TextBox 182"/>
          <p:cNvSpPr txBox="1"/>
          <p:nvPr/>
        </p:nvSpPr>
        <p:spPr>
          <a:xfrm>
            <a:off x="8108763" y="2624372"/>
            <a:ext cx="762383" cy="508000"/>
          </a:xfrm>
          <a:prstGeom prst="rect">
            <a:avLst/>
          </a:prstGeom>
          <a:noFill/>
          <a:ln>
            <a:noFill/>
          </a:ln>
        </p:spPr>
        <p:txBody>
          <a:bodyPr wrap="none" rtlCol="0" anchor="ctr" anchorCtr="1">
            <a:noAutofit/>
          </a:bodyPr>
          <a:lstStyle/>
          <a:p>
            <a:pPr algn="ctr"/>
            <a:r>
              <a:rPr lang="en-US" sz="1867" b="1" dirty="0">
                <a:solidFill>
                  <a:srgbClr val="564267"/>
                </a:solidFill>
              </a:rPr>
              <a:t>75%</a:t>
            </a:r>
          </a:p>
        </p:txBody>
      </p:sp>
      <p:sp>
        <p:nvSpPr>
          <p:cNvPr id="184" name="TextBox 183"/>
          <p:cNvSpPr txBox="1"/>
          <p:nvPr/>
        </p:nvSpPr>
        <p:spPr>
          <a:xfrm>
            <a:off x="8235871" y="4803386"/>
            <a:ext cx="762383" cy="508000"/>
          </a:xfrm>
          <a:prstGeom prst="rect">
            <a:avLst/>
          </a:prstGeom>
          <a:noFill/>
          <a:ln>
            <a:noFill/>
          </a:ln>
        </p:spPr>
        <p:txBody>
          <a:bodyPr wrap="none" rtlCol="0" anchor="ctr" anchorCtr="1">
            <a:noAutofit/>
          </a:bodyPr>
          <a:lstStyle/>
          <a:p>
            <a:pPr algn="ctr"/>
            <a:r>
              <a:rPr lang="en-US" sz="1867" b="1" dirty="0">
                <a:solidFill>
                  <a:srgbClr val="D34132"/>
                </a:solidFill>
              </a:rPr>
              <a:t>50%</a:t>
            </a:r>
          </a:p>
        </p:txBody>
      </p:sp>
      <p:grpSp>
        <p:nvGrpSpPr>
          <p:cNvPr id="90" name="Group 16"/>
          <p:cNvGrpSpPr/>
          <p:nvPr/>
        </p:nvGrpSpPr>
        <p:grpSpPr>
          <a:xfrm>
            <a:off x="8622596" y="1177880"/>
            <a:ext cx="3219835" cy="902575"/>
            <a:chOff x="5638261" y="1538568"/>
            <a:chExt cx="2736935" cy="676932"/>
          </a:xfrm>
        </p:grpSpPr>
        <p:sp>
          <p:nvSpPr>
            <p:cNvPr id="91" name="TextBox 90"/>
            <p:cNvSpPr txBox="1"/>
            <p:nvPr/>
          </p:nvSpPr>
          <p:spPr>
            <a:xfrm>
              <a:off x="5638261" y="1538568"/>
              <a:ext cx="2720414" cy="207749"/>
            </a:xfrm>
            <a:prstGeom prst="rect">
              <a:avLst/>
            </a:prstGeom>
            <a:noFill/>
          </p:spPr>
          <p:txBody>
            <a:bodyPr wrap="square" lIns="0" tIns="0" rIns="0" bIns="0" rtlCol="0" anchor="ctr">
              <a:spAutoFit/>
            </a:bodyPr>
            <a:lstStyle/>
            <a:p>
              <a:r>
                <a:rPr lang="en-US" b="1" dirty="0">
                  <a:solidFill>
                    <a:srgbClr val="686868"/>
                  </a:solidFill>
                  <a:latin typeface="Candara" panose="020E0502030303020204" pitchFamily="34" charset="0"/>
                </a:rPr>
                <a:t>Title Goes Here</a:t>
              </a:r>
            </a:p>
          </p:txBody>
        </p:sp>
        <p:sp>
          <p:nvSpPr>
            <p:cNvPr id="92" name="TextBox 91"/>
            <p:cNvSpPr txBox="1"/>
            <p:nvPr/>
          </p:nvSpPr>
          <p:spPr>
            <a:xfrm>
              <a:off x="5654781" y="1730751"/>
              <a:ext cx="2720415" cy="484749"/>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a:t>
              </a:r>
            </a:p>
          </p:txBody>
        </p:sp>
      </p:grpSp>
      <p:grpSp>
        <p:nvGrpSpPr>
          <p:cNvPr id="105" name="Group 16"/>
          <p:cNvGrpSpPr/>
          <p:nvPr/>
        </p:nvGrpSpPr>
        <p:grpSpPr>
          <a:xfrm>
            <a:off x="8915893" y="2957884"/>
            <a:ext cx="3219835" cy="902575"/>
            <a:chOff x="5638261" y="1538568"/>
            <a:chExt cx="2736935" cy="676932"/>
          </a:xfrm>
        </p:grpSpPr>
        <p:sp>
          <p:nvSpPr>
            <p:cNvPr id="106" name="TextBox 105"/>
            <p:cNvSpPr txBox="1"/>
            <p:nvPr/>
          </p:nvSpPr>
          <p:spPr>
            <a:xfrm>
              <a:off x="5638261" y="1538568"/>
              <a:ext cx="2720414" cy="207749"/>
            </a:xfrm>
            <a:prstGeom prst="rect">
              <a:avLst/>
            </a:prstGeom>
            <a:noFill/>
          </p:spPr>
          <p:txBody>
            <a:bodyPr wrap="square" lIns="0" tIns="0" rIns="0" bIns="0" rtlCol="0" anchor="ctr">
              <a:spAutoFit/>
            </a:bodyPr>
            <a:lstStyle/>
            <a:p>
              <a:r>
                <a:rPr lang="en-US" b="1" dirty="0">
                  <a:solidFill>
                    <a:srgbClr val="564267"/>
                  </a:solidFill>
                  <a:latin typeface="Candara" panose="020E0502030303020204" pitchFamily="34" charset="0"/>
                </a:rPr>
                <a:t>Title Goes Here</a:t>
              </a:r>
            </a:p>
          </p:txBody>
        </p:sp>
        <p:sp>
          <p:nvSpPr>
            <p:cNvPr id="107" name="TextBox 106"/>
            <p:cNvSpPr txBox="1"/>
            <p:nvPr/>
          </p:nvSpPr>
          <p:spPr>
            <a:xfrm>
              <a:off x="5654781" y="1730751"/>
              <a:ext cx="2720415" cy="484749"/>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a:t>
              </a:r>
            </a:p>
          </p:txBody>
        </p:sp>
      </p:grpSp>
      <p:grpSp>
        <p:nvGrpSpPr>
          <p:cNvPr id="109" name="Group 16"/>
          <p:cNvGrpSpPr/>
          <p:nvPr/>
        </p:nvGrpSpPr>
        <p:grpSpPr>
          <a:xfrm>
            <a:off x="9125297" y="5149763"/>
            <a:ext cx="2829175" cy="1118017"/>
            <a:chOff x="5638261" y="1538568"/>
            <a:chExt cx="2720414" cy="838514"/>
          </a:xfrm>
        </p:grpSpPr>
        <p:sp>
          <p:nvSpPr>
            <p:cNvPr id="110" name="TextBox 109"/>
            <p:cNvSpPr txBox="1"/>
            <p:nvPr/>
          </p:nvSpPr>
          <p:spPr>
            <a:xfrm>
              <a:off x="5638261" y="1538568"/>
              <a:ext cx="2720414" cy="207749"/>
            </a:xfrm>
            <a:prstGeom prst="rect">
              <a:avLst/>
            </a:prstGeom>
            <a:noFill/>
          </p:spPr>
          <p:txBody>
            <a:bodyPr wrap="square" lIns="0" tIns="0" rIns="0" bIns="0" rtlCol="0" anchor="ctr">
              <a:spAutoFit/>
            </a:bodyPr>
            <a:lstStyle/>
            <a:p>
              <a:r>
                <a:rPr lang="en-US" b="1" dirty="0">
                  <a:solidFill>
                    <a:srgbClr val="D34132"/>
                  </a:solidFill>
                  <a:latin typeface="Candara" panose="020E0502030303020204" pitchFamily="34" charset="0"/>
                </a:rPr>
                <a:t>Title Goes Here</a:t>
              </a:r>
            </a:p>
          </p:txBody>
        </p:sp>
        <p:sp>
          <p:nvSpPr>
            <p:cNvPr id="111" name="TextBox 110"/>
            <p:cNvSpPr txBox="1"/>
            <p:nvPr/>
          </p:nvSpPr>
          <p:spPr>
            <a:xfrm>
              <a:off x="5654781" y="1730751"/>
              <a:ext cx="2238871" cy="646331"/>
            </a:xfrm>
            <a:prstGeom prst="rect">
              <a:avLst/>
            </a:prstGeom>
            <a:noFill/>
          </p:spPr>
          <p:txBody>
            <a:bodyPr wrap="square" lIns="0" tIns="0" rIns="0" bIns="0" rtlCol="0" anchor="t">
              <a:spAutoFit/>
            </a:bodyPr>
            <a:lstStyle/>
            <a:p>
              <a:pPr defTabSz="1219170">
                <a:spcBef>
                  <a:spcPct val="20000"/>
                </a:spcBef>
                <a:defRPr/>
              </a:pPr>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a:t>
              </a:r>
            </a:p>
          </p:txBody>
        </p:sp>
      </p:grpSp>
      <p:grpSp>
        <p:nvGrpSpPr>
          <p:cNvPr id="113" name="Group 16"/>
          <p:cNvGrpSpPr/>
          <p:nvPr/>
        </p:nvGrpSpPr>
        <p:grpSpPr>
          <a:xfrm>
            <a:off x="209360" y="1714248"/>
            <a:ext cx="2671194" cy="1118011"/>
            <a:chOff x="5638261" y="1538568"/>
            <a:chExt cx="2270578" cy="838509"/>
          </a:xfrm>
        </p:grpSpPr>
        <p:sp>
          <p:nvSpPr>
            <p:cNvPr id="114" name="TextBox 113"/>
            <p:cNvSpPr txBox="1"/>
            <p:nvPr/>
          </p:nvSpPr>
          <p:spPr>
            <a:xfrm>
              <a:off x="5638261" y="1538568"/>
              <a:ext cx="2254059" cy="207749"/>
            </a:xfrm>
            <a:prstGeom prst="rect">
              <a:avLst/>
            </a:prstGeom>
            <a:noFill/>
          </p:spPr>
          <p:txBody>
            <a:bodyPr wrap="square" lIns="0" tIns="0" rIns="0" bIns="0" rtlCol="0" anchor="ctr">
              <a:spAutoFit/>
            </a:bodyPr>
            <a:lstStyle/>
            <a:p>
              <a:pPr algn="r"/>
              <a:r>
                <a:rPr lang="en-US" b="1" dirty="0">
                  <a:solidFill>
                    <a:srgbClr val="34738D"/>
                  </a:solidFill>
                  <a:latin typeface="Candara" panose="020E0502030303020204" pitchFamily="34" charset="0"/>
                </a:rPr>
                <a:t>Title Goes Here</a:t>
              </a:r>
            </a:p>
          </p:txBody>
        </p:sp>
        <p:sp>
          <p:nvSpPr>
            <p:cNvPr id="115" name="TextBox 114"/>
            <p:cNvSpPr txBox="1"/>
            <p:nvPr/>
          </p:nvSpPr>
          <p:spPr>
            <a:xfrm>
              <a:off x="5654781" y="1730746"/>
              <a:ext cx="2254058" cy="646331"/>
            </a:xfrm>
            <a:prstGeom prst="rect">
              <a:avLst/>
            </a:prstGeom>
            <a:noFill/>
          </p:spPr>
          <p:txBody>
            <a:bodyPr wrap="square" lIns="0" tIns="0" rIns="0" bIns="0" rtlCol="0" anchor="t">
              <a:spAutoFit/>
            </a:bodyPr>
            <a:lstStyle/>
            <a:p>
              <a:pPr algn="r" defTabSz="1219170">
                <a:spcBef>
                  <a:spcPct val="20000"/>
                </a:spcBef>
                <a:defRPr/>
              </a:pPr>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a:t>
              </a:r>
            </a:p>
          </p:txBody>
        </p:sp>
      </p:grpSp>
      <p:grpSp>
        <p:nvGrpSpPr>
          <p:cNvPr id="117" name="Group 16"/>
          <p:cNvGrpSpPr/>
          <p:nvPr/>
        </p:nvGrpSpPr>
        <p:grpSpPr>
          <a:xfrm>
            <a:off x="386181" y="3376129"/>
            <a:ext cx="2671194" cy="1118011"/>
            <a:chOff x="5638261" y="1538568"/>
            <a:chExt cx="2270578" cy="838509"/>
          </a:xfrm>
        </p:grpSpPr>
        <p:sp>
          <p:nvSpPr>
            <p:cNvPr id="118" name="TextBox 117"/>
            <p:cNvSpPr txBox="1"/>
            <p:nvPr/>
          </p:nvSpPr>
          <p:spPr>
            <a:xfrm>
              <a:off x="5638261" y="1538568"/>
              <a:ext cx="2254059" cy="207749"/>
            </a:xfrm>
            <a:prstGeom prst="rect">
              <a:avLst/>
            </a:prstGeom>
            <a:noFill/>
          </p:spPr>
          <p:txBody>
            <a:bodyPr wrap="square" lIns="0" tIns="0" rIns="0" bIns="0" rtlCol="0" anchor="ctr">
              <a:spAutoFit/>
            </a:bodyPr>
            <a:lstStyle/>
            <a:p>
              <a:pPr algn="r"/>
              <a:r>
                <a:rPr lang="en-US" b="1" dirty="0">
                  <a:solidFill>
                    <a:srgbClr val="189A80"/>
                  </a:solidFill>
                  <a:latin typeface="Candara" panose="020E0502030303020204" pitchFamily="34" charset="0"/>
                </a:rPr>
                <a:t>Title Goes Here</a:t>
              </a:r>
            </a:p>
          </p:txBody>
        </p:sp>
        <p:sp>
          <p:nvSpPr>
            <p:cNvPr id="119" name="TextBox 118"/>
            <p:cNvSpPr txBox="1"/>
            <p:nvPr/>
          </p:nvSpPr>
          <p:spPr>
            <a:xfrm>
              <a:off x="5654781" y="1730746"/>
              <a:ext cx="2254058" cy="646331"/>
            </a:xfrm>
            <a:prstGeom prst="rect">
              <a:avLst/>
            </a:prstGeom>
            <a:noFill/>
          </p:spPr>
          <p:txBody>
            <a:bodyPr wrap="square" lIns="0" tIns="0" rIns="0" bIns="0" rtlCol="0" anchor="t">
              <a:spAutoFit/>
            </a:bodyPr>
            <a:lstStyle/>
            <a:p>
              <a:pPr algn="r" defTabSz="1219170">
                <a:spcBef>
                  <a:spcPct val="20000"/>
                </a:spcBef>
                <a:defRPr/>
              </a:pPr>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a:t>
              </a:r>
            </a:p>
          </p:txBody>
        </p:sp>
      </p:grpSp>
      <p:grpSp>
        <p:nvGrpSpPr>
          <p:cNvPr id="121" name="Group 16"/>
          <p:cNvGrpSpPr/>
          <p:nvPr/>
        </p:nvGrpSpPr>
        <p:grpSpPr>
          <a:xfrm>
            <a:off x="120447" y="5219543"/>
            <a:ext cx="2671194" cy="1118011"/>
            <a:chOff x="5638261" y="1538568"/>
            <a:chExt cx="2270578" cy="838509"/>
          </a:xfrm>
        </p:grpSpPr>
        <p:sp>
          <p:nvSpPr>
            <p:cNvPr id="122" name="TextBox 121"/>
            <p:cNvSpPr txBox="1"/>
            <p:nvPr/>
          </p:nvSpPr>
          <p:spPr>
            <a:xfrm>
              <a:off x="5638261" y="1538568"/>
              <a:ext cx="2254059" cy="207749"/>
            </a:xfrm>
            <a:prstGeom prst="rect">
              <a:avLst/>
            </a:prstGeom>
            <a:noFill/>
          </p:spPr>
          <p:txBody>
            <a:bodyPr wrap="square" lIns="0" tIns="0" rIns="0" bIns="0" rtlCol="0" anchor="ctr">
              <a:spAutoFit/>
            </a:bodyPr>
            <a:lstStyle/>
            <a:p>
              <a:pPr algn="r"/>
              <a:r>
                <a:rPr lang="en-US" b="1" dirty="0">
                  <a:solidFill>
                    <a:srgbClr val="EF9D27"/>
                  </a:solidFill>
                  <a:latin typeface="Candara" panose="020E0502030303020204" pitchFamily="34" charset="0"/>
                </a:rPr>
                <a:t>Title Goes Here</a:t>
              </a:r>
            </a:p>
          </p:txBody>
        </p:sp>
        <p:sp>
          <p:nvSpPr>
            <p:cNvPr id="123" name="TextBox 122"/>
            <p:cNvSpPr txBox="1"/>
            <p:nvPr/>
          </p:nvSpPr>
          <p:spPr>
            <a:xfrm>
              <a:off x="5654781" y="1730746"/>
              <a:ext cx="2254058" cy="646331"/>
            </a:xfrm>
            <a:prstGeom prst="rect">
              <a:avLst/>
            </a:prstGeom>
            <a:noFill/>
          </p:spPr>
          <p:txBody>
            <a:bodyPr wrap="square" lIns="0" tIns="0" rIns="0" bIns="0" rtlCol="0" anchor="t">
              <a:spAutoFit/>
            </a:bodyPr>
            <a:lstStyle/>
            <a:p>
              <a:pPr algn="r" defTabSz="1219170">
                <a:spcBef>
                  <a:spcPct val="20000"/>
                </a:spcBef>
                <a:defRPr/>
              </a:pPr>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a:t>
              </a:r>
            </a:p>
          </p:txBody>
        </p:sp>
      </p:grpSp>
      <p:grpSp>
        <p:nvGrpSpPr>
          <p:cNvPr id="147" name="Group 81"/>
          <p:cNvGrpSpPr/>
          <p:nvPr/>
        </p:nvGrpSpPr>
        <p:grpSpPr>
          <a:xfrm rot="12746151" flipV="1">
            <a:off x="7328358" y="2826904"/>
            <a:ext cx="1256829" cy="847064"/>
            <a:chOff x="3501700" y="1518960"/>
            <a:chExt cx="487609" cy="280549"/>
          </a:xfrm>
          <a:effectLst>
            <a:outerShdw blurRad="50800" dist="38100" dir="2700000" algn="tl" rotWithShape="0">
              <a:prstClr val="black">
                <a:alpha val="40000"/>
              </a:prstClr>
            </a:outerShdw>
          </a:effectLst>
        </p:grpSpPr>
        <p:cxnSp>
          <p:nvCxnSpPr>
            <p:cNvPr id="148" name="Straight Connector 147"/>
            <p:cNvCxnSpPr/>
            <p:nvPr/>
          </p:nvCxnSpPr>
          <p:spPr>
            <a:xfrm rot="12746151">
              <a:off x="3633924" y="1644768"/>
              <a:ext cx="355385" cy="154741"/>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2656332">
              <a:off x="3501700" y="1518960"/>
              <a:ext cx="225125" cy="3887"/>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95" name="Freeform 94"/>
          <p:cNvSpPr/>
          <p:nvPr/>
        </p:nvSpPr>
        <p:spPr>
          <a:xfrm>
            <a:off x="4549422" y="4392132"/>
            <a:ext cx="1494746" cy="309033"/>
          </a:xfrm>
          <a:custGeom>
            <a:avLst/>
            <a:gdLst>
              <a:gd name="connsiteX0" fmla="*/ 1438136 w 1443566"/>
              <a:gd name="connsiteY0" fmla="*/ 151508 h 309033"/>
              <a:gd name="connsiteX1" fmla="*/ 1443566 w 1443566"/>
              <a:gd name="connsiteY1" fmla="*/ 152112 h 309033"/>
              <a:gd name="connsiteX2" fmla="*/ 1443566 w 1443566"/>
              <a:gd name="connsiteY2" fmla="*/ 155880 h 309033"/>
              <a:gd name="connsiteX3" fmla="*/ 0 w 1443566"/>
              <a:gd name="connsiteY3" fmla="*/ 0 h 309033"/>
              <a:gd name="connsiteX4" fmla="*/ 26089 w 1443566"/>
              <a:gd name="connsiteY4" fmla="*/ 0 h 309033"/>
              <a:gd name="connsiteX5" fmla="*/ 254105 w 1443566"/>
              <a:gd name="connsiteY5" fmla="*/ 25075 h 309033"/>
              <a:gd name="connsiteX6" fmla="*/ 1440748 w 1443566"/>
              <a:gd name="connsiteY6" fmla="*/ 155571 h 309033"/>
              <a:gd name="connsiteX7" fmla="*/ 1443566 w 1443566"/>
              <a:gd name="connsiteY7" fmla="*/ 155881 h 309033"/>
              <a:gd name="connsiteX8" fmla="*/ 1443566 w 1443566"/>
              <a:gd name="connsiteY8" fmla="*/ 309033 h 309033"/>
              <a:gd name="connsiteX9" fmla="*/ 0 w 1443566"/>
              <a:gd name="connsiteY9" fmla="*/ 309033 h 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566" h="309033">
                <a:moveTo>
                  <a:pt x="1438136" y="151508"/>
                </a:moveTo>
                <a:lnTo>
                  <a:pt x="1443566" y="152112"/>
                </a:lnTo>
                <a:lnTo>
                  <a:pt x="1443566" y="155880"/>
                </a:lnTo>
                <a:close/>
                <a:moveTo>
                  <a:pt x="0" y="0"/>
                </a:moveTo>
                <a:lnTo>
                  <a:pt x="26089" y="0"/>
                </a:lnTo>
                <a:lnTo>
                  <a:pt x="254105" y="25075"/>
                </a:lnTo>
                <a:cubicBezTo>
                  <a:pt x="1284972" y="138440"/>
                  <a:pt x="1422421" y="153556"/>
                  <a:pt x="1440748" y="155571"/>
                </a:cubicBezTo>
                <a:lnTo>
                  <a:pt x="1443566" y="155881"/>
                </a:lnTo>
                <a:lnTo>
                  <a:pt x="1443566" y="309033"/>
                </a:lnTo>
                <a:lnTo>
                  <a:pt x="0" y="309033"/>
                </a:lnTo>
                <a:close/>
              </a:path>
            </a:pathLst>
          </a:custGeom>
          <a:solidFill>
            <a:schemeClr val="bg1">
              <a:lumMod val="50000"/>
            </a:schemeClr>
          </a:soli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100"/>
          <p:cNvSpPr>
            <a:spLocks/>
          </p:cNvSpPr>
          <p:nvPr/>
        </p:nvSpPr>
        <p:spPr bwMode="auto">
          <a:xfrm>
            <a:off x="4549422" y="3754262"/>
            <a:ext cx="1443567" cy="793751"/>
          </a:xfrm>
          <a:custGeom>
            <a:avLst/>
            <a:gdLst/>
            <a:ahLst/>
            <a:cxnLst>
              <a:cxn ang="0">
                <a:pos x="52" y="0"/>
              </a:cxn>
              <a:cxn ang="0">
                <a:pos x="0" y="72"/>
              </a:cxn>
              <a:cxn ang="0">
                <a:pos x="164" y="90"/>
              </a:cxn>
              <a:cxn ang="0">
                <a:pos x="52" y="0"/>
              </a:cxn>
            </a:cxnLst>
            <a:rect l="0" t="0" r="r" b="b"/>
            <a:pathLst>
              <a:path w="164" h="90">
                <a:moveTo>
                  <a:pt x="52" y="0"/>
                </a:moveTo>
                <a:cubicBezTo>
                  <a:pt x="23" y="19"/>
                  <a:pt x="5" y="45"/>
                  <a:pt x="0" y="72"/>
                </a:cubicBezTo>
                <a:cubicBezTo>
                  <a:pt x="164" y="90"/>
                  <a:pt x="164" y="90"/>
                  <a:pt x="164" y="90"/>
                </a:cubicBezTo>
                <a:cubicBezTo>
                  <a:pt x="52" y="0"/>
                  <a:pt x="52" y="0"/>
                  <a:pt x="52" y="0"/>
                </a:cubicBezTo>
              </a:path>
            </a:pathLst>
          </a:custGeom>
          <a:solidFill>
            <a:srgbClr val="BFBFBF"/>
          </a:solidFill>
          <a:ln w="6350">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94" name="Freeform 101"/>
          <p:cNvSpPr>
            <a:spLocks/>
          </p:cNvSpPr>
          <p:nvPr/>
        </p:nvSpPr>
        <p:spPr bwMode="auto">
          <a:xfrm>
            <a:off x="5235222" y="4107744"/>
            <a:ext cx="791633" cy="440267"/>
          </a:xfrm>
          <a:custGeom>
            <a:avLst/>
            <a:gdLst/>
            <a:ahLst/>
            <a:cxnLst>
              <a:cxn ang="0">
                <a:pos x="0" y="40"/>
              </a:cxn>
              <a:cxn ang="0">
                <a:pos x="90" y="50"/>
              </a:cxn>
              <a:cxn ang="0">
                <a:pos x="24" y="0"/>
              </a:cxn>
              <a:cxn ang="0">
                <a:pos x="0" y="40"/>
              </a:cxn>
            </a:cxnLst>
            <a:rect l="0" t="0" r="r" b="b"/>
            <a:pathLst>
              <a:path w="90" h="50">
                <a:moveTo>
                  <a:pt x="0" y="40"/>
                </a:moveTo>
                <a:cubicBezTo>
                  <a:pt x="90" y="50"/>
                  <a:pt x="90" y="50"/>
                  <a:pt x="90" y="50"/>
                </a:cubicBezTo>
                <a:cubicBezTo>
                  <a:pt x="24" y="0"/>
                  <a:pt x="24" y="0"/>
                  <a:pt x="24" y="0"/>
                </a:cubicBezTo>
                <a:cubicBezTo>
                  <a:pt x="13" y="12"/>
                  <a:pt x="5" y="26"/>
                  <a:pt x="0" y="40"/>
                </a:cubicBezTo>
                <a:close/>
              </a:path>
            </a:pathLst>
          </a:custGeom>
          <a:solidFill>
            <a:srgbClr val="34738D"/>
          </a:solidFill>
          <a:ln w="6350">
            <a:noFill/>
            <a:round/>
            <a:headEnd/>
            <a:tailEnd/>
          </a:ln>
          <a:effectLst/>
        </p:spPr>
        <p:txBody>
          <a:bodyPr vert="horz" wrap="square" lIns="121920" tIns="60960" rIns="121920" bIns="60960" numCol="1" anchor="t" anchorCtr="0" compatLnSpc="1">
            <a:prstTxWarp prst="textNoShape">
              <a:avLst/>
            </a:prstTxWarp>
          </a:bodyPr>
          <a:lstStyle/>
          <a:p>
            <a:endParaRPr lang="en-US" sz="2400"/>
          </a:p>
        </p:txBody>
      </p:sp>
      <p:sp>
        <p:nvSpPr>
          <p:cNvPr id="158" name="Freeform 157"/>
          <p:cNvSpPr/>
          <p:nvPr/>
        </p:nvSpPr>
        <p:spPr>
          <a:xfrm>
            <a:off x="4835701" y="4379362"/>
            <a:ext cx="1148244" cy="1152717"/>
          </a:xfrm>
          <a:custGeom>
            <a:avLst/>
            <a:gdLst>
              <a:gd name="connsiteX0" fmla="*/ 1093341 w 1095238"/>
              <a:gd name="connsiteY0" fmla="*/ 0 h 1152717"/>
              <a:gd name="connsiteX1" fmla="*/ 1095238 w 1095238"/>
              <a:gd name="connsiteY1" fmla="*/ 0 h 1152717"/>
              <a:gd name="connsiteX2" fmla="*/ 1095238 w 1095238"/>
              <a:gd name="connsiteY2" fmla="*/ 524342 h 1152717"/>
              <a:gd name="connsiteX3" fmla="*/ 1093321 w 1095238"/>
              <a:gd name="connsiteY3" fmla="*/ 522485 h 1152717"/>
              <a:gd name="connsiteX4" fmla="*/ 83252 w 1095238"/>
              <a:gd name="connsiteY4" fmla="*/ 1150897 h 1152717"/>
              <a:gd name="connsiteX5" fmla="*/ 80326 w 1095238"/>
              <a:gd name="connsiteY5" fmla="*/ 1152717 h 1152717"/>
              <a:gd name="connsiteX6" fmla="*/ 0 w 1095238"/>
              <a:gd name="connsiteY6" fmla="*/ 1098049 h 1152717"/>
              <a:gd name="connsiteX7" fmla="*/ 0 w 1095238"/>
              <a:gd name="connsiteY7" fmla="*/ 699084 h 1152717"/>
              <a:gd name="connsiteX8" fmla="*/ 4992 w 1095238"/>
              <a:gd name="connsiteY8" fmla="*/ 703753 h 1152717"/>
              <a:gd name="connsiteX9" fmla="*/ 458376 w 1095238"/>
              <a:gd name="connsiteY9" fmla="*/ 410585 h 1152717"/>
              <a:gd name="connsiteX10" fmla="*/ 523213 w 1095238"/>
              <a:gd name="connsiteY10" fmla="*/ 368660 h 1152717"/>
              <a:gd name="connsiteX11" fmla="*/ 523848 w 1095238"/>
              <a:gd name="connsiteY11" fmla="*/ 369319 h 1152717"/>
              <a:gd name="connsiteX12" fmla="*/ 909566 w 1095238"/>
              <a:gd name="connsiteY12" fmla="*/ 118885 h 1152717"/>
              <a:gd name="connsiteX13" fmla="*/ 928594 w 1095238"/>
              <a:gd name="connsiteY13" fmla="*/ 106530 h 1152717"/>
              <a:gd name="connsiteX14" fmla="*/ 952469 w 1095238"/>
              <a:gd name="connsiteY14" fmla="*/ 91092 h 1152717"/>
              <a:gd name="connsiteX15" fmla="*/ 1093109 w 1095238"/>
              <a:gd name="connsiteY15" fmla="*/ 151 h 115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5238" h="1152717">
                <a:moveTo>
                  <a:pt x="1093341" y="0"/>
                </a:moveTo>
                <a:lnTo>
                  <a:pt x="1095238" y="0"/>
                </a:lnTo>
                <a:lnTo>
                  <a:pt x="1095238" y="524342"/>
                </a:lnTo>
                <a:lnTo>
                  <a:pt x="1093321" y="522485"/>
                </a:lnTo>
                <a:cubicBezTo>
                  <a:pt x="473231" y="908273"/>
                  <a:pt x="201941" y="1077055"/>
                  <a:pt x="83252" y="1150897"/>
                </a:cubicBezTo>
                <a:lnTo>
                  <a:pt x="80326" y="1152717"/>
                </a:lnTo>
                <a:lnTo>
                  <a:pt x="0" y="1098049"/>
                </a:lnTo>
                <a:lnTo>
                  <a:pt x="0" y="699084"/>
                </a:lnTo>
                <a:lnTo>
                  <a:pt x="4992" y="703753"/>
                </a:lnTo>
                <a:cubicBezTo>
                  <a:pt x="183861" y="588093"/>
                  <a:pt x="333384" y="491407"/>
                  <a:pt x="458376" y="410585"/>
                </a:cubicBezTo>
                <a:lnTo>
                  <a:pt x="523213" y="368660"/>
                </a:lnTo>
                <a:lnTo>
                  <a:pt x="523848" y="369319"/>
                </a:lnTo>
                <a:cubicBezTo>
                  <a:pt x="702408" y="253386"/>
                  <a:pt x="825168" y="173682"/>
                  <a:pt x="909566" y="118885"/>
                </a:cubicBezTo>
                <a:lnTo>
                  <a:pt x="928594" y="106530"/>
                </a:lnTo>
                <a:lnTo>
                  <a:pt x="952469" y="91092"/>
                </a:lnTo>
                <a:cubicBezTo>
                  <a:pt x="1060095" y="21499"/>
                  <a:pt x="1086588" y="4368"/>
                  <a:pt x="1093109" y="151"/>
                </a:cubicBezTo>
                <a:close/>
              </a:path>
            </a:pathLst>
          </a:custGeom>
          <a:solidFill>
            <a:schemeClr val="bg1">
              <a:lumMod val="50000"/>
            </a:schemeClr>
          </a:solidFill>
          <a:ln w="635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a:spLocks/>
          </p:cNvSpPr>
          <p:nvPr/>
        </p:nvSpPr>
        <p:spPr bwMode="auto">
          <a:xfrm>
            <a:off x="4538941" y="4343689"/>
            <a:ext cx="365612" cy="1254542"/>
          </a:xfrm>
          <a:custGeom>
            <a:avLst/>
            <a:gdLst>
              <a:gd name="connsiteX0" fmla="*/ 0 w 365612"/>
              <a:gd name="connsiteY0" fmla="*/ 0 h 1254542"/>
              <a:gd name="connsiteX1" fmla="*/ 184670 w 365612"/>
              <a:gd name="connsiteY1" fmla="*/ 527858 h 1254542"/>
              <a:gd name="connsiteX2" fmla="*/ 270410 w 365612"/>
              <a:gd name="connsiteY2" fmla="*/ 620234 h 1254542"/>
              <a:gd name="connsiteX3" fmla="*/ 365612 w 365612"/>
              <a:gd name="connsiteY3" fmla="*/ 709129 h 1254542"/>
              <a:gd name="connsiteX4" fmla="*/ 365612 w 365612"/>
              <a:gd name="connsiteY4" fmla="*/ 1254542 h 1254542"/>
              <a:gd name="connsiteX5" fmla="*/ 270410 w 365612"/>
              <a:gd name="connsiteY5" fmla="*/ 1164588 h 1254542"/>
              <a:gd name="connsiteX6" fmla="*/ 184670 w 365612"/>
              <a:gd name="connsiteY6" fmla="*/ 1064515 h 1254542"/>
              <a:gd name="connsiteX7" fmla="*/ 0 w 365612"/>
              <a:gd name="connsiteY7" fmla="*/ 545454 h 1254542"/>
              <a:gd name="connsiteX8" fmla="*/ 0 w 365612"/>
              <a:gd name="connsiteY8" fmla="*/ 0 h 1254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612" h="1254542">
                <a:moveTo>
                  <a:pt x="0" y="0"/>
                </a:moveTo>
                <a:cubicBezTo>
                  <a:pt x="0" y="175953"/>
                  <a:pt x="61557" y="360703"/>
                  <a:pt x="184670" y="527858"/>
                </a:cubicBezTo>
                <a:cubicBezTo>
                  <a:pt x="211052" y="558650"/>
                  <a:pt x="239632" y="589442"/>
                  <a:pt x="270410" y="620234"/>
                </a:cubicBezTo>
                <a:lnTo>
                  <a:pt x="365612" y="709129"/>
                </a:lnTo>
                <a:lnTo>
                  <a:pt x="365612" y="1254542"/>
                </a:lnTo>
                <a:lnTo>
                  <a:pt x="270410" y="1164588"/>
                </a:lnTo>
                <a:cubicBezTo>
                  <a:pt x="239632" y="1132697"/>
                  <a:pt x="211052" y="1099706"/>
                  <a:pt x="184670" y="1064515"/>
                </a:cubicBezTo>
                <a:cubicBezTo>
                  <a:pt x="52763" y="906157"/>
                  <a:pt x="0" y="721407"/>
                  <a:pt x="0" y="545454"/>
                </a:cubicBezTo>
                <a:cubicBezTo>
                  <a:pt x="0" y="404692"/>
                  <a:pt x="0" y="149560"/>
                  <a:pt x="0" y="0"/>
                </a:cubicBezTo>
                <a:close/>
              </a:path>
            </a:pathLst>
          </a:custGeom>
          <a:solidFill>
            <a:srgbClr val="9C9C9C"/>
          </a:solidFill>
          <a:ln w="3175">
            <a:noFill/>
            <a:round/>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noAutofit/>
          </a:bodyPr>
          <a:lstStyle/>
          <a:p>
            <a:endParaRPr lang="en-US" sz="2400"/>
          </a:p>
        </p:txBody>
      </p:sp>
      <p:sp>
        <p:nvSpPr>
          <p:cNvPr id="141" name="Freeform 103"/>
          <p:cNvSpPr>
            <a:spLocks/>
          </p:cNvSpPr>
          <p:nvPr/>
        </p:nvSpPr>
        <p:spPr bwMode="auto">
          <a:xfrm>
            <a:off x="4513645" y="4226956"/>
            <a:ext cx="1485900" cy="863600"/>
          </a:xfrm>
          <a:custGeom>
            <a:avLst/>
            <a:gdLst/>
            <a:ahLst/>
            <a:cxnLst>
              <a:cxn ang="0">
                <a:pos x="5" y="0"/>
              </a:cxn>
              <a:cxn ang="0">
                <a:pos x="24" y="77"/>
              </a:cxn>
              <a:cxn ang="0">
                <a:pos x="45" y="98"/>
              </a:cxn>
              <a:cxn ang="0">
                <a:pos x="169" y="18"/>
              </a:cxn>
              <a:cxn ang="0">
                <a:pos x="5" y="0"/>
              </a:cxn>
            </a:cxnLst>
            <a:rect l="0" t="0" r="r" b="b"/>
            <a:pathLst>
              <a:path w="169" h="98">
                <a:moveTo>
                  <a:pt x="5" y="0"/>
                </a:moveTo>
                <a:cubicBezTo>
                  <a:pt x="0" y="26"/>
                  <a:pt x="6" y="52"/>
                  <a:pt x="24" y="77"/>
                </a:cubicBezTo>
                <a:cubicBezTo>
                  <a:pt x="30" y="84"/>
                  <a:pt x="37" y="91"/>
                  <a:pt x="45" y="98"/>
                </a:cubicBezTo>
                <a:cubicBezTo>
                  <a:pt x="169" y="18"/>
                  <a:pt x="169" y="18"/>
                  <a:pt x="169" y="18"/>
                </a:cubicBezTo>
                <a:lnTo>
                  <a:pt x="5" y="0"/>
                </a:lnTo>
                <a:close/>
              </a:path>
            </a:pathLst>
          </a:custGeom>
          <a:solidFill>
            <a:schemeClr val="bg1">
              <a:lumMod val="75000"/>
            </a:schemeClr>
          </a:solidFill>
          <a:ln w="6350">
            <a:noFill/>
            <a:round/>
            <a:headEnd/>
            <a:tailEnd/>
          </a:ln>
          <a:effectLst>
            <a:outerShdw blurRad="50800" dist="38100" dir="16200000"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42" name="Freeform 107"/>
          <p:cNvSpPr>
            <a:spLocks/>
          </p:cNvSpPr>
          <p:nvPr/>
        </p:nvSpPr>
        <p:spPr bwMode="auto">
          <a:xfrm>
            <a:off x="5122461" y="4298422"/>
            <a:ext cx="861484" cy="459317"/>
          </a:xfrm>
          <a:custGeom>
            <a:avLst/>
            <a:gdLst/>
            <a:ahLst/>
            <a:cxnLst>
              <a:cxn ang="0">
                <a:pos x="0" y="0"/>
              </a:cxn>
              <a:cxn ang="0">
                <a:pos x="19" y="36"/>
              </a:cxn>
              <a:cxn ang="0">
                <a:pos x="33" y="52"/>
              </a:cxn>
              <a:cxn ang="0">
                <a:pos x="98" y="10"/>
              </a:cxn>
              <a:cxn ang="0">
                <a:pos x="0" y="0"/>
              </a:cxn>
            </a:cxnLst>
            <a:rect l="0" t="0" r="r" b="b"/>
            <a:pathLst>
              <a:path w="98" h="52">
                <a:moveTo>
                  <a:pt x="0" y="0"/>
                </a:moveTo>
                <a:cubicBezTo>
                  <a:pt x="4" y="12"/>
                  <a:pt x="10" y="24"/>
                  <a:pt x="19" y="36"/>
                </a:cubicBezTo>
                <a:cubicBezTo>
                  <a:pt x="23" y="42"/>
                  <a:pt x="28" y="47"/>
                  <a:pt x="33" y="52"/>
                </a:cubicBezTo>
                <a:cubicBezTo>
                  <a:pt x="98" y="10"/>
                  <a:pt x="98" y="10"/>
                  <a:pt x="98" y="10"/>
                </a:cubicBezTo>
                <a:lnTo>
                  <a:pt x="0" y="0"/>
                </a:lnTo>
                <a:close/>
              </a:path>
            </a:pathLst>
          </a:custGeom>
          <a:solidFill>
            <a:srgbClr val="189A80"/>
          </a:solidFill>
          <a:ln w="6350">
            <a:noFill/>
            <a:round/>
            <a:headEnd/>
            <a:tailEnd/>
          </a:ln>
          <a:effectLst/>
        </p:spPr>
        <p:txBody>
          <a:bodyPr vert="horz" wrap="square" lIns="121920" tIns="60960" rIns="121920" bIns="60960" numCol="1" anchor="t" anchorCtr="0" compatLnSpc="1">
            <a:prstTxWarp prst="textNoShape">
              <a:avLst/>
            </a:prstTxWarp>
          </a:bodyPr>
          <a:lstStyle/>
          <a:p>
            <a:endParaRPr lang="en-US" sz="2400">
              <a:solidFill>
                <a:srgbClr val="189A80"/>
              </a:solidFill>
            </a:endParaRPr>
          </a:p>
        </p:txBody>
      </p:sp>
      <p:sp>
        <p:nvSpPr>
          <p:cNvPr id="144" name="Freeform 143"/>
          <p:cNvSpPr>
            <a:spLocks/>
          </p:cNvSpPr>
          <p:nvPr/>
        </p:nvSpPr>
        <p:spPr bwMode="auto">
          <a:xfrm>
            <a:off x="4911013" y="4833956"/>
            <a:ext cx="1096448" cy="1101495"/>
          </a:xfrm>
          <a:custGeom>
            <a:avLst/>
            <a:gdLst>
              <a:gd name="connsiteX0" fmla="*/ 71078 w 1096448"/>
              <a:gd name="connsiteY0" fmla="*/ 231 h 1101495"/>
              <a:gd name="connsiteX1" fmla="*/ 1094193 w 1096448"/>
              <a:gd name="connsiteY1" fmla="*/ 344898 h 1101495"/>
              <a:gd name="connsiteX2" fmla="*/ 1094193 w 1096448"/>
              <a:gd name="connsiteY2" fmla="*/ 45778 h 1101495"/>
              <a:gd name="connsiteX3" fmla="*/ 1096448 w 1096448"/>
              <a:gd name="connsiteY3" fmla="*/ 45755 h 1101495"/>
              <a:gd name="connsiteX4" fmla="*/ 1096448 w 1096448"/>
              <a:gd name="connsiteY4" fmla="*/ 1101472 h 1101495"/>
              <a:gd name="connsiteX5" fmla="*/ 1094193 w 1096448"/>
              <a:gd name="connsiteY5" fmla="*/ 1101495 h 1101495"/>
              <a:gd name="connsiteX6" fmla="*/ 874349 w 1096448"/>
              <a:gd name="connsiteY6" fmla="*/ 1092697 h 1101495"/>
              <a:gd name="connsiteX7" fmla="*/ 619329 w 1096448"/>
              <a:gd name="connsiteY7" fmla="*/ 1048709 h 1101495"/>
              <a:gd name="connsiteX8" fmla="*/ 3763 w 1096448"/>
              <a:gd name="connsiteY8" fmla="*/ 749590 h 1101495"/>
              <a:gd name="connsiteX9" fmla="*/ 0 w 1096448"/>
              <a:gd name="connsiteY9" fmla="*/ 746034 h 1101495"/>
              <a:gd name="connsiteX10" fmla="*/ 0 w 1096448"/>
              <a:gd name="connsiteY10" fmla="*/ 200623 h 1101495"/>
              <a:gd name="connsiteX11" fmla="*/ 3763 w 1096448"/>
              <a:gd name="connsiteY11" fmla="*/ 204136 h 1101495"/>
              <a:gd name="connsiteX12" fmla="*/ 3763 w 1096448"/>
              <a:gd name="connsiteY12" fmla="*/ 1790 h 1101495"/>
              <a:gd name="connsiteX13" fmla="*/ 71078 w 1096448"/>
              <a:gd name="connsiteY13" fmla="*/ 231 h 1101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448" h="1101495">
                <a:moveTo>
                  <a:pt x="71078" y="231"/>
                </a:moveTo>
                <a:cubicBezTo>
                  <a:pt x="429506" y="8801"/>
                  <a:pt x="1094193" y="254173"/>
                  <a:pt x="1094193" y="344898"/>
                </a:cubicBezTo>
                <a:cubicBezTo>
                  <a:pt x="1094193" y="344898"/>
                  <a:pt x="1094193" y="344898"/>
                  <a:pt x="1094193" y="45778"/>
                </a:cubicBezTo>
                <a:lnTo>
                  <a:pt x="1096448" y="45755"/>
                </a:lnTo>
                <a:lnTo>
                  <a:pt x="1096448" y="1101472"/>
                </a:lnTo>
                <a:lnTo>
                  <a:pt x="1094193" y="1101495"/>
                </a:lnTo>
                <a:cubicBezTo>
                  <a:pt x="1023843" y="1101495"/>
                  <a:pt x="944699" y="1101495"/>
                  <a:pt x="874349" y="1092697"/>
                </a:cubicBezTo>
                <a:cubicBezTo>
                  <a:pt x="786411" y="1083900"/>
                  <a:pt x="698473" y="1066305"/>
                  <a:pt x="619329" y="1048709"/>
                </a:cubicBezTo>
                <a:cubicBezTo>
                  <a:pt x="381896" y="987126"/>
                  <a:pt x="170845" y="890352"/>
                  <a:pt x="3763" y="749590"/>
                </a:cubicBezTo>
                <a:lnTo>
                  <a:pt x="0" y="746034"/>
                </a:lnTo>
                <a:lnTo>
                  <a:pt x="0" y="200623"/>
                </a:lnTo>
                <a:lnTo>
                  <a:pt x="3763" y="204136"/>
                </a:lnTo>
                <a:cubicBezTo>
                  <a:pt x="3763" y="204136"/>
                  <a:pt x="3763" y="204136"/>
                  <a:pt x="3763" y="1790"/>
                </a:cubicBezTo>
                <a:cubicBezTo>
                  <a:pt x="24649" y="141"/>
                  <a:pt x="47183" y="-340"/>
                  <a:pt x="71078" y="231"/>
                </a:cubicBezTo>
                <a:close/>
              </a:path>
            </a:pathLst>
          </a:custGeom>
          <a:solidFill>
            <a:srgbClr val="9C9C9C"/>
          </a:solidFill>
          <a:ln w="6350">
            <a:noFill/>
            <a:round/>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noAutofit/>
          </a:bodyPr>
          <a:lstStyle/>
          <a:p>
            <a:endParaRPr lang="en-US" sz="2400" dirty="0"/>
          </a:p>
        </p:txBody>
      </p:sp>
      <p:sp>
        <p:nvSpPr>
          <p:cNvPr id="145" name="Freeform 109"/>
          <p:cNvSpPr>
            <a:spLocks/>
          </p:cNvSpPr>
          <p:nvPr/>
        </p:nvSpPr>
        <p:spPr bwMode="auto">
          <a:xfrm>
            <a:off x="4923012" y="4155489"/>
            <a:ext cx="1090084" cy="1056217"/>
          </a:xfrm>
          <a:custGeom>
            <a:avLst/>
            <a:gdLst/>
            <a:ahLst/>
            <a:cxnLst>
              <a:cxn ang="0">
                <a:pos x="0" y="77"/>
              </a:cxn>
              <a:cxn ang="0">
                <a:pos x="124" y="120"/>
              </a:cxn>
              <a:cxn ang="0">
                <a:pos x="124" y="0"/>
              </a:cxn>
              <a:cxn ang="0">
                <a:pos x="0" y="77"/>
              </a:cxn>
            </a:cxnLst>
            <a:rect l="0" t="0" r="r" b="b"/>
            <a:pathLst>
              <a:path w="124" h="120">
                <a:moveTo>
                  <a:pt x="0" y="77"/>
                </a:moveTo>
                <a:cubicBezTo>
                  <a:pt x="32" y="103"/>
                  <a:pt x="78" y="120"/>
                  <a:pt x="124" y="120"/>
                </a:cubicBezTo>
                <a:cubicBezTo>
                  <a:pt x="124" y="0"/>
                  <a:pt x="124" y="0"/>
                  <a:pt x="124" y="0"/>
                </a:cubicBezTo>
                <a:lnTo>
                  <a:pt x="0" y="77"/>
                </a:lnTo>
                <a:close/>
              </a:path>
            </a:pathLst>
          </a:custGeom>
          <a:solidFill>
            <a:srgbClr val="BFBFBF"/>
          </a:solidFill>
          <a:ln w="6350">
            <a:noFill/>
            <a:round/>
            <a:headEnd/>
            <a:tailEnd/>
          </a:ln>
          <a:effectLst>
            <a:outerShdw blurRad="50800" dist="38100" dir="13500000" algn="br"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46" name="Freeform 112"/>
          <p:cNvSpPr>
            <a:spLocks/>
          </p:cNvSpPr>
          <p:nvPr/>
        </p:nvSpPr>
        <p:spPr bwMode="auto">
          <a:xfrm>
            <a:off x="5511445" y="4155489"/>
            <a:ext cx="501651" cy="476251"/>
          </a:xfrm>
          <a:custGeom>
            <a:avLst/>
            <a:gdLst/>
            <a:ahLst/>
            <a:cxnLst>
              <a:cxn ang="0">
                <a:pos x="57" y="54"/>
              </a:cxn>
              <a:cxn ang="0">
                <a:pos x="57" y="0"/>
              </a:cxn>
              <a:cxn ang="0">
                <a:pos x="0" y="35"/>
              </a:cxn>
              <a:cxn ang="0">
                <a:pos x="57" y="54"/>
              </a:cxn>
            </a:cxnLst>
            <a:rect l="0" t="0" r="r" b="b"/>
            <a:pathLst>
              <a:path w="57" h="54">
                <a:moveTo>
                  <a:pt x="57" y="54"/>
                </a:moveTo>
                <a:cubicBezTo>
                  <a:pt x="57" y="0"/>
                  <a:pt x="57" y="0"/>
                  <a:pt x="57" y="0"/>
                </a:cubicBezTo>
                <a:cubicBezTo>
                  <a:pt x="0" y="35"/>
                  <a:pt x="0" y="35"/>
                  <a:pt x="0" y="35"/>
                </a:cubicBezTo>
                <a:cubicBezTo>
                  <a:pt x="17" y="44"/>
                  <a:pt x="37" y="50"/>
                  <a:pt x="57" y="54"/>
                </a:cubicBezTo>
                <a:close/>
              </a:path>
            </a:pathLst>
          </a:custGeom>
          <a:solidFill>
            <a:srgbClr val="EF9D27"/>
          </a:solidFill>
          <a:ln w="6350">
            <a:noFill/>
            <a:round/>
            <a:headEnd/>
            <a:tailEnd/>
          </a:ln>
          <a:effectLst/>
        </p:spPr>
        <p:txBody>
          <a:bodyPr vert="horz" wrap="square" lIns="121920" tIns="60960" rIns="121920" bIns="60960" numCol="1" anchor="t" anchorCtr="0" compatLnSpc="1">
            <a:prstTxWarp prst="textNoShape">
              <a:avLst/>
            </a:prstTxWarp>
          </a:bodyPr>
          <a:lstStyle/>
          <a:p>
            <a:endParaRPr lang="en-US" sz="2400">
              <a:solidFill>
                <a:srgbClr val="A5A5A5"/>
              </a:solidFill>
            </a:endParaRPr>
          </a:p>
        </p:txBody>
      </p:sp>
      <p:sp>
        <p:nvSpPr>
          <p:cNvPr id="156" name="Freeform 155"/>
          <p:cNvSpPr>
            <a:spLocks/>
          </p:cNvSpPr>
          <p:nvPr/>
        </p:nvSpPr>
        <p:spPr bwMode="auto">
          <a:xfrm>
            <a:off x="6017690" y="4431472"/>
            <a:ext cx="1176869" cy="1503979"/>
          </a:xfrm>
          <a:custGeom>
            <a:avLst/>
            <a:gdLst>
              <a:gd name="connsiteX0" fmla="*/ 1176869 w 1176869"/>
              <a:gd name="connsiteY0" fmla="*/ 0 h 1503979"/>
              <a:gd name="connsiteX1" fmla="*/ 1176869 w 1176869"/>
              <a:gd name="connsiteY1" fmla="*/ 1055591 h 1503979"/>
              <a:gd name="connsiteX2" fmla="*/ 1085990 w 1176869"/>
              <a:gd name="connsiteY2" fmla="*/ 1141909 h 1503979"/>
              <a:gd name="connsiteX3" fmla="*/ 693979 w 1176869"/>
              <a:gd name="connsiteY3" fmla="*/ 1372022 h 1503979"/>
              <a:gd name="connsiteX4" fmla="*/ 685185 w 1176869"/>
              <a:gd name="connsiteY4" fmla="*/ 1372022 h 1503979"/>
              <a:gd name="connsiteX5" fmla="*/ 430165 w 1176869"/>
              <a:gd name="connsiteY5" fmla="*/ 1459998 h 1503979"/>
              <a:gd name="connsiteX6" fmla="*/ 210320 w 1176869"/>
              <a:gd name="connsiteY6" fmla="*/ 1495188 h 1503979"/>
              <a:gd name="connsiteX7" fmla="*/ 104795 w 1176869"/>
              <a:gd name="connsiteY7" fmla="*/ 1502886 h 1503979"/>
              <a:gd name="connsiteX8" fmla="*/ 0 w 1176869"/>
              <a:gd name="connsiteY8" fmla="*/ 1503979 h 1503979"/>
              <a:gd name="connsiteX9" fmla="*/ 0 w 1176869"/>
              <a:gd name="connsiteY9" fmla="*/ 448262 h 1503979"/>
              <a:gd name="connsiteX10" fmla="*/ 104795 w 1176869"/>
              <a:gd name="connsiteY10" fmla="*/ 447170 h 1503979"/>
              <a:gd name="connsiteX11" fmla="*/ 210320 w 1176869"/>
              <a:gd name="connsiteY11" fmla="*/ 439472 h 1503979"/>
              <a:gd name="connsiteX12" fmla="*/ 430165 w 1176869"/>
              <a:gd name="connsiteY12" fmla="*/ 404281 h 1503979"/>
              <a:gd name="connsiteX13" fmla="*/ 693979 w 1176869"/>
              <a:gd name="connsiteY13" fmla="*/ 325102 h 1503979"/>
              <a:gd name="connsiteX14" fmla="*/ 702773 w 1176869"/>
              <a:gd name="connsiteY14" fmla="*/ 316305 h 1503979"/>
              <a:gd name="connsiteX15" fmla="*/ 1087364 w 1176869"/>
              <a:gd name="connsiteY15" fmla="*/ 86192 h 150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6869" h="1503979">
                <a:moveTo>
                  <a:pt x="1176869" y="0"/>
                </a:moveTo>
                <a:lnTo>
                  <a:pt x="1176869" y="1055591"/>
                </a:lnTo>
                <a:lnTo>
                  <a:pt x="1085990" y="1141909"/>
                </a:lnTo>
                <a:cubicBezTo>
                  <a:pt x="977579" y="1233459"/>
                  <a:pt x="845672" y="1312638"/>
                  <a:pt x="693979" y="1372022"/>
                </a:cubicBezTo>
                <a:cubicBezTo>
                  <a:pt x="693979" y="1372022"/>
                  <a:pt x="693979" y="1372022"/>
                  <a:pt x="685185" y="1372022"/>
                </a:cubicBezTo>
                <a:cubicBezTo>
                  <a:pt x="606041" y="1407212"/>
                  <a:pt x="518103" y="1433605"/>
                  <a:pt x="430165" y="1459998"/>
                </a:cubicBezTo>
                <a:cubicBezTo>
                  <a:pt x="359815" y="1477593"/>
                  <a:pt x="289465" y="1486391"/>
                  <a:pt x="210320" y="1495188"/>
                </a:cubicBezTo>
                <a:cubicBezTo>
                  <a:pt x="175145" y="1499587"/>
                  <a:pt x="139970" y="1501787"/>
                  <a:pt x="104795" y="1502886"/>
                </a:cubicBezTo>
                <a:lnTo>
                  <a:pt x="0" y="1503979"/>
                </a:lnTo>
                <a:lnTo>
                  <a:pt x="0" y="448262"/>
                </a:lnTo>
                <a:lnTo>
                  <a:pt x="104795" y="447170"/>
                </a:lnTo>
                <a:cubicBezTo>
                  <a:pt x="139970" y="446070"/>
                  <a:pt x="175145" y="443871"/>
                  <a:pt x="210320" y="439472"/>
                </a:cubicBezTo>
                <a:cubicBezTo>
                  <a:pt x="289465" y="430674"/>
                  <a:pt x="359815" y="421876"/>
                  <a:pt x="430165" y="404281"/>
                </a:cubicBezTo>
                <a:cubicBezTo>
                  <a:pt x="518103" y="377888"/>
                  <a:pt x="606041" y="351495"/>
                  <a:pt x="693979" y="325102"/>
                </a:cubicBezTo>
                <a:cubicBezTo>
                  <a:pt x="693979" y="325102"/>
                  <a:pt x="693979" y="325102"/>
                  <a:pt x="702773" y="316305"/>
                </a:cubicBezTo>
                <a:cubicBezTo>
                  <a:pt x="854466" y="256921"/>
                  <a:pt x="981426" y="177742"/>
                  <a:pt x="1087364" y="86192"/>
                </a:cubicBezTo>
                <a:close/>
              </a:path>
            </a:pathLst>
          </a:custGeom>
          <a:solidFill>
            <a:srgbClr val="9C9C9C"/>
          </a:solidFill>
          <a:ln w="9525">
            <a:noFill/>
            <a:round/>
            <a:headEnd/>
            <a:tailEnd/>
          </a:ln>
          <a:effectLst>
            <a:outerShdw blurRad="63500" sx="102000" sy="102000" algn="ctr" rotWithShape="0">
              <a:prstClr val="black">
                <a:alpha val="40000"/>
              </a:prstClr>
            </a:outerShdw>
          </a:effectLst>
        </p:spPr>
        <p:txBody>
          <a:bodyPr vert="horz" wrap="square" lIns="121920" tIns="60960" rIns="121920" bIns="60960" numCol="1" anchor="t" anchorCtr="0" compatLnSpc="1">
            <a:prstTxWarp prst="textNoShape">
              <a:avLst/>
            </a:prstTxWarp>
            <a:noAutofit/>
          </a:bodyPr>
          <a:lstStyle/>
          <a:p>
            <a:endParaRPr lang="en-US" sz="2400"/>
          </a:p>
        </p:txBody>
      </p:sp>
      <p:grpSp>
        <p:nvGrpSpPr>
          <p:cNvPr id="137" name="Group 81"/>
          <p:cNvGrpSpPr/>
          <p:nvPr/>
        </p:nvGrpSpPr>
        <p:grpSpPr>
          <a:xfrm rot="7483842" flipH="1" flipV="1">
            <a:off x="3659090" y="4356471"/>
            <a:ext cx="1052442" cy="2009592"/>
            <a:chOff x="3300939" y="1470249"/>
            <a:chExt cx="378336" cy="245367"/>
          </a:xfrm>
          <a:effectLst>
            <a:outerShdw blurRad="50800" dist="38100" dir="2700000" algn="tl" rotWithShape="0">
              <a:prstClr val="black">
                <a:alpha val="40000"/>
              </a:prstClr>
            </a:outerShdw>
          </a:effectLst>
        </p:grpSpPr>
        <p:cxnSp>
          <p:nvCxnSpPr>
            <p:cNvPr id="138" name="Straight Connector 137"/>
            <p:cNvCxnSpPr/>
            <p:nvPr/>
          </p:nvCxnSpPr>
          <p:spPr>
            <a:xfrm rot="14116158" flipV="1">
              <a:off x="3497745" y="1534086"/>
              <a:ext cx="210636" cy="152424"/>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4116158" flipV="1">
              <a:off x="3263481" y="1507707"/>
              <a:ext cx="74916" cy="0"/>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32" name="Group 81"/>
          <p:cNvGrpSpPr/>
          <p:nvPr/>
        </p:nvGrpSpPr>
        <p:grpSpPr>
          <a:xfrm rot="10531428" flipH="1" flipV="1">
            <a:off x="3300148" y="3475529"/>
            <a:ext cx="1346333" cy="1088067"/>
            <a:chOff x="3347750" y="1454986"/>
            <a:chExt cx="483985" cy="225532"/>
          </a:xfrm>
          <a:effectLst>
            <a:outerShdw blurRad="50800" dist="38100" dir="2700000" algn="tl" rotWithShape="0">
              <a:prstClr val="black">
                <a:alpha val="40000"/>
              </a:prstClr>
            </a:outerShdw>
          </a:effectLst>
        </p:grpSpPr>
        <p:cxnSp>
          <p:nvCxnSpPr>
            <p:cNvPr id="133" name="Straight Connector 132"/>
            <p:cNvCxnSpPr/>
            <p:nvPr/>
          </p:nvCxnSpPr>
          <p:spPr>
            <a:xfrm flipH="1" flipV="1">
              <a:off x="3592681" y="1460250"/>
              <a:ext cx="239054" cy="220268"/>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1068572">
              <a:off x="3347750" y="1454986"/>
              <a:ext cx="245353" cy="844"/>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28" name="Group 81"/>
          <p:cNvGrpSpPr/>
          <p:nvPr/>
        </p:nvGrpSpPr>
        <p:grpSpPr>
          <a:xfrm rot="10531428" flipH="1" flipV="1">
            <a:off x="3206054" y="1917150"/>
            <a:ext cx="1680113" cy="2103436"/>
            <a:chOff x="3227761" y="1454816"/>
            <a:chExt cx="603974" cy="225702"/>
          </a:xfrm>
          <a:effectLst>
            <a:outerShdw blurRad="50800" dist="38100" dir="2700000" algn="tl" rotWithShape="0">
              <a:prstClr val="black">
                <a:alpha val="40000"/>
              </a:prstClr>
            </a:outerShdw>
          </a:effectLst>
        </p:grpSpPr>
        <p:cxnSp>
          <p:nvCxnSpPr>
            <p:cNvPr id="129" name="Straight Connector 128"/>
            <p:cNvCxnSpPr/>
            <p:nvPr/>
          </p:nvCxnSpPr>
          <p:spPr>
            <a:xfrm flipH="1" flipV="1">
              <a:off x="3592681" y="1460250"/>
              <a:ext cx="239054" cy="220268"/>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1068572" flipV="1">
              <a:off x="3227761" y="1454816"/>
              <a:ext cx="365365" cy="871"/>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166" name="Freeform 98"/>
          <p:cNvSpPr>
            <a:spLocks/>
          </p:cNvSpPr>
          <p:nvPr/>
        </p:nvSpPr>
        <p:spPr bwMode="auto">
          <a:xfrm>
            <a:off x="5005472" y="1883926"/>
            <a:ext cx="2260600" cy="1214967"/>
          </a:xfrm>
          <a:custGeom>
            <a:avLst/>
            <a:gdLst/>
            <a:ahLst/>
            <a:cxnLst>
              <a:cxn ang="0">
                <a:pos x="30" y="33"/>
              </a:cxn>
              <a:cxn ang="0">
                <a:pos x="255" y="79"/>
              </a:cxn>
              <a:cxn ang="0">
                <a:pos x="257" y="82"/>
              </a:cxn>
              <a:cxn ang="0">
                <a:pos x="112" y="138"/>
              </a:cxn>
              <a:cxn ang="0">
                <a:pos x="0" y="48"/>
              </a:cxn>
              <a:cxn ang="0">
                <a:pos x="30" y="33"/>
              </a:cxn>
            </a:cxnLst>
            <a:rect l="0" t="0" r="r" b="b"/>
            <a:pathLst>
              <a:path w="257" h="138">
                <a:moveTo>
                  <a:pt x="30" y="33"/>
                </a:moveTo>
                <a:cubicBezTo>
                  <a:pt x="110" y="0"/>
                  <a:pt x="210" y="21"/>
                  <a:pt x="255" y="79"/>
                </a:cubicBezTo>
                <a:cubicBezTo>
                  <a:pt x="256" y="80"/>
                  <a:pt x="256" y="81"/>
                  <a:pt x="257" y="82"/>
                </a:cubicBezTo>
                <a:cubicBezTo>
                  <a:pt x="112" y="138"/>
                  <a:pt x="112" y="138"/>
                  <a:pt x="112" y="138"/>
                </a:cubicBezTo>
                <a:cubicBezTo>
                  <a:pt x="0" y="48"/>
                  <a:pt x="0" y="48"/>
                  <a:pt x="0" y="48"/>
                </a:cubicBezTo>
                <a:cubicBezTo>
                  <a:pt x="9" y="42"/>
                  <a:pt x="19" y="37"/>
                  <a:pt x="30" y="33"/>
                </a:cubicBezTo>
                <a:close/>
              </a:path>
            </a:pathLst>
          </a:custGeom>
          <a:solidFill>
            <a:schemeClr val="bg1">
              <a:lumMod val="75000"/>
            </a:schemeClr>
          </a:solidFill>
          <a:ln w="6350">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69" name="Freeform 110"/>
          <p:cNvSpPr>
            <a:spLocks/>
          </p:cNvSpPr>
          <p:nvPr/>
        </p:nvSpPr>
        <p:spPr bwMode="auto">
          <a:xfrm>
            <a:off x="5543105" y="2605710"/>
            <a:ext cx="1073151" cy="493184"/>
          </a:xfrm>
          <a:custGeom>
            <a:avLst/>
            <a:gdLst/>
            <a:ahLst/>
            <a:cxnLst>
              <a:cxn ang="0">
                <a:pos x="0" y="14"/>
              </a:cxn>
              <a:cxn ang="0">
                <a:pos x="51" y="56"/>
              </a:cxn>
              <a:cxn ang="0">
                <a:pos x="122" y="29"/>
              </a:cxn>
              <a:cxn ang="0">
                <a:pos x="0" y="14"/>
              </a:cxn>
            </a:cxnLst>
            <a:rect l="0" t="0" r="r" b="b"/>
            <a:pathLst>
              <a:path w="122" h="56">
                <a:moveTo>
                  <a:pt x="0" y="14"/>
                </a:moveTo>
                <a:cubicBezTo>
                  <a:pt x="51" y="56"/>
                  <a:pt x="51" y="56"/>
                  <a:pt x="51" y="56"/>
                </a:cubicBezTo>
                <a:cubicBezTo>
                  <a:pt x="122" y="29"/>
                  <a:pt x="122" y="29"/>
                  <a:pt x="122" y="29"/>
                </a:cubicBezTo>
                <a:cubicBezTo>
                  <a:pt x="94" y="5"/>
                  <a:pt x="34" y="0"/>
                  <a:pt x="0" y="14"/>
                </a:cubicBezTo>
                <a:close/>
              </a:path>
            </a:pathLst>
          </a:custGeom>
          <a:solidFill>
            <a:srgbClr val="686868"/>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125" name="Group 81"/>
          <p:cNvGrpSpPr/>
          <p:nvPr/>
        </p:nvGrpSpPr>
        <p:grpSpPr>
          <a:xfrm rot="12604179" flipV="1">
            <a:off x="6310081" y="1148631"/>
            <a:ext cx="1926014" cy="1234910"/>
            <a:chOff x="3101780" y="1385970"/>
            <a:chExt cx="902038" cy="381323"/>
          </a:xfrm>
          <a:effectLst>
            <a:outerShdw blurRad="50800" dist="38100" dir="2700000" algn="tl" rotWithShape="0">
              <a:prstClr val="black">
                <a:alpha val="40000"/>
              </a:prstClr>
            </a:outerShdw>
          </a:effectLst>
        </p:grpSpPr>
        <p:cxnSp>
          <p:nvCxnSpPr>
            <p:cNvPr id="126" name="Straight Connector 125"/>
            <p:cNvCxnSpPr/>
            <p:nvPr/>
          </p:nvCxnSpPr>
          <p:spPr>
            <a:xfrm rot="12604179">
              <a:off x="3470723" y="1545073"/>
              <a:ext cx="533095" cy="222220"/>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2604179" flipV="1">
              <a:off x="3101780" y="1385970"/>
              <a:ext cx="525476" cy="1741"/>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150" name="Freeform 106"/>
          <p:cNvSpPr>
            <a:spLocks/>
          </p:cNvSpPr>
          <p:nvPr/>
        </p:nvSpPr>
        <p:spPr bwMode="auto">
          <a:xfrm>
            <a:off x="6017691" y="3823023"/>
            <a:ext cx="1187451" cy="1056217"/>
          </a:xfrm>
          <a:custGeom>
            <a:avLst/>
            <a:gdLst/>
            <a:ahLst/>
            <a:cxnLst>
              <a:cxn ang="0">
                <a:pos x="0" y="0"/>
              </a:cxn>
              <a:cxn ang="0">
                <a:pos x="0" y="120"/>
              </a:cxn>
              <a:cxn ang="0">
                <a:pos x="80" y="105"/>
              </a:cxn>
              <a:cxn ang="0">
                <a:pos x="135" y="68"/>
              </a:cxn>
              <a:cxn ang="0">
                <a:pos x="0" y="0"/>
              </a:cxn>
            </a:cxnLst>
            <a:rect l="0" t="0" r="r" b="b"/>
            <a:pathLst>
              <a:path w="135" h="120">
                <a:moveTo>
                  <a:pt x="0" y="0"/>
                </a:moveTo>
                <a:cubicBezTo>
                  <a:pt x="0" y="120"/>
                  <a:pt x="0" y="120"/>
                  <a:pt x="0" y="120"/>
                </a:cubicBezTo>
                <a:cubicBezTo>
                  <a:pt x="27" y="120"/>
                  <a:pt x="54" y="115"/>
                  <a:pt x="80" y="105"/>
                </a:cubicBezTo>
                <a:cubicBezTo>
                  <a:pt x="103" y="96"/>
                  <a:pt x="122" y="83"/>
                  <a:pt x="135" y="68"/>
                </a:cubicBezTo>
                <a:lnTo>
                  <a:pt x="0" y="0"/>
                </a:lnTo>
                <a:close/>
              </a:path>
            </a:pathLst>
          </a:custGeom>
          <a:solidFill>
            <a:schemeClr val="bg1">
              <a:lumMod val="75000"/>
            </a:schemeClr>
          </a:solidFill>
          <a:ln w="6350">
            <a:noFill/>
            <a:round/>
            <a:headEnd/>
            <a:tailEnd/>
          </a:ln>
          <a:effectLst>
            <a:outerShdw blurRad="50800" dist="38100" dir="18900000" algn="b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151" name="Freeform 111"/>
          <p:cNvSpPr>
            <a:spLocks/>
          </p:cNvSpPr>
          <p:nvPr/>
        </p:nvSpPr>
        <p:spPr bwMode="auto">
          <a:xfrm>
            <a:off x="6017691" y="3823023"/>
            <a:ext cx="624417" cy="546100"/>
          </a:xfrm>
          <a:custGeom>
            <a:avLst/>
            <a:gdLst/>
            <a:ahLst/>
            <a:cxnLst>
              <a:cxn ang="0">
                <a:pos x="44" y="50"/>
              </a:cxn>
              <a:cxn ang="0">
                <a:pos x="71" y="36"/>
              </a:cxn>
              <a:cxn ang="0">
                <a:pos x="0" y="0"/>
              </a:cxn>
              <a:cxn ang="0">
                <a:pos x="0" y="62"/>
              </a:cxn>
              <a:cxn ang="0">
                <a:pos x="44" y="50"/>
              </a:cxn>
            </a:cxnLst>
            <a:rect l="0" t="0" r="r" b="b"/>
            <a:pathLst>
              <a:path w="71" h="62">
                <a:moveTo>
                  <a:pt x="44" y="50"/>
                </a:moveTo>
                <a:cubicBezTo>
                  <a:pt x="54" y="46"/>
                  <a:pt x="63" y="41"/>
                  <a:pt x="71" y="36"/>
                </a:cubicBezTo>
                <a:cubicBezTo>
                  <a:pt x="0" y="0"/>
                  <a:pt x="0" y="0"/>
                  <a:pt x="0" y="0"/>
                </a:cubicBezTo>
                <a:cubicBezTo>
                  <a:pt x="0" y="62"/>
                  <a:pt x="0" y="62"/>
                  <a:pt x="0" y="62"/>
                </a:cubicBezTo>
                <a:cubicBezTo>
                  <a:pt x="15" y="60"/>
                  <a:pt x="30" y="56"/>
                  <a:pt x="44" y="50"/>
                </a:cubicBezTo>
                <a:close/>
              </a:path>
            </a:pathLst>
          </a:custGeom>
          <a:solidFill>
            <a:srgbClr val="D34132"/>
          </a:solidFill>
          <a:ln w="6350">
            <a:noFill/>
            <a:round/>
            <a:headEnd/>
            <a:tailEnd/>
          </a:ln>
          <a:effectLst/>
        </p:spPr>
        <p:txBody>
          <a:bodyPr vert="horz" wrap="square" lIns="121920" tIns="60960" rIns="121920" bIns="60960" numCol="1" anchor="t" anchorCtr="0" compatLnSpc="1">
            <a:prstTxWarp prst="textNoShape">
              <a:avLst/>
            </a:prstTxWarp>
          </a:bodyPr>
          <a:lstStyle/>
          <a:p>
            <a:endParaRPr lang="en-US" sz="2400"/>
          </a:p>
        </p:txBody>
      </p:sp>
      <p:grpSp>
        <p:nvGrpSpPr>
          <p:cNvPr id="153" name="Group 81"/>
          <p:cNvGrpSpPr/>
          <p:nvPr/>
        </p:nvGrpSpPr>
        <p:grpSpPr>
          <a:xfrm rot="12604179" flipV="1">
            <a:off x="6600409" y="4806999"/>
            <a:ext cx="2322061" cy="617415"/>
            <a:chOff x="2396014" y="1681967"/>
            <a:chExt cx="1459976" cy="215219"/>
          </a:xfrm>
          <a:effectLst>
            <a:outerShdw blurRad="50800" dist="38100" dir="2700000" algn="tl" rotWithShape="0">
              <a:prstClr val="black">
                <a:alpha val="40000"/>
              </a:prstClr>
            </a:outerShdw>
          </a:effectLst>
        </p:grpSpPr>
        <p:cxnSp>
          <p:nvCxnSpPr>
            <p:cNvPr id="154" name="Straight Connector 153"/>
            <p:cNvCxnSpPr/>
            <p:nvPr/>
          </p:nvCxnSpPr>
          <p:spPr>
            <a:xfrm rot="12604179" flipV="1">
              <a:off x="2842447" y="1685365"/>
              <a:ext cx="1013543" cy="211821"/>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12604179" flipV="1">
              <a:off x="2396014" y="1681967"/>
              <a:ext cx="451698" cy="4519"/>
            </a:xfrm>
            <a:prstGeom prst="line">
              <a:avLst/>
            </a:prstGeom>
            <a:ln w="19050" cap="rnd">
              <a:solidFill>
                <a:srgbClr val="4C4F5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181" name="TextBox 180"/>
          <p:cNvSpPr txBox="1"/>
          <p:nvPr/>
        </p:nvSpPr>
        <p:spPr>
          <a:xfrm>
            <a:off x="3259045" y="1494274"/>
            <a:ext cx="762383" cy="508000"/>
          </a:xfrm>
          <a:prstGeom prst="rect">
            <a:avLst/>
          </a:prstGeom>
          <a:noFill/>
          <a:ln>
            <a:noFill/>
          </a:ln>
        </p:spPr>
        <p:txBody>
          <a:bodyPr wrap="none" rtlCol="0" anchor="ctr" anchorCtr="1">
            <a:noAutofit/>
          </a:bodyPr>
          <a:lstStyle/>
          <a:p>
            <a:pPr algn="ctr"/>
            <a:r>
              <a:rPr lang="en-US" sz="1867" b="1" dirty="0">
                <a:solidFill>
                  <a:srgbClr val="34738D"/>
                </a:solidFill>
              </a:rPr>
              <a:t>10%</a:t>
            </a:r>
          </a:p>
        </p:txBody>
      </p:sp>
      <p:grpSp>
        <p:nvGrpSpPr>
          <p:cNvPr id="74" name="Group 73"/>
          <p:cNvGrpSpPr/>
          <p:nvPr/>
        </p:nvGrpSpPr>
        <p:grpSpPr>
          <a:xfrm>
            <a:off x="370046" y="304456"/>
            <a:ext cx="5845156" cy="1077095"/>
            <a:chOff x="587022" y="976809"/>
            <a:chExt cx="5845156" cy="1077095"/>
          </a:xfrm>
        </p:grpSpPr>
        <p:sp>
          <p:nvSpPr>
            <p:cNvPr id="75" name="TextBox 74"/>
            <p:cNvSpPr txBox="1"/>
            <p:nvPr/>
          </p:nvSpPr>
          <p:spPr>
            <a:xfrm>
              <a:off x="587022" y="976809"/>
              <a:ext cx="5508978" cy="769441"/>
            </a:xfrm>
            <a:prstGeom prst="rect">
              <a:avLst/>
            </a:prstGeom>
            <a:noFill/>
          </p:spPr>
          <p:txBody>
            <a:bodyPr wrap="square" rtlCol="0">
              <a:spAutoFit/>
            </a:bodyPr>
            <a:lstStyle/>
            <a:p>
              <a:r>
                <a:rPr lang="en-US" sz="4400" b="1" dirty="0">
                  <a:solidFill>
                    <a:srgbClr val="4C4F54"/>
                  </a:solidFill>
                  <a:latin typeface="Candara" panose="020E0502030303020204" pitchFamily="34" charset="0"/>
                </a:rPr>
                <a:t>TITLE GOES HERE</a:t>
              </a:r>
            </a:p>
          </p:txBody>
        </p:sp>
        <p:sp>
          <p:nvSpPr>
            <p:cNvPr id="76" name="TextBox 75"/>
            <p:cNvSpPr txBox="1"/>
            <p:nvPr/>
          </p:nvSpPr>
          <p:spPr>
            <a:xfrm>
              <a:off x="612683" y="1684572"/>
              <a:ext cx="5819495" cy="369332"/>
            </a:xfrm>
            <a:prstGeom prst="rect">
              <a:avLst/>
            </a:prstGeom>
            <a:noFill/>
          </p:spPr>
          <p:txBody>
            <a:bodyPr wrap="square" rtlCol="0">
              <a:spAutoFit/>
            </a:bodyPr>
            <a:lstStyle/>
            <a:p>
              <a:r>
                <a:rPr lang="en-US" dirty="0">
                  <a:solidFill>
                    <a:schemeClr val="bg2">
                      <a:lumMod val="25000"/>
                    </a:schemeClr>
                  </a:solidFill>
                  <a:latin typeface="Candara" panose="020E0502030303020204" pitchFamily="34" charset="0"/>
                </a:rPr>
                <a:t>Your Subtitle Here</a:t>
              </a:r>
            </a:p>
          </p:txBody>
        </p:sp>
      </p:grpSp>
    </p:spTree>
    <p:extLst>
      <p:ext uri="{BB962C8B-B14F-4D97-AF65-F5344CB8AC3E}">
        <p14:creationId xmlns:p14="http://schemas.microsoft.com/office/powerpoint/2010/main" val="22234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750"/>
                                        <p:tgtEl>
                                          <p:spTgt spid="74"/>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4190"/>
                                        </p:tgtEl>
                                        <p:attrNameLst>
                                          <p:attrName>style.visibility</p:attrName>
                                        </p:attrNameLst>
                                      </p:cBhvr>
                                      <p:to>
                                        <p:strVal val="visible"/>
                                      </p:to>
                                    </p:set>
                                    <p:anim calcmode="lin" valueType="num">
                                      <p:cBhvr>
                                        <p:cTn id="11" dur="500" fill="hold"/>
                                        <p:tgtEl>
                                          <p:spTgt spid="4190"/>
                                        </p:tgtEl>
                                        <p:attrNameLst>
                                          <p:attrName>ppt_w</p:attrName>
                                        </p:attrNameLst>
                                      </p:cBhvr>
                                      <p:tavLst>
                                        <p:tav tm="0">
                                          <p:val>
                                            <p:fltVal val="0"/>
                                          </p:val>
                                        </p:tav>
                                        <p:tav tm="100000">
                                          <p:val>
                                            <p:strVal val="#ppt_w"/>
                                          </p:val>
                                        </p:tav>
                                      </p:tavLst>
                                    </p:anim>
                                    <p:anim calcmode="lin" valueType="num">
                                      <p:cBhvr>
                                        <p:cTn id="12" dur="500" fill="hold"/>
                                        <p:tgtEl>
                                          <p:spTgt spid="4190"/>
                                        </p:tgtEl>
                                        <p:attrNameLst>
                                          <p:attrName>ppt_h</p:attrName>
                                        </p:attrNameLst>
                                      </p:cBhvr>
                                      <p:tavLst>
                                        <p:tav tm="0">
                                          <p:val>
                                            <p:fltVal val="0"/>
                                          </p:val>
                                        </p:tav>
                                        <p:tav tm="100000">
                                          <p:val>
                                            <p:strVal val="#ppt_h"/>
                                          </p:val>
                                        </p:tav>
                                      </p:tavLst>
                                    </p:anim>
                                    <p:animEffect transition="in" filter="fade">
                                      <p:cBhvr>
                                        <p:cTn id="13" dur="500"/>
                                        <p:tgtEl>
                                          <p:spTgt spid="419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4189"/>
                                        </p:tgtEl>
                                        <p:attrNameLst>
                                          <p:attrName>style.visibility</p:attrName>
                                        </p:attrNameLst>
                                      </p:cBhvr>
                                      <p:to>
                                        <p:strVal val="visible"/>
                                      </p:to>
                                    </p:set>
                                    <p:anim calcmode="lin" valueType="num">
                                      <p:cBhvr>
                                        <p:cTn id="16" dur="500" fill="hold"/>
                                        <p:tgtEl>
                                          <p:spTgt spid="4189"/>
                                        </p:tgtEl>
                                        <p:attrNameLst>
                                          <p:attrName>ppt_w</p:attrName>
                                        </p:attrNameLst>
                                      </p:cBhvr>
                                      <p:tavLst>
                                        <p:tav tm="0">
                                          <p:val>
                                            <p:fltVal val="0"/>
                                          </p:val>
                                        </p:tav>
                                        <p:tav tm="100000">
                                          <p:val>
                                            <p:strVal val="#ppt_w"/>
                                          </p:val>
                                        </p:tav>
                                      </p:tavLst>
                                    </p:anim>
                                    <p:anim calcmode="lin" valueType="num">
                                      <p:cBhvr>
                                        <p:cTn id="17" dur="500" fill="hold"/>
                                        <p:tgtEl>
                                          <p:spTgt spid="4189"/>
                                        </p:tgtEl>
                                        <p:attrNameLst>
                                          <p:attrName>ppt_h</p:attrName>
                                        </p:attrNameLst>
                                      </p:cBhvr>
                                      <p:tavLst>
                                        <p:tav tm="0">
                                          <p:val>
                                            <p:fltVal val="0"/>
                                          </p:val>
                                        </p:tav>
                                        <p:tav tm="100000">
                                          <p:val>
                                            <p:strVal val="#ppt_h"/>
                                          </p:val>
                                        </p:tav>
                                      </p:tavLst>
                                    </p:anim>
                                    <p:animEffect transition="in" filter="fade">
                                      <p:cBhvr>
                                        <p:cTn id="18" dur="500"/>
                                        <p:tgtEl>
                                          <p:spTgt spid="4189"/>
                                        </p:tgtEl>
                                      </p:cBhvr>
                                    </p:animEffect>
                                  </p:childTnLst>
                                </p:cTn>
                              </p:par>
                            </p:childTnLst>
                          </p:cTn>
                        </p:par>
                        <p:par>
                          <p:cTn id="19" fill="hold">
                            <p:stCondLst>
                              <p:cond delay="1250"/>
                            </p:stCondLst>
                            <p:childTnLst>
                              <p:par>
                                <p:cTn id="20" presetID="42" presetClass="entr" presetSubtype="0" fill="hold" grpId="0" nodeType="after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1000"/>
                                        <p:tgtEl>
                                          <p:spTgt spid="95"/>
                                        </p:tgtEl>
                                      </p:cBhvr>
                                    </p:animEffect>
                                    <p:anim calcmode="lin" valueType="num">
                                      <p:cBhvr>
                                        <p:cTn id="23" dur="1000" fill="hold"/>
                                        <p:tgtEl>
                                          <p:spTgt spid="95"/>
                                        </p:tgtEl>
                                        <p:attrNameLst>
                                          <p:attrName>ppt_x</p:attrName>
                                        </p:attrNameLst>
                                      </p:cBhvr>
                                      <p:tavLst>
                                        <p:tav tm="0">
                                          <p:val>
                                            <p:strVal val="#ppt_x"/>
                                          </p:val>
                                        </p:tav>
                                        <p:tav tm="100000">
                                          <p:val>
                                            <p:strVal val="#ppt_x"/>
                                          </p:val>
                                        </p:tav>
                                      </p:tavLst>
                                    </p:anim>
                                    <p:anim calcmode="lin" valueType="num">
                                      <p:cBhvr>
                                        <p:cTn id="24" dur="1000" fill="hold"/>
                                        <p:tgtEl>
                                          <p:spTgt spid="9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1000"/>
                                        <p:tgtEl>
                                          <p:spTgt spid="93"/>
                                        </p:tgtEl>
                                      </p:cBhvr>
                                    </p:animEffect>
                                    <p:anim calcmode="lin" valueType="num">
                                      <p:cBhvr>
                                        <p:cTn id="28" dur="1000" fill="hold"/>
                                        <p:tgtEl>
                                          <p:spTgt spid="93"/>
                                        </p:tgtEl>
                                        <p:attrNameLst>
                                          <p:attrName>ppt_x</p:attrName>
                                        </p:attrNameLst>
                                      </p:cBhvr>
                                      <p:tavLst>
                                        <p:tav tm="0">
                                          <p:val>
                                            <p:strVal val="#ppt_x"/>
                                          </p:val>
                                        </p:tav>
                                        <p:tav tm="100000">
                                          <p:val>
                                            <p:strVal val="#ppt_x"/>
                                          </p:val>
                                        </p:tav>
                                      </p:tavLst>
                                    </p:anim>
                                    <p:anim calcmode="lin" valueType="num">
                                      <p:cBhvr>
                                        <p:cTn id="29" dur="1000" fill="hold"/>
                                        <p:tgtEl>
                                          <p:spTgt spid="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1000"/>
                                        <p:tgtEl>
                                          <p:spTgt spid="94"/>
                                        </p:tgtEl>
                                      </p:cBhvr>
                                    </p:animEffect>
                                    <p:anim calcmode="lin" valueType="num">
                                      <p:cBhvr>
                                        <p:cTn id="33" dur="1000" fill="hold"/>
                                        <p:tgtEl>
                                          <p:spTgt spid="94"/>
                                        </p:tgtEl>
                                        <p:attrNameLst>
                                          <p:attrName>ppt_x</p:attrName>
                                        </p:attrNameLst>
                                      </p:cBhvr>
                                      <p:tavLst>
                                        <p:tav tm="0">
                                          <p:val>
                                            <p:strVal val="#ppt_x"/>
                                          </p:val>
                                        </p:tav>
                                        <p:tav tm="100000">
                                          <p:val>
                                            <p:strVal val="#ppt_x"/>
                                          </p:val>
                                        </p:tav>
                                      </p:tavLst>
                                    </p:anim>
                                    <p:anim calcmode="lin" valueType="num">
                                      <p:cBhvr>
                                        <p:cTn id="34" dur="1000" fill="hold"/>
                                        <p:tgtEl>
                                          <p:spTgt spid="94"/>
                                        </p:tgtEl>
                                        <p:attrNameLst>
                                          <p:attrName>ppt_y</p:attrName>
                                        </p:attrNameLst>
                                      </p:cBhvr>
                                      <p:tavLst>
                                        <p:tav tm="0">
                                          <p:val>
                                            <p:strVal val="#ppt_y+.1"/>
                                          </p:val>
                                        </p:tav>
                                        <p:tav tm="100000">
                                          <p:val>
                                            <p:strVal val="#ppt_y"/>
                                          </p:val>
                                        </p:tav>
                                      </p:tavLst>
                                    </p:anim>
                                  </p:childTnLst>
                                </p:cTn>
                              </p:par>
                            </p:childTnLst>
                          </p:cTn>
                        </p:par>
                        <p:par>
                          <p:cTn id="35" fill="hold">
                            <p:stCondLst>
                              <p:cond delay="2250"/>
                            </p:stCondLst>
                            <p:childTnLst>
                              <p:par>
                                <p:cTn id="36" presetID="22" presetClass="entr" presetSubtype="2" fill="hold" nodeType="afterEffect">
                                  <p:stCondLst>
                                    <p:cond delay="0"/>
                                  </p:stCondLst>
                                  <p:childTnLst>
                                    <p:set>
                                      <p:cBhvr>
                                        <p:cTn id="37" dur="1" fill="hold">
                                          <p:stCondLst>
                                            <p:cond delay="0"/>
                                          </p:stCondLst>
                                        </p:cTn>
                                        <p:tgtEl>
                                          <p:spTgt spid="128"/>
                                        </p:tgtEl>
                                        <p:attrNameLst>
                                          <p:attrName>style.visibility</p:attrName>
                                        </p:attrNameLst>
                                      </p:cBhvr>
                                      <p:to>
                                        <p:strVal val="visible"/>
                                      </p:to>
                                    </p:set>
                                    <p:animEffect transition="in" filter="wipe(right)">
                                      <p:cBhvr>
                                        <p:cTn id="38" dur="500"/>
                                        <p:tgtEl>
                                          <p:spTgt spid="128"/>
                                        </p:tgtEl>
                                      </p:cBhvr>
                                    </p:animEffect>
                                  </p:childTnLst>
                                </p:cTn>
                              </p:par>
                            </p:childTnLst>
                          </p:cTn>
                        </p:par>
                        <p:par>
                          <p:cTn id="39" fill="hold">
                            <p:stCondLst>
                              <p:cond delay="2750"/>
                            </p:stCondLst>
                            <p:childTnLst>
                              <p:par>
                                <p:cTn id="40" presetID="42" presetClass="entr" presetSubtype="0" fill="hold" grpId="0" nodeType="afterEffect">
                                  <p:stCondLst>
                                    <p:cond delay="0"/>
                                  </p:stCondLst>
                                  <p:childTnLst>
                                    <p:set>
                                      <p:cBhvr>
                                        <p:cTn id="41" dur="1" fill="hold">
                                          <p:stCondLst>
                                            <p:cond delay="0"/>
                                          </p:stCondLst>
                                        </p:cTn>
                                        <p:tgtEl>
                                          <p:spTgt spid="181"/>
                                        </p:tgtEl>
                                        <p:attrNameLst>
                                          <p:attrName>style.visibility</p:attrName>
                                        </p:attrNameLst>
                                      </p:cBhvr>
                                      <p:to>
                                        <p:strVal val="visible"/>
                                      </p:to>
                                    </p:set>
                                    <p:animEffect transition="in" filter="fade">
                                      <p:cBhvr>
                                        <p:cTn id="42" dur="1000"/>
                                        <p:tgtEl>
                                          <p:spTgt spid="181"/>
                                        </p:tgtEl>
                                      </p:cBhvr>
                                    </p:animEffect>
                                    <p:anim calcmode="lin" valueType="num">
                                      <p:cBhvr>
                                        <p:cTn id="43" dur="1000" fill="hold"/>
                                        <p:tgtEl>
                                          <p:spTgt spid="181"/>
                                        </p:tgtEl>
                                        <p:attrNameLst>
                                          <p:attrName>ppt_x</p:attrName>
                                        </p:attrNameLst>
                                      </p:cBhvr>
                                      <p:tavLst>
                                        <p:tav tm="0">
                                          <p:val>
                                            <p:strVal val="#ppt_x"/>
                                          </p:val>
                                        </p:tav>
                                        <p:tav tm="100000">
                                          <p:val>
                                            <p:strVal val="#ppt_x"/>
                                          </p:val>
                                        </p:tav>
                                      </p:tavLst>
                                    </p:anim>
                                    <p:anim calcmode="lin" valueType="num">
                                      <p:cBhvr>
                                        <p:cTn id="44" dur="1000" fill="hold"/>
                                        <p:tgtEl>
                                          <p:spTgt spid="181"/>
                                        </p:tgtEl>
                                        <p:attrNameLst>
                                          <p:attrName>ppt_y</p:attrName>
                                        </p:attrNameLst>
                                      </p:cBhvr>
                                      <p:tavLst>
                                        <p:tav tm="0">
                                          <p:val>
                                            <p:strVal val="#ppt_y+.1"/>
                                          </p:val>
                                        </p:tav>
                                        <p:tav tm="100000">
                                          <p:val>
                                            <p:strVal val="#ppt_y"/>
                                          </p:val>
                                        </p:tav>
                                      </p:tavLst>
                                    </p:anim>
                                  </p:childTnLst>
                                </p:cTn>
                              </p:par>
                            </p:childTnLst>
                          </p:cTn>
                        </p:par>
                        <p:par>
                          <p:cTn id="45" fill="hold">
                            <p:stCondLst>
                              <p:cond delay="3750"/>
                            </p:stCondLst>
                            <p:childTnLst>
                              <p:par>
                                <p:cTn id="46" presetID="42" presetClass="entr" presetSubtype="0" fill="hold" nodeType="after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fade">
                                      <p:cBhvr>
                                        <p:cTn id="48" dur="1000"/>
                                        <p:tgtEl>
                                          <p:spTgt spid="113"/>
                                        </p:tgtEl>
                                      </p:cBhvr>
                                    </p:animEffect>
                                    <p:anim calcmode="lin" valueType="num">
                                      <p:cBhvr>
                                        <p:cTn id="49" dur="1000" fill="hold"/>
                                        <p:tgtEl>
                                          <p:spTgt spid="113"/>
                                        </p:tgtEl>
                                        <p:attrNameLst>
                                          <p:attrName>ppt_x</p:attrName>
                                        </p:attrNameLst>
                                      </p:cBhvr>
                                      <p:tavLst>
                                        <p:tav tm="0">
                                          <p:val>
                                            <p:strVal val="#ppt_x"/>
                                          </p:val>
                                        </p:tav>
                                        <p:tav tm="100000">
                                          <p:val>
                                            <p:strVal val="#ppt_x"/>
                                          </p:val>
                                        </p:tav>
                                      </p:tavLst>
                                    </p:anim>
                                    <p:anim calcmode="lin" valueType="num">
                                      <p:cBhvr>
                                        <p:cTn id="50" dur="1000" fill="hold"/>
                                        <p:tgtEl>
                                          <p:spTgt spid="113"/>
                                        </p:tgtEl>
                                        <p:attrNameLst>
                                          <p:attrName>ppt_y</p:attrName>
                                        </p:attrNameLst>
                                      </p:cBhvr>
                                      <p:tavLst>
                                        <p:tav tm="0">
                                          <p:val>
                                            <p:strVal val="#ppt_y+.1"/>
                                          </p:val>
                                        </p:tav>
                                        <p:tav tm="100000">
                                          <p:val>
                                            <p:strVal val="#ppt_y"/>
                                          </p:val>
                                        </p:tav>
                                      </p:tavLst>
                                    </p:anim>
                                  </p:childTnLst>
                                </p:cTn>
                              </p:par>
                            </p:childTnLst>
                          </p:cTn>
                        </p:par>
                        <p:par>
                          <p:cTn id="51" fill="hold">
                            <p:stCondLst>
                              <p:cond delay="4750"/>
                            </p:stCondLst>
                            <p:childTnLst>
                              <p:par>
                                <p:cTn id="52" presetID="42"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1000"/>
                                        <p:tgtEl>
                                          <p:spTgt spid="143"/>
                                        </p:tgtEl>
                                      </p:cBhvr>
                                    </p:animEffect>
                                    <p:anim calcmode="lin" valueType="num">
                                      <p:cBhvr>
                                        <p:cTn id="55" dur="1000" fill="hold"/>
                                        <p:tgtEl>
                                          <p:spTgt spid="143"/>
                                        </p:tgtEl>
                                        <p:attrNameLst>
                                          <p:attrName>ppt_x</p:attrName>
                                        </p:attrNameLst>
                                      </p:cBhvr>
                                      <p:tavLst>
                                        <p:tav tm="0">
                                          <p:val>
                                            <p:strVal val="#ppt_x"/>
                                          </p:val>
                                        </p:tav>
                                        <p:tav tm="100000">
                                          <p:val>
                                            <p:strVal val="#ppt_x"/>
                                          </p:val>
                                        </p:tav>
                                      </p:tavLst>
                                    </p:anim>
                                    <p:anim calcmode="lin" valueType="num">
                                      <p:cBhvr>
                                        <p:cTn id="56" dur="1000" fill="hold"/>
                                        <p:tgtEl>
                                          <p:spTgt spid="14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8"/>
                                        </p:tgtEl>
                                        <p:attrNameLst>
                                          <p:attrName>style.visibility</p:attrName>
                                        </p:attrNameLst>
                                      </p:cBhvr>
                                      <p:to>
                                        <p:strVal val="visible"/>
                                      </p:to>
                                    </p:set>
                                    <p:animEffect transition="in" filter="fade">
                                      <p:cBhvr>
                                        <p:cTn id="59" dur="1000"/>
                                        <p:tgtEl>
                                          <p:spTgt spid="158"/>
                                        </p:tgtEl>
                                      </p:cBhvr>
                                    </p:animEffect>
                                    <p:anim calcmode="lin" valueType="num">
                                      <p:cBhvr>
                                        <p:cTn id="60" dur="1000" fill="hold"/>
                                        <p:tgtEl>
                                          <p:spTgt spid="158"/>
                                        </p:tgtEl>
                                        <p:attrNameLst>
                                          <p:attrName>ppt_x</p:attrName>
                                        </p:attrNameLst>
                                      </p:cBhvr>
                                      <p:tavLst>
                                        <p:tav tm="0">
                                          <p:val>
                                            <p:strVal val="#ppt_x"/>
                                          </p:val>
                                        </p:tav>
                                        <p:tav tm="100000">
                                          <p:val>
                                            <p:strVal val="#ppt_x"/>
                                          </p:val>
                                        </p:tav>
                                      </p:tavLst>
                                    </p:anim>
                                    <p:anim calcmode="lin" valueType="num">
                                      <p:cBhvr>
                                        <p:cTn id="61" dur="1000" fill="hold"/>
                                        <p:tgtEl>
                                          <p:spTgt spid="15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1"/>
                                        </p:tgtEl>
                                        <p:attrNameLst>
                                          <p:attrName>style.visibility</p:attrName>
                                        </p:attrNameLst>
                                      </p:cBhvr>
                                      <p:to>
                                        <p:strVal val="visible"/>
                                      </p:to>
                                    </p:set>
                                    <p:animEffect transition="in" filter="fade">
                                      <p:cBhvr>
                                        <p:cTn id="64" dur="1000"/>
                                        <p:tgtEl>
                                          <p:spTgt spid="141"/>
                                        </p:tgtEl>
                                      </p:cBhvr>
                                    </p:animEffect>
                                    <p:anim calcmode="lin" valueType="num">
                                      <p:cBhvr>
                                        <p:cTn id="65" dur="1000" fill="hold"/>
                                        <p:tgtEl>
                                          <p:spTgt spid="141"/>
                                        </p:tgtEl>
                                        <p:attrNameLst>
                                          <p:attrName>ppt_x</p:attrName>
                                        </p:attrNameLst>
                                      </p:cBhvr>
                                      <p:tavLst>
                                        <p:tav tm="0">
                                          <p:val>
                                            <p:strVal val="#ppt_x"/>
                                          </p:val>
                                        </p:tav>
                                        <p:tav tm="100000">
                                          <p:val>
                                            <p:strVal val="#ppt_x"/>
                                          </p:val>
                                        </p:tav>
                                      </p:tavLst>
                                    </p:anim>
                                    <p:anim calcmode="lin" valueType="num">
                                      <p:cBhvr>
                                        <p:cTn id="66" dur="1000" fill="hold"/>
                                        <p:tgtEl>
                                          <p:spTgt spid="14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fade">
                                      <p:cBhvr>
                                        <p:cTn id="69" dur="1000"/>
                                        <p:tgtEl>
                                          <p:spTgt spid="142"/>
                                        </p:tgtEl>
                                      </p:cBhvr>
                                    </p:animEffect>
                                    <p:anim calcmode="lin" valueType="num">
                                      <p:cBhvr>
                                        <p:cTn id="70" dur="1000" fill="hold"/>
                                        <p:tgtEl>
                                          <p:spTgt spid="142"/>
                                        </p:tgtEl>
                                        <p:attrNameLst>
                                          <p:attrName>ppt_x</p:attrName>
                                        </p:attrNameLst>
                                      </p:cBhvr>
                                      <p:tavLst>
                                        <p:tav tm="0">
                                          <p:val>
                                            <p:strVal val="#ppt_x"/>
                                          </p:val>
                                        </p:tav>
                                        <p:tav tm="100000">
                                          <p:val>
                                            <p:strVal val="#ppt_x"/>
                                          </p:val>
                                        </p:tav>
                                      </p:tavLst>
                                    </p:anim>
                                    <p:anim calcmode="lin" valueType="num">
                                      <p:cBhvr>
                                        <p:cTn id="71" dur="1000" fill="hold"/>
                                        <p:tgtEl>
                                          <p:spTgt spid="142"/>
                                        </p:tgtEl>
                                        <p:attrNameLst>
                                          <p:attrName>ppt_y</p:attrName>
                                        </p:attrNameLst>
                                      </p:cBhvr>
                                      <p:tavLst>
                                        <p:tav tm="0">
                                          <p:val>
                                            <p:strVal val="#ppt_y+.1"/>
                                          </p:val>
                                        </p:tav>
                                        <p:tav tm="100000">
                                          <p:val>
                                            <p:strVal val="#ppt_y"/>
                                          </p:val>
                                        </p:tav>
                                      </p:tavLst>
                                    </p:anim>
                                  </p:childTnLst>
                                </p:cTn>
                              </p:par>
                            </p:childTnLst>
                          </p:cTn>
                        </p:par>
                        <p:par>
                          <p:cTn id="72" fill="hold">
                            <p:stCondLst>
                              <p:cond delay="5750"/>
                            </p:stCondLst>
                            <p:childTnLst>
                              <p:par>
                                <p:cTn id="73" presetID="22" presetClass="entr" presetSubtype="2" fill="hold" nodeType="afterEffect">
                                  <p:stCondLst>
                                    <p:cond delay="0"/>
                                  </p:stCondLst>
                                  <p:childTnLst>
                                    <p:set>
                                      <p:cBhvr>
                                        <p:cTn id="74" dur="1" fill="hold">
                                          <p:stCondLst>
                                            <p:cond delay="0"/>
                                          </p:stCondLst>
                                        </p:cTn>
                                        <p:tgtEl>
                                          <p:spTgt spid="132"/>
                                        </p:tgtEl>
                                        <p:attrNameLst>
                                          <p:attrName>style.visibility</p:attrName>
                                        </p:attrNameLst>
                                      </p:cBhvr>
                                      <p:to>
                                        <p:strVal val="visible"/>
                                      </p:to>
                                    </p:set>
                                    <p:animEffect transition="in" filter="wipe(right)">
                                      <p:cBhvr>
                                        <p:cTn id="75" dur="500"/>
                                        <p:tgtEl>
                                          <p:spTgt spid="132"/>
                                        </p:tgtEl>
                                      </p:cBhvr>
                                    </p:animEffect>
                                  </p:childTnLst>
                                </p:cTn>
                              </p:par>
                            </p:childTnLst>
                          </p:cTn>
                        </p:par>
                        <p:par>
                          <p:cTn id="76" fill="hold">
                            <p:stCondLst>
                              <p:cond delay="6250"/>
                            </p:stCondLst>
                            <p:childTnLst>
                              <p:par>
                                <p:cTn id="77" presetID="42" presetClass="entr" presetSubtype="0" fill="hold" grpId="0" nodeType="afterEffect">
                                  <p:stCondLst>
                                    <p:cond delay="0"/>
                                  </p:stCondLst>
                                  <p:childTnLst>
                                    <p:set>
                                      <p:cBhvr>
                                        <p:cTn id="78" dur="1" fill="hold">
                                          <p:stCondLst>
                                            <p:cond delay="0"/>
                                          </p:stCondLst>
                                        </p:cTn>
                                        <p:tgtEl>
                                          <p:spTgt spid="180"/>
                                        </p:tgtEl>
                                        <p:attrNameLst>
                                          <p:attrName>style.visibility</p:attrName>
                                        </p:attrNameLst>
                                      </p:cBhvr>
                                      <p:to>
                                        <p:strVal val="visible"/>
                                      </p:to>
                                    </p:set>
                                    <p:animEffect transition="in" filter="fade">
                                      <p:cBhvr>
                                        <p:cTn id="79" dur="1000"/>
                                        <p:tgtEl>
                                          <p:spTgt spid="180"/>
                                        </p:tgtEl>
                                      </p:cBhvr>
                                    </p:animEffect>
                                    <p:anim calcmode="lin" valueType="num">
                                      <p:cBhvr>
                                        <p:cTn id="80" dur="1000" fill="hold"/>
                                        <p:tgtEl>
                                          <p:spTgt spid="180"/>
                                        </p:tgtEl>
                                        <p:attrNameLst>
                                          <p:attrName>ppt_x</p:attrName>
                                        </p:attrNameLst>
                                      </p:cBhvr>
                                      <p:tavLst>
                                        <p:tav tm="0">
                                          <p:val>
                                            <p:strVal val="#ppt_x"/>
                                          </p:val>
                                        </p:tav>
                                        <p:tav tm="100000">
                                          <p:val>
                                            <p:strVal val="#ppt_x"/>
                                          </p:val>
                                        </p:tav>
                                      </p:tavLst>
                                    </p:anim>
                                    <p:anim calcmode="lin" valueType="num">
                                      <p:cBhvr>
                                        <p:cTn id="81" dur="1000" fill="hold"/>
                                        <p:tgtEl>
                                          <p:spTgt spid="180"/>
                                        </p:tgtEl>
                                        <p:attrNameLst>
                                          <p:attrName>ppt_y</p:attrName>
                                        </p:attrNameLst>
                                      </p:cBhvr>
                                      <p:tavLst>
                                        <p:tav tm="0">
                                          <p:val>
                                            <p:strVal val="#ppt_y+.1"/>
                                          </p:val>
                                        </p:tav>
                                        <p:tav tm="100000">
                                          <p:val>
                                            <p:strVal val="#ppt_y"/>
                                          </p:val>
                                        </p:tav>
                                      </p:tavLst>
                                    </p:anim>
                                  </p:childTnLst>
                                </p:cTn>
                              </p:par>
                            </p:childTnLst>
                          </p:cTn>
                        </p:par>
                        <p:par>
                          <p:cTn id="82" fill="hold">
                            <p:stCondLst>
                              <p:cond delay="7250"/>
                            </p:stCondLst>
                            <p:childTnLst>
                              <p:par>
                                <p:cTn id="83" presetID="42" presetClass="entr" presetSubtype="0" fill="hold" nodeType="afterEffect">
                                  <p:stCondLst>
                                    <p:cond delay="0"/>
                                  </p:stCondLst>
                                  <p:childTnLst>
                                    <p:set>
                                      <p:cBhvr>
                                        <p:cTn id="84" dur="1" fill="hold">
                                          <p:stCondLst>
                                            <p:cond delay="0"/>
                                          </p:stCondLst>
                                        </p:cTn>
                                        <p:tgtEl>
                                          <p:spTgt spid="117"/>
                                        </p:tgtEl>
                                        <p:attrNameLst>
                                          <p:attrName>style.visibility</p:attrName>
                                        </p:attrNameLst>
                                      </p:cBhvr>
                                      <p:to>
                                        <p:strVal val="visible"/>
                                      </p:to>
                                    </p:set>
                                    <p:animEffect transition="in" filter="fade">
                                      <p:cBhvr>
                                        <p:cTn id="85" dur="1000"/>
                                        <p:tgtEl>
                                          <p:spTgt spid="117"/>
                                        </p:tgtEl>
                                      </p:cBhvr>
                                    </p:animEffect>
                                    <p:anim calcmode="lin" valueType="num">
                                      <p:cBhvr>
                                        <p:cTn id="86" dur="1000" fill="hold"/>
                                        <p:tgtEl>
                                          <p:spTgt spid="117"/>
                                        </p:tgtEl>
                                        <p:attrNameLst>
                                          <p:attrName>ppt_x</p:attrName>
                                        </p:attrNameLst>
                                      </p:cBhvr>
                                      <p:tavLst>
                                        <p:tav tm="0">
                                          <p:val>
                                            <p:strVal val="#ppt_x"/>
                                          </p:val>
                                        </p:tav>
                                        <p:tav tm="100000">
                                          <p:val>
                                            <p:strVal val="#ppt_x"/>
                                          </p:val>
                                        </p:tav>
                                      </p:tavLst>
                                    </p:anim>
                                    <p:anim calcmode="lin" valueType="num">
                                      <p:cBhvr>
                                        <p:cTn id="87" dur="1000" fill="hold"/>
                                        <p:tgtEl>
                                          <p:spTgt spid="117"/>
                                        </p:tgtEl>
                                        <p:attrNameLst>
                                          <p:attrName>ppt_y</p:attrName>
                                        </p:attrNameLst>
                                      </p:cBhvr>
                                      <p:tavLst>
                                        <p:tav tm="0">
                                          <p:val>
                                            <p:strVal val="#ppt_y+.1"/>
                                          </p:val>
                                        </p:tav>
                                        <p:tav tm="100000">
                                          <p:val>
                                            <p:strVal val="#ppt_y"/>
                                          </p:val>
                                        </p:tav>
                                      </p:tavLst>
                                    </p:anim>
                                  </p:childTnLst>
                                </p:cTn>
                              </p:par>
                            </p:childTnLst>
                          </p:cTn>
                        </p:par>
                        <p:par>
                          <p:cTn id="88" fill="hold">
                            <p:stCondLst>
                              <p:cond delay="8250"/>
                            </p:stCondLst>
                            <p:childTnLst>
                              <p:par>
                                <p:cTn id="89" presetID="42" presetClass="entr" presetSubtype="0" fill="hold" grpId="0" nodeType="after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fade">
                                      <p:cBhvr>
                                        <p:cTn id="91" dur="1000"/>
                                        <p:tgtEl>
                                          <p:spTgt spid="144"/>
                                        </p:tgtEl>
                                      </p:cBhvr>
                                    </p:animEffect>
                                    <p:anim calcmode="lin" valueType="num">
                                      <p:cBhvr>
                                        <p:cTn id="92" dur="1000" fill="hold"/>
                                        <p:tgtEl>
                                          <p:spTgt spid="144"/>
                                        </p:tgtEl>
                                        <p:attrNameLst>
                                          <p:attrName>ppt_x</p:attrName>
                                        </p:attrNameLst>
                                      </p:cBhvr>
                                      <p:tavLst>
                                        <p:tav tm="0">
                                          <p:val>
                                            <p:strVal val="#ppt_x"/>
                                          </p:val>
                                        </p:tav>
                                        <p:tav tm="100000">
                                          <p:val>
                                            <p:strVal val="#ppt_x"/>
                                          </p:val>
                                        </p:tav>
                                      </p:tavLst>
                                    </p:anim>
                                    <p:anim calcmode="lin" valueType="num">
                                      <p:cBhvr>
                                        <p:cTn id="93" dur="1000" fill="hold"/>
                                        <p:tgtEl>
                                          <p:spTgt spid="14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45"/>
                                        </p:tgtEl>
                                        <p:attrNameLst>
                                          <p:attrName>style.visibility</p:attrName>
                                        </p:attrNameLst>
                                      </p:cBhvr>
                                      <p:to>
                                        <p:strVal val="visible"/>
                                      </p:to>
                                    </p:set>
                                    <p:animEffect transition="in" filter="fade">
                                      <p:cBhvr>
                                        <p:cTn id="96" dur="1000"/>
                                        <p:tgtEl>
                                          <p:spTgt spid="145"/>
                                        </p:tgtEl>
                                      </p:cBhvr>
                                    </p:animEffect>
                                    <p:anim calcmode="lin" valueType="num">
                                      <p:cBhvr>
                                        <p:cTn id="97" dur="1000" fill="hold"/>
                                        <p:tgtEl>
                                          <p:spTgt spid="145"/>
                                        </p:tgtEl>
                                        <p:attrNameLst>
                                          <p:attrName>ppt_x</p:attrName>
                                        </p:attrNameLst>
                                      </p:cBhvr>
                                      <p:tavLst>
                                        <p:tav tm="0">
                                          <p:val>
                                            <p:strVal val="#ppt_x"/>
                                          </p:val>
                                        </p:tav>
                                        <p:tav tm="100000">
                                          <p:val>
                                            <p:strVal val="#ppt_x"/>
                                          </p:val>
                                        </p:tav>
                                      </p:tavLst>
                                    </p:anim>
                                    <p:anim calcmode="lin" valueType="num">
                                      <p:cBhvr>
                                        <p:cTn id="98" dur="1000" fill="hold"/>
                                        <p:tgtEl>
                                          <p:spTgt spid="145"/>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46"/>
                                        </p:tgtEl>
                                        <p:attrNameLst>
                                          <p:attrName>style.visibility</p:attrName>
                                        </p:attrNameLst>
                                      </p:cBhvr>
                                      <p:to>
                                        <p:strVal val="visible"/>
                                      </p:to>
                                    </p:set>
                                    <p:animEffect transition="in" filter="fade">
                                      <p:cBhvr>
                                        <p:cTn id="101" dur="1000"/>
                                        <p:tgtEl>
                                          <p:spTgt spid="146"/>
                                        </p:tgtEl>
                                      </p:cBhvr>
                                    </p:animEffect>
                                    <p:anim calcmode="lin" valueType="num">
                                      <p:cBhvr>
                                        <p:cTn id="102" dur="1000" fill="hold"/>
                                        <p:tgtEl>
                                          <p:spTgt spid="146"/>
                                        </p:tgtEl>
                                        <p:attrNameLst>
                                          <p:attrName>ppt_x</p:attrName>
                                        </p:attrNameLst>
                                      </p:cBhvr>
                                      <p:tavLst>
                                        <p:tav tm="0">
                                          <p:val>
                                            <p:strVal val="#ppt_x"/>
                                          </p:val>
                                        </p:tav>
                                        <p:tav tm="100000">
                                          <p:val>
                                            <p:strVal val="#ppt_x"/>
                                          </p:val>
                                        </p:tav>
                                      </p:tavLst>
                                    </p:anim>
                                    <p:anim calcmode="lin" valueType="num">
                                      <p:cBhvr>
                                        <p:cTn id="103" dur="1000" fill="hold"/>
                                        <p:tgtEl>
                                          <p:spTgt spid="146"/>
                                        </p:tgtEl>
                                        <p:attrNameLst>
                                          <p:attrName>ppt_y</p:attrName>
                                        </p:attrNameLst>
                                      </p:cBhvr>
                                      <p:tavLst>
                                        <p:tav tm="0">
                                          <p:val>
                                            <p:strVal val="#ppt_y+.1"/>
                                          </p:val>
                                        </p:tav>
                                        <p:tav tm="100000">
                                          <p:val>
                                            <p:strVal val="#ppt_y"/>
                                          </p:val>
                                        </p:tav>
                                      </p:tavLst>
                                    </p:anim>
                                  </p:childTnLst>
                                </p:cTn>
                              </p:par>
                            </p:childTnLst>
                          </p:cTn>
                        </p:par>
                        <p:par>
                          <p:cTn id="104" fill="hold">
                            <p:stCondLst>
                              <p:cond delay="9250"/>
                            </p:stCondLst>
                            <p:childTnLst>
                              <p:par>
                                <p:cTn id="105" presetID="22" presetClass="entr" presetSubtype="2" fill="hold" nodeType="afterEffect">
                                  <p:stCondLst>
                                    <p:cond delay="0"/>
                                  </p:stCondLst>
                                  <p:childTnLst>
                                    <p:set>
                                      <p:cBhvr>
                                        <p:cTn id="106" dur="1" fill="hold">
                                          <p:stCondLst>
                                            <p:cond delay="0"/>
                                          </p:stCondLst>
                                        </p:cTn>
                                        <p:tgtEl>
                                          <p:spTgt spid="137"/>
                                        </p:tgtEl>
                                        <p:attrNameLst>
                                          <p:attrName>style.visibility</p:attrName>
                                        </p:attrNameLst>
                                      </p:cBhvr>
                                      <p:to>
                                        <p:strVal val="visible"/>
                                      </p:to>
                                    </p:set>
                                    <p:animEffect transition="in" filter="wipe(right)">
                                      <p:cBhvr>
                                        <p:cTn id="107" dur="500"/>
                                        <p:tgtEl>
                                          <p:spTgt spid="137"/>
                                        </p:tgtEl>
                                      </p:cBhvr>
                                    </p:animEffect>
                                  </p:childTnLst>
                                </p:cTn>
                              </p:par>
                            </p:childTnLst>
                          </p:cTn>
                        </p:par>
                        <p:par>
                          <p:cTn id="108" fill="hold">
                            <p:stCondLst>
                              <p:cond delay="9750"/>
                            </p:stCondLst>
                            <p:childTnLst>
                              <p:par>
                                <p:cTn id="109" presetID="42" presetClass="entr" presetSubtype="0" fill="hold" grpId="0" nodeType="afterEffect">
                                  <p:stCondLst>
                                    <p:cond delay="0"/>
                                  </p:stCondLst>
                                  <p:childTnLst>
                                    <p:set>
                                      <p:cBhvr>
                                        <p:cTn id="110" dur="1" fill="hold">
                                          <p:stCondLst>
                                            <p:cond delay="0"/>
                                          </p:stCondLst>
                                        </p:cTn>
                                        <p:tgtEl>
                                          <p:spTgt spid="179"/>
                                        </p:tgtEl>
                                        <p:attrNameLst>
                                          <p:attrName>style.visibility</p:attrName>
                                        </p:attrNameLst>
                                      </p:cBhvr>
                                      <p:to>
                                        <p:strVal val="visible"/>
                                      </p:to>
                                    </p:set>
                                    <p:animEffect transition="in" filter="fade">
                                      <p:cBhvr>
                                        <p:cTn id="111" dur="1000"/>
                                        <p:tgtEl>
                                          <p:spTgt spid="179"/>
                                        </p:tgtEl>
                                      </p:cBhvr>
                                    </p:animEffect>
                                    <p:anim calcmode="lin" valueType="num">
                                      <p:cBhvr>
                                        <p:cTn id="112" dur="1000" fill="hold"/>
                                        <p:tgtEl>
                                          <p:spTgt spid="179"/>
                                        </p:tgtEl>
                                        <p:attrNameLst>
                                          <p:attrName>ppt_x</p:attrName>
                                        </p:attrNameLst>
                                      </p:cBhvr>
                                      <p:tavLst>
                                        <p:tav tm="0">
                                          <p:val>
                                            <p:strVal val="#ppt_x"/>
                                          </p:val>
                                        </p:tav>
                                        <p:tav tm="100000">
                                          <p:val>
                                            <p:strVal val="#ppt_x"/>
                                          </p:val>
                                        </p:tav>
                                      </p:tavLst>
                                    </p:anim>
                                    <p:anim calcmode="lin" valueType="num">
                                      <p:cBhvr>
                                        <p:cTn id="113" dur="1000" fill="hold"/>
                                        <p:tgtEl>
                                          <p:spTgt spid="179"/>
                                        </p:tgtEl>
                                        <p:attrNameLst>
                                          <p:attrName>ppt_y</p:attrName>
                                        </p:attrNameLst>
                                      </p:cBhvr>
                                      <p:tavLst>
                                        <p:tav tm="0">
                                          <p:val>
                                            <p:strVal val="#ppt_y+.1"/>
                                          </p:val>
                                        </p:tav>
                                        <p:tav tm="100000">
                                          <p:val>
                                            <p:strVal val="#ppt_y"/>
                                          </p:val>
                                        </p:tav>
                                      </p:tavLst>
                                    </p:anim>
                                  </p:childTnLst>
                                </p:cTn>
                              </p:par>
                            </p:childTnLst>
                          </p:cTn>
                        </p:par>
                        <p:par>
                          <p:cTn id="114" fill="hold">
                            <p:stCondLst>
                              <p:cond delay="10750"/>
                            </p:stCondLst>
                            <p:childTnLst>
                              <p:par>
                                <p:cTn id="115" presetID="42" presetClass="entr" presetSubtype="0" fill="hold" nodeType="afterEffect">
                                  <p:stCondLst>
                                    <p:cond delay="0"/>
                                  </p:stCondLst>
                                  <p:childTnLst>
                                    <p:set>
                                      <p:cBhvr>
                                        <p:cTn id="116" dur="1" fill="hold">
                                          <p:stCondLst>
                                            <p:cond delay="0"/>
                                          </p:stCondLst>
                                        </p:cTn>
                                        <p:tgtEl>
                                          <p:spTgt spid="121"/>
                                        </p:tgtEl>
                                        <p:attrNameLst>
                                          <p:attrName>style.visibility</p:attrName>
                                        </p:attrNameLst>
                                      </p:cBhvr>
                                      <p:to>
                                        <p:strVal val="visible"/>
                                      </p:to>
                                    </p:set>
                                    <p:animEffect transition="in" filter="fade">
                                      <p:cBhvr>
                                        <p:cTn id="117" dur="1000"/>
                                        <p:tgtEl>
                                          <p:spTgt spid="121"/>
                                        </p:tgtEl>
                                      </p:cBhvr>
                                    </p:animEffect>
                                    <p:anim calcmode="lin" valueType="num">
                                      <p:cBhvr>
                                        <p:cTn id="118" dur="1000" fill="hold"/>
                                        <p:tgtEl>
                                          <p:spTgt spid="121"/>
                                        </p:tgtEl>
                                        <p:attrNameLst>
                                          <p:attrName>ppt_x</p:attrName>
                                        </p:attrNameLst>
                                      </p:cBhvr>
                                      <p:tavLst>
                                        <p:tav tm="0">
                                          <p:val>
                                            <p:strVal val="#ppt_x"/>
                                          </p:val>
                                        </p:tav>
                                        <p:tav tm="100000">
                                          <p:val>
                                            <p:strVal val="#ppt_x"/>
                                          </p:val>
                                        </p:tav>
                                      </p:tavLst>
                                    </p:anim>
                                    <p:anim calcmode="lin" valueType="num">
                                      <p:cBhvr>
                                        <p:cTn id="119" dur="1000" fill="hold"/>
                                        <p:tgtEl>
                                          <p:spTgt spid="121"/>
                                        </p:tgtEl>
                                        <p:attrNameLst>
                                          <p:attrName>ppt_y</p:attrName>
                                        </p:attrNameLst>
                                      </p:cBhvr>
                                      <p:tavLst>
                                        <p:tav tm="0">
                                          <p:val>
                                            <p:strVal val="#ppt_y+.1"/>
                                          </p:val>
                                        </p:tav>
                                        <p:tav tm="100000">
                                          <p:val>
                                            <p:strVal val="#ppt_y"/>
                                          </p:val>
                                        </p:tav>
                                      </p:tavLst>
                                    </p:anim>
                                  </p:childTnLst>
                                </p:cTn>
                              </p:par>
                            </p:childTnLst>
                          </p:cTn>
                        </p:par>
                        <p:par>
                          <p:cTn id="120" fill="hold">
                            <p:stCondLst>
                              <p:cond delay="11750"/>
                            </p:stCondLst>
                            <p:childTnLst>
                              <p:par>
                                <p:cTn id="121" presetID="42" presetClass="entr" presetSubtype="0" fill="hold" grpId="0" nodeType="afterEffect">
                                  <p:stCondLst>
                                    <p:cond delay="0"/>
                                  </p:stCondLst>
                                  <p:childTnLst>
                                    <p:set>
                                      <p:cBhvr>
                                        <p:cTn id="122" dur="1" fill="hold">
                                          <p:stCondLst>
                                            <p:cond delay="0"/>
                                          </p:stCondLst>
                                        </p:cTn>
                                        <p:tgtEl>
                                          <p:spTgt spid="156"/>
                                        </p:tgtEl>
                                        <p:attrNameLst>
                                          <p:attrName>style.visibility</p:attrName>
                                        </p:attrNameLst>
                                      </p:cBhvr>
                                      <p:to>
                                        <p:strVal val="visible"/>
                                      </p:to>
                                    </p:set>
                                    <p:animEffect transition="in" filter="fade">
                                      <p:cBhvr>
                                        <p:cTn id="123" dur="1000"/>
                                        <p:tgtEl>
                                          <p:spTgt spid="156"/>
                                        </p:tgtEl>
                                      </p:cBhvr>
                                    </p:animEffect>
                                    <p:anim calcmode="lin" valueType="num">
                                      <p:cBhvr>
                                        <p:cTn id="124" dur="1000" fill="hold"/>
                                        <p:tgtEl>
                                          <p:spTgt spid="156"/>
                                        </p:tgtEl>
                                        <p:attrNameLst>
                                          <p:attrName>ppt_x</p:attrName>
                                        </p:attrNameLst>
                                      </p:cBhvr>
                                      <p:tavLst>
                                        <p:tav tm="0">
                                          <p:val>
                                            <p:strVal val="#ppt_x"/>
                                          </p:val>
                                        </p:tav>
                                        <p:tav tm="100000">
                                          <p:val>
                                            <p:strVal val="#ppt_x"/>
                                          </p:val>
                                        </p:tav>
                                      </p:tavLst>
                                    </p:anim>
                                    <p:anim calcmode="lin" valueType="num">
                                      <p:cBhvr>
                                        <p:cTn id="125" dur="1000" fill="hold"/>
                                        <p:tgtEl>
                                          <p:spTgt spid="156"/>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50"/>
                                        </p:tgtEl>
                                        <p:attrNameLst>
                                          <p:attrName>style.visibility</p:attrName>
                                        </p:attrNameLst>
                                      </p:cBhvr>
                                      <p:to>
                                        <p:strVal val="visible"/>
                                      </p:to>
                                    </p:set>
                                    <p:animEffect transition="in" filter="fade">
                                      <p:cBhvr>
                                        <p:cTn id="128" dur="1000"/>
                                        <p:tgtEl>
                                          <p:spTgt spid="150"/>
                                        </p:tgtEl>
                                      </p:cBhvr>
                                    </p:animEffect>
                                    <p:anim calcmode="lin" valueType="num">
                                      <p:cBhvr>
                                        <p:cTn id="129" dur="1000" fill="hold"/>
                                        <p:tgtEl>
                                          <p:spTgt spid="150"/>
                                        </p:tgtEl>
                                        <p:attrNameLst>
                                          <p:attrName>ppt_x</p:attrName>
                                        </p:attrNameLst>
                                      </p:cBhvr>
                                      <p:tavLst>
                                        <p:tav tm="0">
                                          <p:val>
                                            <p:strVal val="#ppt_x"/>
                                          </p:val>
                                        </p:tav>
                                        <p:tav tm="100000">
                                          <p:val>
                                            <p:strVal val="#ppt_x"/>
                                          </p:val>
                                        </p:tav>
                                      </p:tavLst>
                                    </p:anim>
                                    <p:anim calcmode="lin" valueType="num">
                                      <p:cBhvr>
                                        <p:cTn id="130" dur="1000" fill="hold"/>
                                        <p:tgtEl>
                                          <p:spTgt spid="150"/>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51"/>
                                        </p:tgtEl>
                                        <p:attrNameLst>
                                          <p:attrName>style.visibility</p:attrName>
                                        </p:attrNameLst>
                                      </p:cBhvr>
                                      <p:to>
                                        <p:strVal val="visible"/>
                                      </p:to>
                                    </p:set>
                                    <p:animEffect transition="in" filter="fade">
                                      <p:cBhvr>
                                        <p:cTn id="133" dur="1000"/>
                                        <p:tgtEl>
                                          <p:spTgt spid="151"/>
                                        </p:tgtEl>
                                      </p:cBhvr>
                                    </p:animEffect>
                                    <p:anim calcmode="lin" valueType="num">
                                      <p:cBhvr>
                                        <p:cTn id="134" dur="1000" fill="hold"/>
                                        <p:tgtEl>
                                          <p:spTgt spid="151"/>
                                        </p:tgtEl>
                                        <p:attrNameLst>
                                          <p:attrName>ppt_x</p:attrName>
                                        </p:attrNameLst>
                                      </p:cBhvr>
                                      <p:tavLst>
                                        <p:tav tm="0">
                                          <p:val>
                                            <p:strVal val="#ppt_x"/>
                                          </p:val>
                                        </p:tav>
                                        <p:tav tm="100000">
                                          <p:val>
                                            <p:strVal val="#ppt_x"/>
                                          </p:val>
                                        </p:tav>
                                      </p:tavLst>
                                    </p:anim>
                                    <p:anim calcmode="lin" valueType="num">
                                      <p:cBhvr>
                                        <p:cTn id="135" dur="1000" fill="hold"/>
                                        <p:tgtEl>
                                          <p:spTgt spid="151"/>
                                        </p:tgtEl>
                                        <p:attrNameLst>
                                          <p:attrName>ppt_y</p:attrName>
                                        </p:attrNameLst>
                                      </p:cBhvr>
                                      <p:tavLst>
                                        <p:tav tm="0">
                                          <p:val>
                                            <p:strVal val="#ppt_y+.1"/>
                                          </p:val>
                                        </p:tav>
                                        <p:tav tm="100000">
                                          <p:val>
                                            <p:strVal val="#ppt_y"/>
                                          </p:val>
                                        </p:tav>
                                      </p:tavLst>
                                    </p:anim>
                                  </p:childTnLst>
                                </p:cTn>
                              </p:par>
                            </p:childTnLst>
                          </p:cTn>
                        </p:par>
                        <p:par>
                          <p:cTn id="136" fill="hold">
                            <p:stCondLst>
                              <p:cond delay="12750"/>
                            </p:stCondLst>
                            <p:childTnLst>
                              <p:par>
                                <p:cTn id="137" presetID="22" presetClass="entr" presetSubtype="8" fill="hold" nodeType="afterEffect">
                                  <p:stCondLst>
                                    <p:cond delay="0"/>
                                  </p:stCondLst>
                                  <p:childTnLst>
                                    <p:set>
                                      <p:cBhvr>
                                        <p:cTn id="138" dur="1" fill="hold">
                                          <p:stCondLst>
                                            <p:cond delay="0"/>
                                          </p:stCondLst>
                                        </p:cTn>
                                        <p:tgtEl>
                                          <p:spTgt spid="153"/>
                                        </p:tgtEl>
                                        <p:attrNameLst>
                                          <p:attrName>style.visibility</p:attrName>
                                        </p:attrNameLst>
                                      </p:cBhvr>
                                      <p:to>
                                        <p:strVal val="visible"/>
                                      </p:to>
                                    </p:set>
                                    <p:animEffect transition="in" filter="wipe(left)">
                                      <p:cBhvr>
                                        <p:cTn id="139" dur="500"/>
                                        <p:tgtEl>
                                          <p:spTgt spid="153"/>
                                        </p:tgtEl>
                                      </p:cBhvr>
                                    </p:animEffect>
                                  </p:childTnLst>
                                </p:cTn>
                              </p:par>
                            </p:childTnLst>
                          </p:cTn>
                        </p:par>
                        <p:par>
                          <p:cTn id="140" fill="hold">
                            <p:stCondLst>
                              <p:cond delay="13250"/>
                            </p:stCondLst>
                            <p:childTnLst>
                              <p:par>
                                <p:cTn id="141" presetID="42" presetClass="entr" presetSubtype="0" fill="hold" grpId="0" nodeType="afterEffect">
                                  <p:stCondLst>
                                    <p:cond delay="0"/>
                                  </p:stCondLst>
                                  <p:childTnLst>
                                    <p:set>
                                      <p:cBhvr>
                                        <p:cTn id="142" dur="1" fill="hold">
                                          <p:stCondLst>
                                            <p:cond delay="0"/>
                                          </p:stCondLst>
                                        </p:cTn>
                                        <p:tgtEl>
                                          <p:spTgt spid="184"/>
                                        </p:tgtEl>
                                        <p:attrNameLst>
                                          <p:attrName>style.visibility</p:attrName>
                                        </p:attrNameLst>
                                      </p:cBhvr>
                                      <p:to>
                                        <p:strVal val="visible"/>
                                      </p:to>
                                    </p:set>
                                    <p:animEffect transition="in" filter="fade">
                                      <p:cBhvr>
                                        <p:cTn id="143" dur="1000"/>
                                        <p:tgtEl>
                                          <p:spTgt spid="184"/>
                                        </p:tgtEl>
                                      </p:cBhvr>
                                    </p:animEffect>
                                    <p:anim calcmode="lin" valueType="num">
                                      <p:cBhvr>
                                        <p:cTn id="144" dur="1000" fill="hold"/>
                                        <p:tgtEl>
                                          <p:spTgt spid="184"/>
                                        </p:tgtEl>
                                        <p:attrNameLst>
                                          <p:attrName>ppt_x</p:attrName>
                                        </p:attrNameLst>
                                      </p:cBhvr>
                                      <p:tavLst>
                                        <p:tav tm="0">
                                          <p:val>
                                            <p:strVal val="#ppt_x"/>
                                          </p:val>
                                        </p:tav>
                                        <p:tav tm="100000">
                                          <p:val>
                                            <p:strVal val="#ppt_x"/>
                                          </p:val>
                                        </p:tav>
                                      </p:tavLst>
                                    </p:anim>
                                    <p:anim calcmode="lin" valueType="num">
                                      <p:cBhvr>
                                        <p:cTn id="145" dur="1000" fill="hold"/>
                                        <p:tgtEl>
                                          <p:spTgt spid="184"/>
                                        </p:tgtEl>
                                        <p:attrNameLst>
                                          <p:attrName>ppt_y</p:attrName>
                                        </p:attrNameLst>
                                      </p:cBhvr>
                                      <p:tavLst>
                                        <p:tav tm="0">
                                          <p:val>
                                            <p:strVal val="#ppt_y+.1"/>
                                          </p:val>
                                        </p:tav>
                                        <p:tav tm="100000">
                                          <p:val>
                                            <p:strVal val="#ppt_y"/>
                                          </p:val>
                                        </p:tav>
                                      </p:tavLst>
                                    </p:anim>
                                  </p:childTnLst>
                                </p:cTn>
                              </p:par>
                            </p:childTnLst>
                          </p:cTn>
                        </p:par>
                        <p:par>
                          <p:cTn id="146" fill="hold">
                            <p:stCondLst>
                              <p:cond delay="14250"/>
                            </p:stCondLst>
                            <p:childTnLst>
                              <p:par>
                                <p:cTn id="147" presetID="42" presetClass="entr" presetSubtype="0" fill="hold" nodeType="afterEffect">
                                  <p:stCondLst>
                                    <p:cond delay="0"/>
                                  </p:stCondLst>
                                  <p:childTnLst>
                                    <p:set>
                                      <p:cBhvr>
                                        <p:cTn id="148" dur="1" fill="hold">
                                          <p:stCondLst>
                                            <p:cond delay="0"/>
                                          </p:stCondLst>
                                        </p:cTn>
                                        <p:tgtEl>
                                          <p:spTgt spid="109"/>
                                        </p:tgtEl>
                                        <p:attrNameLst>
                                          <p:attrName>style.visibility</p:attrName>
                                        </p:attrNameLst>
                                      </p:cBhvr>
                                      <p:to>
                                        <p:strVal val="visible"/>
                                      </p:to>
                                    </p:set>
                                    <p:animEffect transition="in" filter="fade">
                                      <p:cBhvr>
                                        <p:cTn id="149" dur="1000"/>
                                        <p:tgtEl>
                                          <p:spTgt spid="109"/>
                                        </p:tgtEl>
                                      </p:cBhvr>
                                    </p:animEffect>
                                    <p:anim calcmode="lin" valueType="num">
                                      <p:cBhvr>
                                        <p:cTn id="150" dur="1000" fill="hold"/>
                                        <p:tgtEl>
                                          <p:spTgt spid="109"/>
                                        </p:tgtEl>
                                        <p:attrNameLst>
                                          <p:attrName>ppt_x</p:attrName>
                                        </p:attrNameLst>
                                      </p:cBhvr>
                                      <p:tavLst>
                                        <p:tav tm="0">
                                          <p:val>
                                            <p:strVal val="#ppt_x"/>
                                          </p:val>
                                        </p:tav>
                                        <p:tav tm="100000">
                                          <p:val>
                                            <p:strVal val="#ppt_x"/>
                                          </p:val>
                                        </p:tav>
                                      </p:tavLst>
                                    </p:anim>
                                    <p:anim calcmode="lin" valueType="num">
                                      <p:cBhvr>
                                        <p:cTn id="151" dur="1000" fill="hold"/>
                                        <p:tgtEl>
                                          <p:spTgt spid="109"/>
                                        </p:tgtEl>
                                        <p:attrNameLst>
                                          <p:attrName>ppt_y</p:attrName>
                                        </p:attrNameLst>
                                      </p:cBhvr>
                                      <p:tavLst>
                                        <p:tav tm="0">
                                          <p:val>
                                            <p:strVal val="#ppt_y+.1"/>
                                          </p:val>
                                        </p:tav>
                                        <p:tav tm="100000">
                                          <p:val>
                                            <p:strVal val="#ppt_y"/>
                                          </p:val>
                                        </p:tav>
                                      </p:tavLst>
                                    </p:anim>
                                  </p:childTnLst>
                                </p:cTn>
                              </p:par>
                            </p:childTnLst>
                          </p:cTn>
                        </p:par>
                        <p:par>
                          <p:cTn id="152" fill="hold">
                            <p:stCondLst>
                              <p:cond delay="15250"/>
                            </p:stCondLst>
                            <p:childTnLst>
                              <p:par>
                                <p:cTn id="153" presetID="42" presetClass="entr" presetSubtype="0" fill="hold" grpId="0" nodeType="afterEffect">
                                  <p:stCondLst>
                                    <p:cond delay="0"/>
                                  </p:stCondLst>
                                  <p:childTnLst>
                                    <p:set>
                                      <p:cBhvr>
                                        <p:cTn id="154" dur="1" fill="hold">
                                          <p:stCondLst>
                                            <p:cond delay="0"/>
                                          </p:stCondLst>
                                        </p:cTn>
                                        <p:tgtEl>
                                          <p:spTgt spid="162"/>
                                        </p:tgtEl>
                                        <p:attrNameLst>
                                          <p:attrName>style.visibility</p:attrName>
                                        </p:attrNameLst>
                                      </p:cBhvr>
                                      <p:to>
                                        <p:strVal val="visible"/>
                                      </p:to>
                                    </p:set>
                                    <p:animEffect transition="in" filter="fade">
                                      <p:cBhvr>
                                        <p:cTn id="155" dur="1000"/>
                                        <p:tgtEl>
                                          <p:spTgt spid="162"/>
                                        </p:tgtEl>
                                      </p:cBhvr>
                                    </p:animEffect>
                                    <p:anim calcmode="lin" valueType="num">
                                      <p:cBhvr>
                                        <p:cTn id="156" dur="1000" fill="hold"/>
                                        <p:tgtEl>
                                          <p:spTgt spid="162"/>
                                        </p:tgtEl>
                                        <p:attrNameLst>
                                          <p:attrName>ppt_x</p:attrName>
                                        </p:attrNameLst>
                                      </p:cBhvr>
                                      <p:tavLst>
                                        <p:tav tm="0">
                                          <p:val>
                                            <p:strVal val="#ppt_x"/>
                                          </p:val>
                                        </p:tav>
                                        <p:tav tm="100000">
                                          <p:val>
                                            <p:strVal val="#ppt_x"/>
                                          </p:val>
                                        </p:tav>
                                      </p:tavLst>
                                    </p:anim>
                                    <p:anim calcmode="lin" valueType="num">
                                      <p:cBhvr>
                                        <p:cTn id="157" dur="1000" fill="hold"/>
                                        <p:tgtEl>
                                          <p:spTgt spid="162"/>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159"/>
                                        </p:tgtEl>
                                        <p:attrNameLst>
                                          <p:attrName>style.visibility</p:attrName>
                                        </p:attrNameLst>
                                      </p:cBhvr>
                                      <p:to>
                                        <p:strVal val="visible"/>
                                      </p:to>
                                    </p:set>
                                    <p:animEffect transition="in" filter="fade">
                                      <p:cBhvr>
                                        <p:cTn id="160" dur="1000"/>
                                        <p:tgtEl>
                                          <p:spTgt spid="159"/>
                                        </p:tgtEl>
                                      </p:cBhvr>
                                    </p:animEffect>
                                    <p:anim calcmode="lin" valueType="num">
                                      <p:cBhvr>
                                        <p:cTn id="161" dur="1000" fill="hold"/>
                                        <p:tgtEl>
                                          <p:spTgt spid="159"/>
                                        </p:tgtEl>
                                        <p:attrNameLst>
                                          <p:attrName>ppt_x</p:attrName>
                                        </p:attrNameLst>
                                      </p:cBhvr>
                                      <p:tavLst>
                                        <p:tav tm="0">
                                          <p:val>
                                            <p:strVal val="#ppt_x"/>
                                          </p:val>
                                        </p:tav>
                                        <p:tav tm="100000">
                                          <p:val>
                                            <p:strVal val="#ppt_x"/>
                                          </p:val>
                                        </p:tav>
                                      </p:tavLst>
                                    </p:anim>
                                    <p:anim calcmode="lin" valueType="num">
                                      <p:cBhvr>
                                        <p:cTn id="162" dur="1000" fill="hold"/>
                                        <p:tgtEl>
                                          <p:spTgt spid="159"/>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160"/>
                                        </p:tgtEl>
                                        <p:attrNameLst>
                                          <p:attrName>style.visibility</p:attrName>
                                        </p:attrNameLst>
                                      </p:cBhvr>
                                      <p:to>
                                        <p:strVal val="visible"/>
                                      </p:to>
                                    </p:set>
                                    <p:animEffect transition="in" filter="fade">
                                      <p:cBhvr>
                                        <p:cTn id="165" dur="1000"/>
                                        <p:tgtEl>
                                          <p:spTgt spid="160"/>
                                        </p:tgtEl>
                                      </p:cBhvr>
                                    </p:animEffect>
                                    <p:anim calcmode="lin" valueType="num">
                                      <p:cBhvr>
                                        <p:cTn id="166" dur="1000" fill="hold"/>
                                        <p:tgtEl>
                                          <p:spTgt spid="160"/>
                                        </p:tgtEl>
                                        <p:attrNameLst>
                                          <p:attrName>ppt_x</p:attrName>
                                        </p:attrNameLst>
                                      </p:cBhvr>
                                      <p:tavLst>
                                        <p:tav tm="0">
                                          <p:val>
                                            <p:strVal val="#ppt_x"/>
                                          </p:val>
                                        </p:tav>
                                        <p:tav tm="100000">
                                          <p:val>
                                            <p:strVal val="#ppt_x"/>
                                          </p:val>
                                        </p:tav>
                                      </p:tavLst>
                                    </p:anim>
                                    <p:anim calcmode="lin" valueType="num">
                                      <p:cBhvr>
                                        <p:cTn id="167" dur="1000" fill="hold"/>
                                        <p:tgtEl>
                                          <p:spTgt spid="160"/>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163"/>
                                        </p:tgtEl>
                                        <p:attrNameLst>
                                          <p:attrName>style.visibility</p:attrName>
                                        </p:attrNameLst>
                                      </p:cBhvr>
                                      <p:to>
                                        <p:strVal val="visible"/>
                                      </p:to>
                                    </p:set>
                                    <p:animEffect transition="in" filter="fade">
                                      <p:cBhvr>
                                        <p:cTn id="170" dur="1000"/>
                                        <p:tgtEl>
                                          <p:spTgt spid="163"/>
                                        </p:tgtEl>
                                      </p:cBhvr>
                                    </p:animEffect>
                                    <p:anim calcmode="lin" valueType="num">
                                      <p:cBhvr>
                                        <p:cTn id="171" dur="1000" fill="hold"/>
                                        <p:tgtEl>
                                          <p:spTgt spid="163"/>
                                        </p:tgtEl>
                                        <p:attrNameLst>
                                          <p:attrName>ppt_x</p:attrName>
                                        </p:attrNameLst>
                                      </p:cBhvr>
                                      <p:tavLst>
                                        <p:tav tm="0">
                                          <p:val>
                                            <p:strVal val="#ppt_x"/>
                                          </p:val>
                                        </p:tav>
                                        <p:tav tm="100000">
                                          <p:val>
                                            <p:strVal val="#ppt_x"/>
                                          </p:val>
                                        </p:tav>
                                      </p:tavLst>
                                    </p:anim>
                                    <p:anim calcmode="lin" valueType="num">
                                      <p:cBhvr>
                                        <p:cTn id="172" dur="1000" fill="hold"/>
                                        <p:tgtEl>
                                          <p:spTgt spid="163"/>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161"/>
                                        </p:tgtEl>
                                        <p:attrNameLst>
                                          <p:attrName>style.visibility</p:attrName>
                                        </p:attrNameLst>
                                      </p:cBhvr>
                                      <p:to>
                                        <p:strVal val="visible"/>
                                      </p:to>
                                    </p:set>
                                    <p:animEffect transition="in" filter="fade">
                                      <p:cBhvr>
                                        <p:cTn id="175" dur="1000"/>
                                        <p:tgtEl>
                                          <p:spTgt spid="161"/>
                                        </p:tgtEl>
                                      </p:cBhvr>
                                    </p:animEffect>
                                    <p:anim calcmode="lin" valueType="num">
                                      <p:cBhvr>
                                        <p:cTn id="176" dur="1000" fill="hold"/>
                                        <p:tgtEl>
                                          <p:spTgt spid="161"/>
                                        </p:tgtEl>
                                        <p:attrNameLst>
                                          <p:attrName>ppt_x</p:attrName>
                                        </p:attrNameLst>
                                      </p:cBhvr>
                                      <p:tavLst>
                                        <p:tav tm="0">
                                          <p:val>
                                            <p:strVal val="#ppt_x"/>
                                          </p:val>
                                        </p:tav>
                                        <p:tav tm="100000">
                                          <p:val>
                                            <p:strVal val="#ppt_x"/>
                                          </p:val>
                                        </p:tav>
                                      </p:tavLst>
                                    </p:anim>
                                    <p:anim calcmode="lin" valueType="num">
                                      <p:cBhvr>
                                        <p:cTn id="177" dur="1000" fill="hold"/>
                                        <p:tgtEl>
                                          <p:spTgt spid="161"/>
                                        </p:tgtEl>
                                        <p:attrNameLst>
                                          <p:attrName>ppt_y</p:attrName>
                                        </p:attrNameLst>
                                      </p:cBhvr>
                                      <p:tavLst>
                                        <p:tav tm="0">
                                          <p:val>
                                            <p:strVal val="#ppt_y+.1"/>
                                          </p:val>
                                        </p:tav>
                                        <p:tav tm="100000">
                                          <p:val>
                                            <p:strVal val="#ppt_y"/>
                                          </p:val>
                                        </p:tav>
                                      </p:tavLst>
                                    </p:anim>
                                  </p:childTnLst>
                                </p:cTn>
                              </p:par>
                            </p:childTnLst>
                          </p:cTn>
                        </p:par>
                        <p:par>
                          <p:cTn id="178" fill="hold">
                            <p:stCondLst>
                              <p:cond delay="16250"/>
                            </p:stCondLst>
                            <p:childTnLst>
                              <p:par>
                                <p:cTn id="179" presetID="22" presetClass="entr" presetSubtype="8" fill="hold" nodeType="afterEffect">
                                  <p:stCondLst>
                                    <p:cond delay="0"/>
                                  </p:stCondLst>
                                  <p:childTnLst>
                                    <p:set>
                                      <p:cBhvr>
                                        <p:cTn id="180" dur="1" fill="hold">
                                          <p:stCondLst>
                                            <p:cond delay="0"/>
                                          </p:stCondLst>
                                        </p:cTn>
                                        <p:tgtEl>
                                          <p:spTgt spid="147"/>
                                        </p:tgtEl>
                                        <p:attrNameLst>
                                          <p:attrName>style.visibility</p:attrName>
                                        </p:attrNameLst>
                                      </p:cBhvr>
                                      <p:to>
                                        <p:strVal val="visible"/>
                                      </p:to>
                                    </p:set>
                                    <p:animEffect transition="in" filter="wipe(left)">
                                      <p:cBhvr>
                                        <p:cTn id="181" dur="500"/>
                                        <p:tgtEl>
                                          <p:spTgt spid="147"/>
                                        </p:tgtEl>
                                      </p:cBhvr>
                                    </p:animEffect>
                                  </p:childTnLst>
                                </p:cTn>
                              </p:par>
                            </p:childTnLst>
                          </p:cTn>
                        </p:par>
                        <p:par>
                          <p:cTn id="182" fill="hold">
                            <p:stCondLst>
                              <p:cond delay="16750"/>
                            </p:stCondLst>
                            <p:childTnLst>
                              <p:par>
                                <p:cTn id="183" presetID="42" presetClass="entr" presetSubtype="0" fill="hold" grpId="0" nodeType="afterEffect">
                                  <p:stCondLst>
                                    <p:cond delay="0"/>
                                  </p:stCondLst>
                                  <p:childTnLst>
                                    <p:set>
                                      <p:cBhvr>
                                        <p:cTn id="184" dur="1" fill="hold">
                                          <p:stCondLst>
                                            <p:cond delay="0"/>
                                          </p:stCondLst>
                                        </p:cTn>
                                        <p:tgtEl>
                                          <p:spTgt spid="183"/>
                                        </p:tgtEl>
                                        <p:attrNameLst>
                                          <p:attrName>style.visibility</p:attrName>
                                        </p:attrNameLst>
                                      </p:cBhvr>
                                      <p:to>
                                        <p:strVal val="visible"/>
                                      </p:to>
                                    </p:set>
                                    <p:animEffect transition="in" filter="fade">
                                      <p:cBhvr>
                                        <p:cTn id="185" dur="1000"/>
                                        <p:tgtEl>
                                          <p:spTgt spid="183"/>
                                        </p:tgtEl>
                                      </p:cBhvr>
                                    </p:animEffect>
                                    <p:anim calcmode="lin" valueType="num">
                                      <p:cBhvr>
                                        <p:cTn id="186" dur="1000" fill="hold"/>
                                        <p:tgtEl>
                                          <p:spTgt spid="183"/>
                                        </p:tgtEl>
                                        <p:attrNameLst>
                                          <p:attrName>ppt_x</p:attrName>
                                        </p:attrNameLst>
                                      </p:cBhvr>
                                      <p:tavLst>
                                        <p:tav tm="0">
                                          <p:val>
                                            <p:strVal val="#ppt_x"/>
                                          </p:val>
                                        </p:tav>
                                        <p:tav tm="100000">
                                          <p:val>
                                            <p:strVal val="#ppt_x"/>
                                          </p:val>
                                        </p:tav>
                                      </p:tavLst>
                                    </p:anim>
                                    <p:anim calcmode="lin" valueType="num">
                                      <p:cBhvr>
                                        <p:cTn id="187" dur="1000" fill="hold"/>
                                        <p:tgtEl>
                                          <p:spTgt spid="183"/>
                                        </p:tgtEl>
                                        <p:attrNameLst>
                                          <p:attrName>ppt_y</p:attrName>
                                        </p:attrNameLst>
                                      </p:cBhvr>
                                      <p:tavLst>
                                        <p:tav tm="0">
                                          <p:val>
                                            <p:strVal val="#ppt_y+.1"/>
                                          </p:val>
                                        </p:tav>
                                        <p:tav tm="100000">
                                          <p:val>
                                            <p:strVal val="#ppt_y"/>
                                          </p:val>
                                        </p:tav>
                                      </p:tavLst>
                                    </p:anim>
                                  </p:childTnLst>
                                </p:cTn>
                              </p:par>
                            </p:childTnLst>
                          </p:cTn>
                        </p:par>
                        <p:par>
                          <p:cTn id="188" fill="hold">
                            <p:stCondLst>
                              <p:cond delay="17750"/>
                            </p:stCondLst>
                            <p:childTnLst>
                              <p:par>
                                <p:cTn id="189" presetID="42" presetClass="entr" presetSubtype="0" fill="hold" nodeType="afterEffect">
                                  <p:stCondLst>
                                    <p:cond delay="0"/>
                                  </p:stCondLst>
                                  <p:childTnLst>
                                    <p:set>
                                      <p:cBhvr>
                                        <p:cTn id="190" dur="1" fill="hold">
                                          <p:stCondLst>
                                            <p:cond delay="0"/>
                                          </p:stCondLst>
                                        </p:cTn>
                                        <p:tgtEl>
                                          <p:spTgt spid="105"/>
                                        </p:tgtEl>
                                        <p:attrNameLst>
                                          <p:attrName>style.visibility</p:attrName>
                                        </p:attrNameLst>
                                      </p:cBhvr>
                                      <p:to>
                                        <p:strVal val="visible"/>
                                      </p:to>
                                    </p:set>
                                    <p:animEffect transition="in" filter="fade">
                                      <p:cBhvr>
                                        <p:cTn id="191" dur="1000"/>
                                        <p:tgtEl>
                                          <p:spTgt spid="105"/>
                                        </p:tgtEl>
                                      </p:cBhvr>
                                    </p:animEffect>
                                    <p:anim calcmode="lin" valueType="num">
                                      <p:cBhvr>
                                        <p:cTn id="192" dur="1000" fill="hold"/>
                                        <p:tgtEl>
                                          <p:spTgt spid="105"/>
                                        </p:tgtEl>
                                        <p:attrNameLst>
                                          <p:attrName>ppt_x</p:attrName>
                                        </p:attrNameLst>
                                      </p:cBhvr>
                                      <p:tavLst>
                                        <p:tav tm="0">
                                          <p:val>
                                            <p:strVal val="#ppt_x"/>
                                          </p:val>
                                        </p:tav>
                                        <p:tav tm="100000">
                                          <p:val>
                                            <p:strVal val="#ppt_x"/>
                                          </p:val>
                                        </p:tav>
                                      </p:tavLst>
                                    </p:anim>
                                    <p:anim calcmode="lin" valueType="num">
                                      <p:cBhvr>
                                        <p:cTn id="193" dur="1000" fill="hold"/>
                                        <p:tgtEl>
                                          <p:spTgt spid="105"/>
                                        </p:tgtEl>
                                        <p:attrNameLst>
                                          <p:attrName>ppt_y</p:attrName>
                                        </p:attrNameLst>
                                      </p:cBhvr>
                                      <p:tavLst>
                                        <p:tav tm="0">
                                          <p:val>
                                            <p:strVal val="#ppt_y+.1"/>
                                          </p:val>
                                        </p:tav>
                                        <p:tav tm="100000">
                                          <p:val>
                                            <p:strVal val="#ppt_y"/>
                                          </p:val>
                                        </p:tav>
                                      </p:tavLst>
                                    </p:anim>
                                  </p:childTnLst>
                                </p:cTn>
                              </p:par>
                            </p:childTnLst>
                          </p:cTn>
                        </p:par>
                        <p:par>
                          <p:cTn id="194" fill="hold">
                            <p:stCondLst>
                              <p:cond delay="18750"/>
                            </p:stCondLst>
                            <p:childTnLst>
                              <p:par>
                                <p:cTn id="195" presetID="42" presetClass="entr" presetSubtype="0" fill="hold" grpId="0" nodeType="afterEffect">
                                  <p:stCondLst>
                                    <p:cond delay="0"/>
                                  </p:stCondLst>
                                  <p:childTnLst>
                                    <p:set>
                                      <p:cBhvr>
                                        <p:cTn id="196" dur="1" fill="hold">
                                          <p:stCondLst>
                                            <p:cond delay="0"/>
                                          </p:stCondLst>
                                        </p:cTn>
                                        <p:tgtEl>
                                          <p:spTgt spid="165"/>
                                        </p:tgtEl>
                                        <p:attrNameLst>
                                          <p:attrName>style.visibility</p:attrName>
                                        </p:attrNameLst>
                                      </p:cBhvr>
                                      <p:to>
                                        <p:strVal val="visible"/>
                                      </p:to>
                                    </p:set>
                                    <p:animEffect transition="in" filter="fade">
                                      <p:cBhvr>
                                        <p:cTn id="197" dur="1000"/>
                                        <p:tgtEl>
                                          <p:spTgt spid="165"/>
                                        </p:tgtEl>
                                      </p:cBhvr>
                                    </p:animEffect>
                                    <p:anim calcmode="lin" valueType="num">
                                      <p:cBhvr>
                                        <p:cTn id="198" dur="1000" fill="hold"/>
                                        <p:tgtEl>
                                          <p:spTgt spid="165"/>
                                        </p:tgtEl>
                                        <p:attrNameLst>
                                          <p:attrName>ppt_x</p:attrName>
                                        </p:attrNameLst>
                                      </p:cBhvr>
                                      <p:tavLst>
                                        <p:tav tm="0">
                                          <p:val>
                                            <p:strVal val="#ppt_x"/>
                                          </p:val>
                                        </p:tav>
                                        <p:tav tm="100000">
                                          <p:val>
                                            <p:strVal val="#ppt_x"/>
                                          </p:val>
                                        </p:tav>
                                      </p:tavLst>
                                    </p:anim>
                                    <p:anim calcmode="lin" valueType="num">
                                      <p:cBhvr>
                                        <p:cTn id="199" dur="1000" fill="hold"/>
                                        <p:tgtEl>
                                          <p:spTgt spid="165"/>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168"/>
                                        </p:tgtEl>
                                        <p:attrNameLst>
                                          <p:attrName>style.visibility</p:attrName>
                                        </p:attrNameLst>
                                      </p:cBhvr>
                                      <p:to>
                                        <p:strVal val="visible"/>
                                      </p:to>
                                    </p:set>
                                    <p:animEffect transition="in" filter="fade">
                                      <p:cBhvr>
                                        <p:cTn id="202" dur="1000"/>
                                        <p:tgtEl>
                                          <p:spTgt spid="168"/>
                                        </p:tgtEl>
                                      </p:cBhvr>
                                    </p:animEffect>
                                    <p:anim calcmode="lin" valueType="num">
                                      <p:cBhvr>
                                        <p:cTn id="203" dur="1000" fill="hold"/>
                                        <p:tgtEl>
                                          <p:spTgt spid="168"/>
                                        </p:tgtEl>
                                        <p:attrNameLst>
                                          <p:attrName>ppt_x</p:attrName>
                                        </p:attrNameLst>
                                      </p:cBhvr>
                                      <p:tavLst>
                                        <p:tav tm="0">
                                          <p:val>
                                            <p:strVal val="#ppt_x"/>
                                          </p:val>
                                        </p:tav>
                                        <p:tav tm="100000">
                                          <p:val>
                                            <p:strVal val="#ppt_x"/>
                                          </p:val>
                                        </p:tav>
                                      </p:tavLst>
                                    </p:anim>
                                    <p:anim calcmode="lin" valueType="num">
                                      <p:cBhvr>
                                        <p:cTn id="204" dur="1000" fill="hold"/>
                                        <p:tgtEl>
                                          <p:spTgt spid="168"/>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69"/>
                                        </p:tgtEl>
                                        <p:attrNameLst>
                                          <p:attrName>style.visibility</p:attrName>
                                        </p:attrNameLst>
                                      </p:cBhvr>
                                      <p:to>
                                        <p:strVal val="visible"/>
                                      </p:to>
                                    </p:set>
                                    <p:animEffect transition="in" filter="fade">
                                      <p:cBhvr>
                                        <p:cTn id="207" dur="1000"/>
                                        <p:tgtEl>
                                          <p:spTgt spid="169"/>
                                        </p:tgtEl>
                                      </p:cBhvr>
                                    </p:animEffect>
                                    <p:anim calcmode="lin" valueType="num">
                                      <p:cBhvr>
                                        <p:cTn id="208" dur="1000" fill="hold"/>
                                        <p:tgtEl>
                                          <p:spTgt spid="169"/>
                                        </p:tgtEl>
                                        <p:attrNameLst>
                                          <p:attrName>ppt_x</p:attrName>
                                        </p:attrNameLst>
                                      </p:cBhvr>
                                      <p:tavLst>
                                        <p:tav tm="0">
                                          <p:val>
                                            <p:strVal val="#ppt_x"/>
                                          </p:val>
                                        </p:tav>
                                        <p:tav tm="100000">
                                          <p:val>
                                            <p:strVal val="#ppt_x"/>
                                          </p:val>
                                        </p:tav>
                                      </p:tavLst>
                                    </p:anim>
                                    <p:anim calcmode="lin" valueType="num">
                                      <p:cBhvr>
                                        <p:cTn id="209" dur="1000" fill="hold"/>
                                        <p:tgtEl>
                                          <p:spTgt spid="169"/>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67"/>
                                        </p:tgtEl>
                                        <p:attrNameLst>
                                          <p:attrName>style.visibility</p:attrName>
                                        </p:attrNameLst>
                                      </p:cBhvr>
                                      <p:to>
                                        <p:strVal val="visible"/>
                                      </p:to>
                                    </p:set>
                                    <p:animEffect transition="in" filter="fade">
                                      <p:cBhvr>
                                        <p:cTn id="212" dur="1000"/>
                                        <p:tgtEl>
                                          <p:spTgt spid="167"/>
                                        </p:tgtEl>
                                      </p:cBhvr>
                                    </p:animEffect>
                                    <p:anim calcmode="lin" valueType="num">
                                      <p:cBhvr>
                                        <p:cTn id="213" dur="1000" fill="hold"/>
                                        <p:tgtEl>
                                          <p:spTgt spid="167"/>
                                        </p:tgtEl>
                                        <p:attrNameLst>
                                          <p:attrName>ppt_x</p:attrName>
                                        </p:attrNameLst>
                                      </p:cBhvr>
                                      <p:tavLst>
                                        <p:tav tm="0">
                                          <p:val>
                                            <p:strVal val="#ppt_x"/>
                                          </p:val>
                                        </p:tav>
                                        <p:tav tm="100000">
                                          <p:val>
                                            <p:strVal val="#ppt_x"/>
                                          </p:val>
                                        </p:tav>
                                      </p:tavLst>
                                    </p:anim>
                                    <p:anim calcmode="lin" valueType="num">
                                      <p:cBhvr>
                                        <p:cTn id="214" dur="1000" fill="hold"/>
                                        <p:tgtEl>
                                          <p:spTgt spid="167"/>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66"/>
                                        </p:tgtEl>
                                        <p:attrNameLst>
                                          <p:attrName>style.visibility</p:attrName>
                                        </p:attrNameLst>
                                      </p:cBhvr>
                                      <p:to>
                                        <p:strVal val="visible"/>
                                      </p:to>
                                    </p:set>
                                    <p:animEffect transition="in" filter="fade">
                                      <p:cBhvr>
                                        <p:cTn id="217" dur="1000"/>
                                        <p:tgtEl>
                                          <p:spTgt spid="166"/>
                                        </p:tgtEl>
                                      </p:cBhvr>
                                    </p:animEffect>
                                    <p:anim calcmode="lin" valueType="num">
                                      <p:cBhvr>
                                        <p:cTn id="218" dur="1000" fill="hold"/>
                                        <p:tgtEl>
                                          <p:spTgt spid="166"/>
                                        </p:tgtEl>
                                        <p:attrNameLst>
                                          <p:attrName>ppt_x</p:attrName>
                                        </p:attrNameLst>
                                      </p:cBhvr>
                                      <p:tavLst>
                                        <p:tav tm="0">
                                          <p:val>
                                            <p:strVal val="#ppt_x"/>
                                          </p:val>
                                        </p:tav>
                                        <p:tav tm="100000">
                                          <p:val>
                                            <p:strVal val="#ppt_x"/>
                                          </p:val>
                                        </p:tav>
                                      </p:tavLst>
                                    </p:anim>
                                    <p:anim calcmode="lin" valueType="num">
                                      <p:cBhvr>
                                        <p:cTn id="219" dur="1000" fill="hold"/>
                                        <p:tgtEl>
                                          <p:spTgt spid="166"/>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164"/>
                                        </p:tgtEl>
                                        <p:attrNameLst>
                                          <p:attrName>style.visibility</p:attrName>
                                        </p:attrNameLst>
                                      </p:cBhvr>
                                      <p:to>
                                        <p:strVal val="visible"/>
                                      </p:to>
                                    </p:set>
                                    <p:animEffect transition="in" filter="fade">
                                      <p:cBhvr>
                                        <p:cTn id="222" dur="1000"/>
                                        <p:tgtEl>
                                          <p:spTgt spid="164"/>
                                        </p:tgtEl>
                                      </p:cBhvr>
                                    </p:animEffect>
                                    <p:anim calcmode="lin" valueType="num">
                                      <p:cBhvr>
                                        <p:cTn id="223" dur="1000" fill="hold"/>
                                        <p:tgtEl>
                                          <p:spTgt spid="164"/>
                                        </p:tgtEl>
                                        <p:attrNameLst>
                                          <p:attrName>ppt_x</p:attrName>
                                        </p:attrNameLst>
                                      </p:cBhvr>
                                      <p:tavLst>
                                        <p:tav tm="0">
                                          <p:val>
                                            <p:strVal val="#ppt_x"/>
                                          </p:val>
                                        </p:tav>
                                        <p:tav tm="100000">
                                          <p:val>
                                            <p:strVal val="#ppt_x"/>
                                          </p:val>
                                        </p:tav>
                                      </p:tavLst>
                                    </p:anim>
                                    <p:anim calcmode="lin" valueType="num">
                                      <p:cBhvr>
                                        <p:cTn id="224" dur="1000" fill="hold"/>
                                        <p:tgtEl>
                                          <p:spTgt spid="164"/>
                                        </p:tgtEl>
                                        <p:attrNameLst>
                                          <p:attrName>ppt_y</p:attrName>
                                        </p:attrNameLst>
                                      </p:cBhvr>
                                      <p:tavLst>
                                        <p:tav tm="0">
                                          <p:val>
                                            <p:strVal val="#ppt_y+.1"/>
                                          </p:val>
                                        </p:tav>
                                        <p:tav tm="100000">
                                          <p:val>
                                            <p:strVal val="#ppt_y"/>
                                          </p:val>
                                        </p:tav>
                                      </p:tavLst>
                                    </p:anim>
                                  </p:childTnLst>
                                </p:cTn>
                              </p:par>
                            </p:childTnLst>
                          </p:cTn>
                        </p:par>
                        <p:par>
                          <p:cTn id="225" fill="hold">
                            <p:stCondLst>
                              <p:cond delay="19750"/>
                            </p:stCondLst>
                            <p:childTnLst>
                              <p:par>
                                <p:cTn id="226" presetID="22" presetClass="entr" presetSubtype="8" fill="hold" nodeType="afterEffect">
                                  <p:stCondLst>
                                    <p:cond delay="0"/>
                                  </p:stCondLst>
                                  <p:childTnLst>
                                    <p:set>
                                      <p:cBhvr>
                                        <p:cTn id="227" dur="1" fill="hold">
                                          <p:stCondLst>
                                            <p:cond delay="0"/>
                                          </p:stCondLst>
                                        </p:cTn>
                                        <p:tgtEl>
                                          <p:spTgt spid="125"/>
                                        </p:tgtEl>
                                        <p:attrNameLst>
                                          <p:attrName>style.visibility</p:attrName>
                                        </p:attrNameLst>
                                      </p:cBhvr>
                                      <p:to>
                                        <p:strVal val="visible"/>
                                      </p:to>
                                    </p:set>
                                    <p:animEffect transition="in" filter="wipe(left)">
                                      <p:cBhvr>
                                        <p:cTn id="228" dur="500"/>
                                        <p:tgtEl>
                                          <p:spTgt spid="125"/>
                                        </p:tgtEl>
                                      </p:cBhvr>
                                    </p:animEffect>
                                  </p:childTnLst>
                                </p:cTn>
                              </p:par>
                            </p:childTnLst>
                          </p:cTn>
                        </p:par>
                        <p:par>
                          <p:cTn id="229" fill="hold">
                            <p:stCondLst>
                              <p:cond delay="20250"/>
                            </p:stCondLst>
                            <p:childTnLst>
                              <p:par>
                                <p:cTn id="230" presetID="42" presetClass="entr" presetSubtype="0" fill="hold" grpId="0" nodeType="afterEffect">
                                  <p:stCondLst>
                                    <p:cond delay="0"/>
                                  </p:stCondLst>
                                  <p:childTnLst>
                                    <p:set>
                                      <p:cBhvr>
                                        <p:cTn id="231" dur="1" fill="hold">
                                          <p:stCondLst>
                                            <p:cond delay="0"/>
                                          </p:stCondLst>
                                        </p:cTn>
                                        <p:tgtEl>
                                          <p:spTgt spid="182"/>
                                        </p:tgtEl>
                                        <p:attrNameLst>
                                          <p:attrName>style.visibility</p:attrName>
                                        </p:attrNameLst>
                                      </p:cBhvr>
                                      <p:to>
                                        <p:strVal val="visible"/>
                                      </p:to>
                                    </p:set>
                                    <p:animEffect transition="in" filter="fade">
                                      <p:cBhvr>
                                        <p:cTn id="232" dur="1000"/>
                                        <p:tgtEl>
                                          <p:spTgt spid="182"/>
                                        </p:tgtEl>
                                      </p:cBhvr>
                                    </p:animEffect>
                                    <p:anim calcmode="lin" valueType="num">
                                      <p:cBhvr>
                                        <p:cTn id="233" dur="1000" fill="hold"/>
                                        <p:tgtEl>
                                          <p:spTgt spid="182"/>
                                        </p:tgtEl>
                                        <p:attrNameLst>
                                          <p:attrName>ppt_x</p:attrName>
                                        </p:attrNameLst>
                                      </p:cBhvr>
                                      <p:tavLst>
                                        <p:tav tm="0">
                                          <p:val>
                                            <p:strVal val="#ppt_x"/>
                                          </p:val>
                                        </p:tav>
                                        <p:tav tm="100000">
                                          <p:val>
                                            <p:strVal val="#ppt_x"/>
                                          </p:val>
                                        </p:tav>
                                      </p:tavLst>
                                    </p:anim>
                                    <p:anim calcmode="lin" valueType="num">
                                      <p:cBhvr>
                                        <p:cTn id="234" dur="1000" fill="hold"/>
                                        <p:tgtEl>
                                          <p:spTgt spid="182"/>
                                        </p:tgtEl>
                                        <p:attrNameLst>
                                          <p:attrName>ppt_y</p:attrName>
                                        </p:attrNameLst>
                                      </p:cBhvr>
                                      <p:tavLst>
                                        <p:tav tm="0">
                                          <p:val>
                                            <p:strVal val="#ppt_y+.1"/>
                                          </p:val>
                                        </p:tav>
                                        <p:tav tm="100000">
                                          <p:val>
                                            <p:strVal val="#ppt_y"/>
                                          </p:val>
                                        </p:tav>
                                      </p:tavLst>
                                    </p:anim>
                                  </p:childTnLst>
                                </p:cTn>
                              </p:par>
                            </p:childTnLst>
                          </p:cTn>
                        </p:par>
                        <p:par>
                          <p:cTn id="235" fill="hold">
                            <p:stCondLst>
                              <p:cond delay="21250"/>
                            </p:stCondLst>
                            <p:childTnLst>
                              <p:par>
                                <p:cTn id="236" presetID="42" presetClass="entr" presetSubtype="0" fill="hold" nodeType="afterEffect">
                                  <p:stCondLst>
                                    <p:cond delay="0"/>
                                  </p:stCondLst>
                                  <p:childTnLst>
                                    <p:set>
                                      <p:cBhvr>
                                        <p:cTn id="237" dur="1" fill="hold">
                                          <p:stCondLst>
                                            <p:cond delay="0"/>
                                          </p:stCondLst>
                                        </p:cTn>
                                        <p:tgtEl>
                                          <p:spTgt spid="90"/>
                                        </p:tgtEl>
                                        <p:attrNameLst>
                                          <p:attrName>style.visibility</p:attrName>
                                        </p:attrNameLst>
                                      </p:cBhvr>
                                      <p:to>
                                        <p:strVal val="visible"/>
                                      </p:to>
                                    </p:set>
                                    <p:animEffect transition="in" filter="fade">
                                      <p:cBhvr>
                                        <p:cTn id="238" dur="1000"/>
                                        <p:tgtEl>
                                          <p:spTgt spid="90"/>
                                        </p:tgtEl>
                                      </p:cBhvr>
                                    </p:animEffect>
                                    <p:anim calcmode="lin" valueType="num">
                                      <p:cBhvr>
                                        <p:cTn id="239" dur="1000" fill="hold"/>
                                        <p:tgtEl>
                                          <p:spTgt spid="90"/>
                                        </p:tgtEl>
                                        <p:attrNameLst>
                                          <p:attrName>ppt_x</p:attrName>
                                        </p:attrNameLst>
                                      </p:cBhvr>
                                      <p:tavLst>
                                        <p:tav tm="0">
                                          <p:val>
                                            <p:strVal val="#ppt_x"/>
                                          </p:val>
                                        </p:tav>
                                        <p:tav tm="100000">
                                          <p:val>
                                            <p:strVal val="#ppt_x"/>
                                          </p:val>
                                        </p:tav>
                                      </p:tavLst>
                                    </p:anim>
                                    <p:anim calcmode="lin" valueType="num">
                                      <p:cBhvr>
                                        <p:cTn id="240"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9" grpId="0" animBg="1"/>
      <p:bldP spid="4190" grpId="0" animBg="1"/>
      <p:bldP spid="164" grpId="0" animBg="1"/>
      <p:bldP spid="165" grpId="0" animBg="1"/>
      <p:bldP spid="167" grpId="0" animBg="1"/>
      <p:bldP spid="168" grpId="0" animBg="1"/>
      <p:bldP spid="162" grpId="0" animBg="1"/>
      <p:bldP spid="159" grpId="0" animBg="1"/>
      <p:bldP spid="160" grpId="0" animBg="1"/>
      <p:bldP spid="161" grpId="0" animBg="1"/>
      <p:bldP spid="163" grpId="0" animBg="1"/>
      <p:bldP spid="179" grpId="0"/>
      <p:bldP spid="180" grpId="0"/>
      <p:bldP spid="182" grpId="0"/>
      <p:bldP spid="183" grpId="0"/>
      <p:bldP spid="184" grpId="0"/>
      <p:bldP spid="95" grpId="0" animBg="1"/>
      <p:bldP spid="93" grpId="0" animBg="1"/>
      <p:bldP spid="94" grpId="0" animBg="1"/>
      <p:bldP spid="158" grpId="0" animBg="1"/>
      <p:bldP spid="143" grpId="0" animBg="1"/>
      <p:bldP spid="141" grpId="0" animBg="1"/>
      <p:bldP spid="142" grpId="0" animBg="1"/>
      <p:bldP spid="144" grpId="0" animBg="1"/>
      <p:bldP spid="145" grpId="0" animBg="1"/>
      <p:bldP spid="146" grpId="0" animBg="1"/>
      <p:bldP spid="156" grpId="0" animBg="1"/>
      <p:bldP spid="166" grpId="0" animBg="1"/>
      <p:bldP spid="169" grpId="0" animBg="1"/>
      <p:bldP spid="150" grpId="0" animBg="1"/>
      <p:bldP spid="151" grpId="0" animBg="1"/>
      <p:bldP spid="18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42" b="42"/>
          <a:stretch>
            <a:fillRect/>
          </a:stretch>
        </p:blipFill>
        <p:spPr>
          <a:ln>
            <a:solidFill>
              <a:srgbClr val="34738D"/>
            </a:solidFill>
          </a:ln>
        </p:spPr>
      </p:pic>
      <p:pic>
        <p:nvPicPr>
          <p:cNvPr id="9" name="Picture Placeholder 8"/>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t="42" b="42"/>
          <a:stretch>
            <a:fillRect/>
          </a:stretch>
        </p:blipFill>
        <p:spPr>
          <a:ln>
            <a:solidFill>
              <a:srgbClr val="189A80"/>
            </a:solidFill>
          </a:ln>
        </p:spPr>
      </p:pic>
      <p:pic>
        <p:nvPicPr>
          <p:cNvPr id="10" name="Picture Placeholder 9"/>
          <p:cNvPicPr>
            <a:picLocks noGrp="1" noChangeAspect="1"/>
          </p:cNvPicPr>
          <p:nvPr>
            <p:ph type="pic" sz="quarter" idx="21"/>
          </p:nvPr>
        </p:nvPicPr>
        <p:blipFill>
          <a:blip r:embed="rId6">
            <a:extLst>
              <a:ext uri="{28A0092B-C50C-407E-A947-70E740481C1C}">
                <a14:useLocalDpi xmlns:a14="http://schemas.microsoft.com/office/drawing/2010/main" val="0"/>
              </a:ext>
            </a:extLst>
          </a:blip>
          <a:srcRect t="42" b="42"/>
          <a:stretch>
            <a:fillRect/>
          </a:stretch>
        </p:blipFill>
        <p:spPr>
          <a:ln>
            <a:solidFill>
              <a:srgbClr val="EF9D27"/>
            </a:solidFill>
          </a:ln>
        </p:spPr>
      </p:pic>
      <p:pic>
        <p:nvPicPr>
          <p:cNvPr id="11" name="Picture Placeholder 10"/>
          <p:cNvPicPr>
            <a:picLocks noGrp="1" noChangeAspect="1"/>
          </p:cNvPicPr>
          <p:nvPr>
            <p:ph type="pic" sz="quarter" idx="24"/>
          </p:nvPr>
        </p:nvPicPr>
        <p:blipFill>
          <a:blip r:embed="rId7">
            <a:extLst>
              <a:ext uri="{28A0092B-C50C-407E-A947-70E740481C1C}">
                <a14:useLocalDpi xmlns:a14="http://schemas.microsoft.com/office/drawing/2010/main" val="0"/>
              </a:ext>
            </a:extLst>
          </a:blip>
          <a:srcRect t="42" b="42"/>
          <a:stretch>
            <a:fillRect/>
          </a:stretch>
        </p:blipFill>
        <p:spPr>
          <a:ln>
            <a:solidFill>
              <a:srgbClr val="D34132"/>
            </a:solidFill>
          </a:ln>
        </p:spPr>
      </p:pic>
      <p:sp>
        <p:nvSpPr>
          <p:cNvPr id="7" name="TextBox 6"/>
          <p:cNvSpPr txBox="1"/>
          <p:nvPr/>
        </p:nvSpPr>
        <p:spPr>
          <a:xfrm>
            <a:off x="1242984" y="4097846"/>
            <a:ext cx="1658241" cy="246221"/>
          </a:xfrm>
          <a:prstGeom prst="rect">
            <a:avLst/>
          </a:prstGeom>
          <a:noFill/>
        </p:spPr>
        <p:txBody>
          <a:bodyPr wrap="square" lIns="0" tIns="0" rIns="0" bIns="0" rtlCol="0" anchor="ctr">
            <a:spAutoFit/>
          </a:bodyPr>
          <a:lstStyle/>
          <a:p>
            <a:pPr algn="ctr"/>
            <a:r>
              <a:rPr lang="en-US" sz="1600" b="1" dirty="0">
                <a:solidFill>
                  <a:srgbClr val="34738D"/>
                </a:solidFill>
              </a:rPr>
              <a:t>LOREM IPSUM</a:t>
            </a:r>
          </a:p>
        </p:txBody>
      </p:sp>
      <p:sp>
        <p:nvSpPr>
          <p:cNvPr id="8" name="TextBox 7"/>
          <p:cNvSpPr txBox="1"/>
          <p:nvPr/>
        </p:nvSpPr>
        <p:spPr>
          <a:xfrm>
            <a:off x="1008058" y="4550956"/>
            <a:ext cx="2128092" cy="1025602"/>
          </a:xfrm>
          <a:prstGeom prst="rect">
            <a:avLst/>
          </a:prstGeom>
          <a:noFill/>
        </p:spPr>
        <p:txBody>
          <a:bodyPr wrap="square" lIns="0" tIns="0" rIns="0" bIns="0" rtlCol="0">
            <a:spAutoFit/>
          </a:bodyPr>
          <a:lstStyle/>
          <a:p>
            <a:pPr algn="ctr" defTabSz="1219170">
              <a:spcBef>
                <a:spcPct val="20000"/>
              </a:spcBef>
              <a:defRPr/>
            </a:pPr>
            <a:r>
              <a:rPr lang="en-US" sz="1333" dirty="0">
                <a:solidFill>
                  <a:srgbClr val="4C4F54"/>
                </a:solidFill>
              </a:rPr>
              <a:t>There are many variations of Lorem Ipsum available, but the majority have suffered  in some form, by injected humour, or randomized</a:t>
            </a:r>
          </a:p>
        </p:txBody>
      </p:sp>
      <p:sp>
        <p:nvSpPr>
          <p:cNvPr id="32" name="Oval 31"/>
          <p:cNvSpPr/>
          <p:nvPr/>
        </p:nvSpPr>
        <p:spPr>
          <a:xfrm>
            <a:off x="2483333" y="1689133"/>
            <a:ext cx="915720" cy="915720"/>
          </a:xfrm>
          <a:prstGeom prst="ellipse">
            <a:avLst/>
          </a:prstGeom>
          <a:solidFill>
            <a:srgbClr val="34738D"/>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1">
                  <a:lumMod val="75000"/>
                </a:schemeClr>
              </a:solidFill>
              <a:latin typeface="FontAwesome" pitchFamily="2" charset="0"/>
            </a:endParaRPr>
          </a:p>
        </p:txBody>
      </p:sp>
      <p:sp>
        <p:nvSpPr>
          <p:cNvPr id="60" name="TextBox 59"/>
          <p:cNvSpPr txBox="1"/>
          <p:nvPr/>
        </p:nvSpPr>
        <p:spPr>
          <a:xfrm>
            <a:off x="4027909" y="4097844"/>
            <a:ext cx="1345927" cy="246221"/>
          </a:xfrm>
          <a:prstGeom prst="rect">
            <a:avLst/>
          </a:prstGeom>
          <a:noFill/>
        </p:spPr>
        <p:txBody>
          <a:bodyPr wrap="square" lIns="0" tIns="0" rIns="0" bIns="0" rtlCol="0" anchor="ctr">
            <a:spAutoFit/>
          </a:bodyPr>
          <a:lstStyle/>
          <a:p>
            <a:pPr algn="ctr"/>
            <a:r>
              <a:rPr lang="en-US" sz="1600" b="1" dirty="0">
                <a:solidFill>
                  <a:srgbClr val="189A80"/>
                </a:solidFill>
              </a:rPr>
              <a:t>LOREM IPSUM</a:t>
            </a:r>
          </a:p>
        </p:txBody>
      </p:sp>
      <p:sp>
        <p:nvSpPr>
          <p:cNvPr id="61" name="TextBox 60"/>
          <p:cNvSpPr txBox="1"/>
          <p:nvPr/>
        </p:nvSpPr>
        <p:spPr>
          <a:xfrm>
            <a:off x="3636826" y="4550956"/>
            <a:ext cx="2128092" cy="1025602"/>
          </a:xfrm>
          <a:prstGeom prst="rect">
            <a:avLst/>
          </a:prstGeom>
          <a:noFill/>
        </p:spPr>
        <p:txBody>
          <a:bodyPr wrap="square" lIns="0" tIns="0" rIns="0" bIns="0" rtlCol="0">
            <a:spAutoFit/>
          </a:bodyPr>
          <a:lstStyle/>
          <a:p>
            <a:pPr algn="ctr" defTabSz="1219170">
              <a:spcBef>
                <a:spcPct val="20000"/>
              </a:spcBef>
              <a:defRPr/>
            </a:pPr>
            <a:r>
              <a:rPr lang="en-US" sz="1333" dirty="0">
                <a:solidFill>
                  <a:srgbClr val="4C4F54"/>
                </a:solidFill>
              </a:rPr>
              <a:t>There are many variations of Lorem Ipsum available, but the majority have suffered  in some form, by injected humour, or randomized</a:t>
            </a:r>
          </a:p>
        </p:txBody>
      </p:sp>
      <p:sp>
        <p:nvSpPr>
          <p:cNvPr id="63" name="Oval 62"/>
          <p:cNvSpPr/>
          <p:nvPr/>
        </p:nvSpPr>
        <p:spPr>
          <a:xfrm>
            <a:off x="5124305" y="1689133"/>
            <a:ext cx="915720" cy="915720"/>
          </a:xfrm>
          <a:prstGeom prst="ellipse">
            <a:avLst/>
          </a:prstGeom>
          <a:solidFill>
            <a:srgbClr val="189A8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2">
                  <a:lumMod val="50000"/>
                </a:schemeClr>
              </a:solidFill>
              <a:latin typeface="FontAwesome" pitchFamily="2" charset="0"/>
            </a:endParaRPr>
          </a:p>
        </p:txBody>
      </p:sp>
      <p:sp>
        <p:nvSpPr>
          <p:cNvPr id="65" name="TextBox 64"/>
          <p:cNvSpPr txBox="1"/>
          <p:nvPr/>
        </p:nvSpPr>
        <p:spPr>
          <a:xfrm>
            <a:off x="6620564" y="4097844"/>
            <a:ext cx="1543013" cy="246221"/>
          </a:xfrm>
          <a:prstGeom prst="rect">
            <a:avLst/>
          </a:prstGeom>
          <a:noFill/>
        </p:spPr>
        <p:txBody>
          <a:bodyPr wrap="square" lIns="0" tIns="0" rIns="0" bIns="0" rtlCol="0" anchor="ctr">
            <a:spAutoFit/>
          </a:bodyPr>
          <a:lstStyle/>
          <a:p>
            <a:pPr algn="ctr"/>
            <a:r>
              <a:rPr lang="en-US" sz="1600" b="1" dirty="0">
                <a:solidFill>
                  <a:srgbClr val="EF9D27"/>
                </a:solidFill>
              </a:rPr>
              <a:t>LOREM IPSUM</a:t>
            </a:r>
          </a:p>
        </p:txBody>
      </p:sp>
      <p:sp>
        <p:nvSpPr>
          <p:cNvPr id="66" name="TextBox 65"/>
          <p:cNvSpPr txBox="1"/>
          <p:nvPr/>
        </p:nvSpPr>
        <p:spPr>
          <a:xfrm>
            <a:off x="6328026" y="4550956"/>
            <a:ext cx="2128092" cy="1025602"/>
          </a:xfrm>
          <a:prstGeom prst="rect">
            <a:avLst/>
          </a:prstGeom>
          <a:noFill/>
        </p:spPr>
        <p:txBody>
          <a:bodyPr wrap="square" lIns="0" tIns="0" rIns="0" bIns="0" rtlCol="0">
            <a:spAutoFit/>
          </a:bodyPr>
          <a:lstStyle/>
          <a:p>
            <a:pPr algn="ctr" defTabSz="1219170">
              <a:spcBef>
                <a:spcPct val="20000"/>
              </a:spcBef>
              <a:defRPr/>
            </a:pPr>
            <a:r>
              <a:rPr lang="en-US" sz="1333" dirty="0">
                <a:solidFill>
                  <a:srgbClr val="4C4F54"/>
                </a:solidFill>
              </a:rPr>
              <a:t>There are many variations of Lorem Ipsum available, but the majority have suffered  in some form, by injected humour, or randomized</a:t>
            </a:r>
          </a:p>
        </p:txBody>
      </p:sp>
      <p:sp>
        <p:nvSpPr>
          <p:cNvPr id="68" name="Oval 67"/>
          <p:cNvSpPr/>
          <p:nvPr/>
        </p:nvSpPr>
        <p:spPr>
          <a:xfrm>
            <a:off x="7765277" y="1689133"/>
            <a:ext cx="915720" cy="915720"/>
          </a:xfrm>
          <a:prstGeom prst="ellipse">
            <a:avLst/>
          </a:prstGeom>
          <a:solidFill>
            <a:srgbClr val="EF9D27"/>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solidFill>
                <a:schemeClr val="accent3">
                  <a:lumMod val="75000"/>
                </a:schemeClr>
              </a:solidFill>
              <a:latin typeface="FontAwesome" pitchFamily="2" charset="0"/>
            </a:endParaRPr>
          </a:p>
        </p:txBody>
      </p:sp>
      <p:sp>
        <p:nvSpPr>
          <p:cNvPr id="70" name="TextBox 69"/>
          <p:cNvSpPr txBox="1"/>
          <p:nvPr/>
        </p:nvSpPr>
        <p:spPr>
          <a:xfrm>
            <a:off x="9256226" y="4097844"/>
            <a:ext cx="1599297" cy="246221"/>
          </a:xfrm>
          <a:prstGeom prst="rect">
            <a:avLst/>
          </a:prstGeom>
          <a:noFill/>
        </p:spPr>
        <p:txBody>
          <a:bodyPr wrap="square" lIns="0" tIns="0" rIns="0" bIns="0" rtlCol="0" anchor="ctr">
            <a:spAutoFit/>
          </a:bodyPr>
          <a:lstStyle/>
          <a:p>
            <a:pPr algn="ctr"/>
            <a:r>
              <a:rPr lang="en-US" sz="1600" b="1" dirty="0">
                <a:solidFill>
                  <a:srgbClr val="D34132"/>
                </a:solidFill>
              </a:rPr>
              <a:t>LOREM IPSUM</a:t>
            </a:r>
          </a:p>
        </p:txBody>
      </p:sp>
      <p:sp>
        <p:nvSpPr>
          <p:cNvPr id="71" name="TextBox 70"/>
          <p:cNvSpPr txBox="1"/>
          <p:nvPr/>
        </p:nvSpPr>
        <p:spPr>
          <a:xfrm>
            <a:off x="8991829" y="4550956"/>
            <a:ext cx="2128092" cy="1025602"/>
          </a:xfrm>
          <a:prstGeom prst="rect">
            <a:avLst/>
          </a:prstGeom>
          <a:noFill/>
        </p:spPr>
        <p:txBody>
          <a:bodyPr wrap="square" lIns="0" tIns="0" rIns="0" bIns="0" rtlCol="0">
            <a:spAutoFit/>
          </a:bodyPr>
          <a:lstStyle/>
          <a:p>
            <a:pPr algn="ctr" defTabSz="1219170">
              <a:spcBef>
                <a:spcPct val="20000"/>
              </a:spcBef>
              <a:defRPr/>
            </a:pPr>
            <a:r>
              <a:rPr lang="en-US" sz="1333" dirty="0">
                <a:solidFill>
                  <a:srgbClr val="4C4F54"/>
                </a:solidFill>
              </a:rPr>
              <a:t>There are many variations of Lorem Ipsum available, but the majority have suffered  in some form, by injected humour, or randomized</a:t>
            </a:r>
          </a:p>
        </p:txBody>
      </p:sp>
      <p:sp>
        <p:nvSpPr>
          <p:cNvPr id="73" name="Oval 72"/>
          <p:cNvSpPr/>
          <p:nvPr/>
        </p:nvSpPr>
        <p:spPr>
          <a:xfrm>
            <a:off x="10406248" y="1689133"/>
            <a:ext cx="915720" cy="915720"/>
          </a:xfrm>
          <a:prstGeom prst="ellipse">
            <a:avLst/>
          </a:prstGeom>
          <a:solidFill>
            <a:srgbClr val="D34132"/>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0960" tIns="0" rIns="0" rtlCol="0" anchor="ctr"/>
          <a:lstStyle/>
          <a:p>
            <a:pPr algn="ctr"/>
            <a:endParaRPr lang="en-US" sz="3200" dirty="0">
              <a:solidFill>
                <a:schemeClr val="accent4">
                  <a:lumMod val="75000"/>
                </a:schemeClr>
              </a:solidFill>
              <a:latin typeface="FontAwesome" pitchFamily="2" charset="0"/>
            </a:endParaRPr>
          </a:p>
        </p:txBody>
      </p:sp>
      <p:sp>
        <p:nvSpPr>
          <p:cNvPr id="21" name="Freeform 62"/>
          <p:cNvSpPr>
            <a:spLocks noChangeAspect="1" noEditPoints="1"/>
          </p:cNvSpPr>
          <p:nvPr/>
        </p:nvSpPr>
        <p:spPr bwMode="auto">
          <a:xfrm>
            <a:off x="2733470" y="1937607"/>
            <a:ext cx="415449" cy="418773"/>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22" name="Freeform 245"/>
          <p:cNvSpPr>
            <a:spLocks noChangeAspect="1"/>
          </p:cNvSpPr>
          <p:nvPr/>
        </p:nvSpPr>
        <p:spPr bwMode="auto">
          <a:xfrm>
            <a:off x="5379917" y="1944745"/>
            <a:ext cx="404496" cy="404496"/>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23" name="Freeform 132"/>
          <p:cNvSpPr>
            <a:spLocks noChangeAspect="1" noEditPoints="1"/>
          </p:cNvSpPr>
          <p:nvPr/>
        </p:nvSpPr>
        <p:spPr bwMode="auto">
          <a:xfrm>
            <a:off x="8000488" y="1934026"/>
            <a:ext cx="445299" cy="425937"/>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25" name="Freeform 34"/>
          <p:cNvSpPr>
            <a:spLocks noChangeAspect="1" noEditPoints="1"/>
          </p:cNvSpPr>
          <p:nvPr/>
        </p:nvSpPr>
        <p:spPr bwMode="auto">
          <a:xfrm rot="5400000">
            <a:off x="10649479" y="1977765"/>
            <a:ext cx="429260" cy="338456"/>
          </a:xfrm>
          <a:custGeom>
            <a:avLst/>
            <a:gdLst/>
            <a:ahLst/>
            <a:cxnLst>
              <a:cxn ang="0">
                <a:pos x="72" y="54"/>
              </a:cxn>
              <a:cxn ang="0">
                <a:pos x="70" y="57"/>
              </a:cxn>
              <a:cxn ang="0">
                <a:pos x="3" y="57"/>
              </a:cxn>
              <a:cxn ang="0">
                <a:pos x="0" y="54"/>
              </a:cxn>
              <a:cxn ang="0">
                <a:pos x="0" y="49"/>
              </a:cxn>
              <a:cxn ang="0">
                <a:pos x="3" y="47"/>
              </a:cxn>
              <a:cxn ang="0">
                <a:pos x="70" y="47"/>
              </a:cxn>
              <a:cxn ang="0">
                <a:pos x="72" y="49"/>
              </a:cxn>
              <a:cxn ang="0">
                <a:pos x="72" y="54"/>
              </a:cxn>
              <a:cxn ang="0">
                <a:pos x="72" y="24"/>
              </a:cxn>
              <a:cxn ang="0">
                <a:pos x="70" y="26"/>
              </a:cxn>
              <a:cxn ang="0">
                <a:pos x="8" y="26"/>
              </a:cxn>
              <a:cxn ang="0">
                <a:pos x="6" y="24"/>
              </a:cxn>
              <a:cxn ang="0">
                <a:pos x="6" y="18"/>
              </a:cxn>
              <a:cxn ang="0">
                <a:pos x="8" y="16"/>
              </a:cxn>
              <a:cxn ang="0">
                <a:pos x="70" y="16"/>
              </a:cxn>
              <a:cxn ang="0">
                <a:pos x="72" y="18"/>
              </a:cxn>
              <a:cxn ang="0">
                <a:pos x="72" y="24"/>
              </a:cxn>
              <a:cxn ang="0">
                <a:pos x="72" y="39"/>
              </a:cxn>
              <a:cxn ang="0">
                <a:pos x="70" y="42"/>
              </a:cxn>
              <a:cxn ang="0">
                <a:pos x="18" y="42"/>
              </a:cxn>
              <a:cxn ang="0">
                <a:pos x="16" y="39"/>
              </a:cxn>
              <a:cxn ang="0">
                <a:pos x="16" y="34"/>
              </a:cxn>
              <a:cxn ang="0">
                <a:pos x="18" y="31"/>
              </a:cxn>
              <a:cxn ang="0">
                <a:pos x="70" y="31"/>
              </a:cxn>
              <a:cxn ang="0">
                <a:pos x="72" y="34"/>
              </a:cxn>
              <a:cxn ang="0">
                <a:pos x="72" y="39"/>
              </a:cxn>
              <a:cxn ang="0">
                <a:pos x="72" y="8"/>
              </a:cxn>
              <a:cxn ang="0">
                <a:pos x="70" y="11"/>
              </a:cxn>
              <a:cxn ang="0">
                <a:pos x="24" y="11"/>
              </a:cxn>
              <a:cxn ang="0">
                <a:pos x="21" y="8"/>
              </a:cxn>
              <a:cxn ang="0">
                <a:pos x="21" y="3"/>
              </a:cxn>
              <a:cxn ang="0">
                <a:pos x="24" y="0"/>
              </a:cxn>
              <a:cxn ang="0">
                <a:pos x="70" y="0"/>
              </a:cxn>
              <a:cxn ang="0">
                <a:pos x="72" y="3"/>
              </a:cxn>
              <a:cxn ang="0">
                <a:pos x="72" y="8"/>
              </a:cxn>
            </a:cxnLst>
            <a:rect l="0" t="0" r="r" b="b"/>
            <a:pathLst>
              <a:path w="72" h="57">
                <a:moveTo>
                  <a:pt x="72" y="54"/>
                </a:moveTo>
                <a:cubicBezTo>
                  <a:pt x="72" y="56"/>
                  <a:pt x="71" y="57"/>
                  <a:pt x="70" y="57"/>
                </a:cubicBezTo>
                <a:cubicBezTo>
                  <a:pt x="3" y="57"/>
                  <a:pt x="3" y="57"/>
                  <a:pt x="3" y="57"/>
                </a:cubicBezTo>
                <a:cubicBezTo>
                  <a:pt x="2" y="57"/>
                  <a:pt x="0" y="56"/>
                  <a:pt x="0" y="54"/>
                </a:cubicBezTo>
                <a:cubicBezTo>
                  <a:pt x="0" y="49"/>
                  <a:pt x="0" y="49"/>
                  <a:pt x="0" y="49"/>
                </a:cubicBezTo>
                <a:cubicBezTo>
                  <a:pt x="0" y="48"/>
                  <a:pt x="2" y="47"/>
                  <a:pt x="3" y="47"/>
                </a:cubicBezTo>
                <a:cubicBezTo>
                  <a:pt x="70" y="47"/>
                  <a:pt x="70" y="47"/>
                  <a:pt x="70" y="47"/>
                </a:cubicBezTo>
                <a:cubicBezTo>
                  <a:pt x="71" y="47"/>
                  <a:pt x="72" y="48"/>
                  <a:pt x="72" y="49"/>
                </a:cubicBezTo>
                <a:lnTo>
                  <a:pt x="72" y="54"/>
                </a:lnTo>
                <a:close/>
                <a:moveTo>
                  <a:pt x="72" y="24"/>
                </a:moveTo>
                <a:cubicBezTo>
                  <a:pt x="72" y="25"/>
                  <a:pt x="71" y="26"/>
                  <a:pt x="70" y="26"/>
                </a:cubicBezTo>
                <a:cubicBezTo>
                  <a:pt x="8" y="26"/>
                  <a:pt x="8" y="26"/>
                  <a:pt x="8" y="26"/>
                </a:cubicBezTo>
                <a:cubicBezTo>
                  <a:pt x="7" y="26"/>
                  <a:pt x="6" y="25"/>
                  <a:pt x="6" y="24"/>
                </a:cubicBezTo>
                <a:cubicBezTo>
                  <a:pt x="6" y="18"/>
                  <a:pt x="6" y="18"/>
                  <a:pt x="6" y="18"/>
                </a:cubicBezTo>
                <a:cubicBezTo>
                  <a:pt x="6" y="17"/>
                  <a:pt x="7" y="16"/>
                  <a:pt x="8" y="16"/>
                </a:cubicBezTo>
                <a:cubicBezTo>
                  <a:pt x="70" y="16"/>
                  <a:pt x="70" y="16"/>
                  <a:pt x="70" y="16"/>
                </a:cubicBezTo>
                <a:cubicBezTo>
                  <a:pt x="71" y="16"/>
                  <a:pt x="72" y="17"/>
                  <a:pt x="72" y="18"/>
                </a:cubicBezTo>
                <a:lnTo>
                  <a:pt x="72" y="24"/>
                </a:lnTo>
                <a:close/>
                <a:moveTo>
                  <a:pt x="72" y="39"/>
                </a:moveTo>
                <a:cubicBezTo>
                  <a:pt x="72" y="40"/>
                  <a:pt x="71" y="42"/>
                  <a:pt x="70" y="42"/>
                </a:cubicBezTo>
                <a:cubicBezTo>
                  <a:pt x="18" y="42"/>
                  <a:pt x="18" y="42"/>
                  <a:pt x="18" y="42"/>
                </a:cubicBezTo>
                <a:cubicBezTo>
                  <a:pt x="17" y="42"/>
                  <a:pt x="16" y="40"/>
                  <a:pt x="16" y="39"/>
                </a:cubicBezTo>
                <a:cubicBezTo>
                  <a:pt x="16" y="34"/>
                  <a:pt x="16" y="34"/>
                  <a:pt x="16" y="34"/>
                </a:cubicBezTo>
                <a:cubicBezTo>
                  <a:pt x="16" y="32"/>
                  <a:pt x="17" y="31"/>
                  <a:pt x="18" y="31"/>
                </a:cubicBezTo>
                <a:cubicBezTo>
                  <a:pt x="70" y="31"/>
                  <a:pt x="70" y="31"/>
                  <a:pt x="70" y="31"/>
                </a:cubicBezTo>
                <a:cubicBezTo>
                  <a:pt x="71" y="31"/>
                  <a:pt x="72" y="32"/>
                  <a:pt x="72" y="34"/>
                </a:cubicBezTo>
                <a:lnTo>
                  <a:pt x="72" y="39"/>
                </a:lnTo>
                <a:close/>
                <a:moveTo>
                  <a:pt x="72" y="8"/>
                </a:moveTo>
                <a:cubicBezTo>
                  <a:pt x="72" y="10"/>
                  <a:pt x="71" y="11"/>
                  <a:pt x="70" y="11"/>
                </a:cubicBezTo>
                <a:cubicBezTo>
                  <a:pt x="24" y="11"/>
                  <a:pt x="24" y="11"/>
                  <a:pt x="24" y="11"/>
                </a:cubicBezTo>
                <a:cubicBezTo>
                  <a:pt x="22" y="11"/>
                  <a:pt x="21" y="10"/>
                  <a:pt x="21" y="8"/>
                </a:cubicBezTo>
                <a:cubicBezTo>
                  <a:pt x="21" y="3"/>
                  <a:pt x="21" y="3"/>
                  <a:pt x="21" y="3"/>
                </a:cubicBezTo>
                <a:cubicBezTo>
                  <a:pt x="21" y="2"/>
                  <a:pt x="22" y="0"/>
                  <a:pt x="24" y="0"/>
                </a:cubicBezTo>
                <a:cubicBezTo>
                  <a:pt x="70" y="0"/>
                  <a:pt x="70" y="0"/>
                  <a:pt x="70" y="0"/>
                </a:cubicBezTo>
                <a:cubicBezTo>
                  <a:pt x="71" y="0"/>
                  <a:pt x="72" y="2"/>
                  <a:pt x="72" y="3"/>
                </a:cubicBezTo>
                <a:lnTo>
                  <a:pt x="72" y="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30" name="Group 29"/>
          <p:cNvGrpSpPr/>
          <p:nvPr/>
        </p:nvGrpSpPr>
        <p:grpSpPr>
          <a:xfrm>
            <a:off x="3341511" y="258228"/>
            <a:ext cx="5508978" cy="954108"/>
            <a:chOff x="3341511" y="258228"/>
            <a:chExt cx="5508978" cy="954108"/>
          </a:xfrm>
        </p:grpSpPr>
        <p:sp>
          <p:nvSpPr>
            <p:cNvPr id="31" name="TextBox 30"/>
            <p:cNvSpPr txBox="1"/>
            <p:nvPr/>
          </p:nvSpPr>
          <p:spPr>
            <a:xfrm>
              <a:off x="3341511" y="258228"/>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p:txBody>
        </p:sp>
        <p:sp>
          <p:nvSpPr>
            <p:cNvPr id="33" name="TextBox 32"/>
            <p:cNvSpPr txBox="1"/>
            <p:nvPr/>
          </p:nvSpPr>
          <p:spPr>
            <a:xfrm>
              <a:off x="4030132" y="843004"/>
              <a:ext cx="4143023" cy="369332"/>
            </a:xfrm>
            <a:prstGeom prst="rect">
              <a:avLst/>
            </a:prstGeom>
            <a:noFill/>
          </p:spPr>
          <p:txBody>
            <a:bodyPr wrap="square" rtlCol="0">
              <a:spAutoFit/>
            </a:bodyPr>
            <a:lstStyle/>
            <a:p>
              <a:pPr algn="ctr"/>
              <a:r>
                <a:rPr lang="en-US" dirty="0">
                  <a:solidFill>
                    <a:srgbClr val="4C4F54"/>
                  </a:solidFill>
                  <a:latin typeface="Candara" panose="020E0502030303020204" pitchFamily="34" charset="0"/>
                </a:rPr>
                <a:t>Your Subtitle</a:t>
              </a:r>
            </a:p>
          </p:txBody>
        </p:sp>
      </p:grpSp>
    </p:spTree>
    <p:extLst>
      <p:ext uri="{BB962C8B-B14F-4D97-AF65-F5344CB8AC3E}">
        <p14:creationId xmlns:p14="http://schemas.microsoft.com/office/powerpoint/2010/main" val="185653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ppt_w</p:attrName>
                                        </p:attrNameLst>
                                      </p:cBhvr>
                                      <p:tavLst>
                                        <p:tav tm="0" fmla="#ppt_w*sin(2.5*pi*$)">
                                          <p:val>
                                            <p:fltVal val="0"/>
                                          </p:val>
                                        </p:tav>
                                        <p:tav tm="100000">
                                          <p:val>
                                            <p:fltVal val="1"/>
                                          </p:val>
                                        </p:tav>
                                      </p:tavLst>
                                    </p:anim>
                                    <p:anim calcmode="lin" valueType="num">
                                      <p:cBhvr>
                                        <p:cTn id="9" dur="1000" fill="hold"/>
                                        <p:tgtEl>
                                          <p:spTgt spid="32"/>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53"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par>
                                <p:cTn id="16" presetID="42"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2000"/>
                            </p:stCondLst>
                            <p:childTnLst>
                              <p:par>
                                <p:cTn id="26" presetID="45" presetClass="entr" presetSubtype="0" fill="hold" grpId="0" nodeType="afterEffect">
                                  <p:stCondLst>
                                    <p:cond delay="0"/>
                                  </p:stCondLst>
                                  <p:iterate type="lt">
                                    <p:tmPct val="10000"/>
                                  </p:iterate>
                                  <p:childTnLst>
                                    <p:set>
                                      <p:cBhvr>
                                        <p:cTn id="27" dur="1" fill="hold">
                                          <p:stCondLst>
                                            <p:cond delay="0"/>
                                          </p:stCondLst>
                                        </p:cTn>
                                        <p:tgtEl>
                                          <p:spTgt spid="63"/>
                                        </p:tgtEl>
                                        <p:attrNameLst>
                                          <p:attrName>style.visibility</p:attrName>
                                        </p:attrNameLst>
                                      </p:cBhvr>
                                      <p:to>
                                        <p:strVal val="visible"/>
                                      </p:to>
                                    </p:set>
                                    <p:animEffect transition="in" filter="fade">
                                      <p:cBhvr>
                                        <p:cTn id="28" dur="1000"/>
                                        <p:tgtEl>
                                          <p:spTgt spid="63"/>
                                        </p:tgtEl>
                                      </p:cBhvr>
                                    </p:animEffect>
                                    <p:anim calcmode="lin" valueType="num">
                                      <p:cBhvr>
                                        <p:cTn id="29" dur="1000" fill="hold"/>
                                        <p:tgtEl>
                                          <p:spTgt spid="63"/>
                                        </p:tgtEl>
                                        <p:attrNameLst>
                                          <p:attrName>ppt_w</p:attrName>
                                        </p:attrNameLst>
                                      </p:cBhvr>
                                      <p:tavLst>
                                        <p:tav tm="0" fmla="#ppt_w*sin(2.5*pi*$)">
                                          <p:val>
                                            <p:fltVal val="0"/>
                                          </p:val>
                                        </p:tav>
                                        <p:tav tm="100000">
                                          <p:val>
                                            <p:fltVal val="1"/>
                                          </p:val>
                                        </p:tav>
                                      </p:tavLst>
                                    </p:anim>
                                    <p:anim calcmode="lin" valueType="num">
                                      <p:cBhvr>
                                        <p:cTn id="30" dur="1000" fill="hold"/>
                                        <p:tgtEl>
                                          <p:spTgt spid="63"/>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53"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anim calcmode="lin" valueType="num">
                                      <p:cBhvr>
                                        <p:cTn id="40" dur="500" fill="hold"/>
                                        <p:tgtEl>
                                          <p:spTgt spid="60"/>
                                        </p:tgtEl>
                                        <p:attrNameLst>
                                          <p:attrName>ppt_x</p:attrName>
                                        </p:attrNameLst>
                                      </p:cBhvr>
                                      <p:tavLst>
                                        <p:tav tm="0">
                                          <p:val>
                                            <p:strVal val="#ppt_x"/>
                                          </p:val>
                                        </p:tav>
                                        <p:tav tm="100000">
                                          <p:val>
                                            <p:strVal val="#ppt_x"/>
                                          </p:val>
                                        </p:tav>
                                      </p:tavLst>
                                    </p:anim>
                                    <p:anim calcmode="lin" valueType="num">
                                      <p:cBhvr>
                                        <p:cTn id="41" dur="500" fill="hold"/>
                                        <p:tgtEl>
                                          <p:spTgt spid="60"/>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childTnLst>
                          </p:cTn>
                        </p:par>
                        <p:par>
                          <p:cTn id="46" fill="hold">
                            <p:stCondLst>
                              <p:cond delay="4000"/>
                            </p:stCondLst>
                            <p:childTnLst>
                              <p:par>
                                <p:cTn id="47" presetID="45" presetClass="entr" presetSubtype="0" fill="hold" grpId="0" nodeType="afterEffect">
                                  <p:stCondLst>
                                    <p:cond delay="0"/>
                                  </p:stCondLst>
                                  <p:iterate type="lt">
                                    <p:tmPct val="10000"/>
                                  </p:iterate>
                                  <p:childTnLst>
                                    <p:set>
                                      <p:cBhvr>
                                        <p:cTn id="48" dur="1" fill="hold">
                                          <p:stCondLst>
                                            <p:cond delay="0"/>
                                          </p:stCondLst>
                                        </p:cTn>
                                        <p:tgtEl>
                                          <p:spTgt spid="68"/>
                                        </p:tgtEl>
                                        <p:attrNameLst>
                                          <p:attrName>style.visibility</p:attrName>
                                        </p:attrNameLst>
                                      </p:cBhvr>
                                      <p:to>
                                        <p:strVal val="visible"/>
                                      </p:to>
                                    </p:set>
                                    <p:animEffect transition="in" filter="fade">
                                      <p:cBhvr>
                                        <p:cTn id="49" dur="1000"/>
                                        <p:tgtEl>
                                          <p:spTgt spid="68"/>
                                        </p:tgtEl>
                                      </p:cBhvr>
                                    </p:animEffect>
                                    <p:anim calcmode="lin" valueType="num">
                                      <p:cBhvr>
                                        <p:cTn id="50" dur="1000" fill="hold"/>
                                        <p:tgtEl>
                                          <p:spTgt spid="68"/>
                                        </p:tgtEl>
                                        <p:attrNameLst>
                                          <p:attrName>ppt_w</p:attrName>
                                        </p:attrNameLst>
                                      </p:cBhvr>
                                      <p:tavLst>
                                        <p:tav tm="0" fmla="#ppt_w*sin(2.5*pi*$)">
                                          <p:val>
                                            <p:fltVal val="0"/>
                                          </p:val>
                                        </p:tav>
                                        <p:tav tm="100000">
                                          <p:val>
                                            <p:fltVal val="1"/>
                                          </p:val>
                                        </p:tav>
                                      </p:tavLst>
                                    </p:anim>
                                    <p:anim calcmode="lin" valueType="num">
                                      <p:cBhvr>
                                        <p:cTn id="51" dur="1000" fill="hold"/>
                                        <p:tgtEl>
                                          <p:spTgt spid="68"/>
                                        </p:tgtEl>
                                        <p:attrNameLst>
                                          <p:attrName>ppt_h</p:attrName>
                                        </p:attrNameLst>
                                      </p:cBhvr>
                                      <p:tavLst>
                                        <p:tav tm="0">
                                          <p:val>
                                            <p:strVal val="#ppt_h"/>
                                          </p:val>
                                        </p:tav>
                                        <p:tav tm="100000">
                                          <p:val>
                                            <p:strVal val="#ppt_h"/>
                                          </p:val>
                                        </p:tav>
                                      </p:tavLst>
                                    </p:anim>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anim calcmode="lin" valueType="num">
                                      <p:cBhvr>
                                        <p:cTn id="61" dur="500" fill="hold"/>
                                        <p:tgtEl>
                                          <p:spTgt spid="65"/>
                                        </p:tgtEl>
                                        <p:attrNameLst>
                                          <p:attrName>ppt_x</p:attrName>
                                        </p:attrNameLst>
                                      </p:cBhvr>
                                      <p:tavLst>
                                        <p:tav tm="0">
                                          <p:val>
                                            <p:strVal val="#ppt_x"/>
                                          </p:val>
                                        </p:tav>
                                        <p:tav tm="100000">
                                          <p:val>
                                            <p:strVal val="#ppt_x"/>
                                          </p:val>
                                        </p:tav>
                                      </p:tavLst>
                                    </p:anim>
                                    <p:anim calcmode="lin" valueType="num">
                                      <p:cBhvr>
                                        <p:cTn id="62" dur="500" fill="hold"/>
                                        <p:tgtEl>
                                          <p:spTgt spid="65"/>
                                        </p:tgtEl>
                                        <p:attrNameLst>
                                          <p:attrName>ppt_y</p:attrName>
                                        </p:attrNameLst>
                                      </p:cBhvr>
                                      <p:tavLst>
                                        <p:tav tm="0">
                                          <p:val>
                                            <p:strVal val="#ppt_y+.1"/>
                                          </p:val>
                                        </p:tav>
                                        <p:tav tm="100000">
                                          <p:val>
                                            <p:strVal val="#ppt_y"/>
                                          </p:val>
                                        </p:tav>
                                      </p:tavLst>
                                    </p:anim>
                                  </p:childTnLst>
                                </p:cTn>
                              </p:par>
                            </p:childTnLst>
                          </p:cTn>
                        </p:par>
                        <p:par>
                          <p:cTn id="63" fill="hold">
                            <p:stCondLst>
                              <p:cond delay="5500"/>
                            </p:stCondLst>
                            <p:childTnLst>
                              <p:par>
                                <p:cTn id="64" presetID="10" presetClass="entr" presetSubtype="0" fill="hold" grpId="0" nodeType="after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childTnLst>
                          </p:cTn>
                        </p:par>
                        <p:par>
                          <p:cTn id="67" fill="hold">
                            <p:stCondLst>
                              <p:cond delay="6000"/>
                            </p:stCondLst>
                            <p:childTnLst>
                              <p:par>
                                <p:cTn id="68" presetID="45" presetClass="entr" presetSubtype="0" fill="hold" grpId="0" nodeType="afterEffect">
                                  <p:stCondLst>
                                    <p:cond delay="0"/>
                                  </p:stCondLst>
                                  <p:iterate type="lt">
                                    <p:tmPct val="10000"/>
                                  </p:iterate>
                                  <p:childTnLst>
                                    <p:set>
                                      <p:cBhvr>
                                        <p:cTn id="69" dur="1" fill="hold">
                                          <p:stCondLst>
                                            <p:cond delay="0"/>
                                          </p:stCondLst>
                                        </p:cTn>
                                        <p:tgtEl>
                                          <p:spTgt spid="73"/>
                                        </p:tgtEl>
                                        <p:attrNameLst>
                                          <p:attrName>style.visibility</p:attrName>
                                        </p:attrNameLst>
                                      </p:cBhvr>
                                      <p:to>
                                        <p:strVal val="visible"/>
                                      </p:to>
                                    </p:set>
                                    <p:animEffect transition="in" filter="fade">
                                      <p:cBhvr>
                                        <p:cTn id="70" dur="1000"/>
                                        <p:tgtEl>
                                          <p:spTgt spid="73"/>
                                        </p:tgtEl>
                                      </p:cBhvr>
                                    </p:animEffect>
                                    <p:anim calcmode="lin" valueType="num">
                                      <p:cBhvr>
                                        <p:cTn id="71" dur="1000" fill="hold"/>
                                        <p:tgtEl>
                                          <p:spTgt spid="73"/>
                                        </p:tgtEl>
                                        <p:attrNameLst>
                                          <p:attrName>ppt_w</p:attrName>
                                        </p:attrNameLst>
                                      </p:cBhvr>
                                      <p:tavLst>
                                        <p:tav tm="0" fmla="#ppt_w*sin(2.5*pi*$)">
                                          <p:val>
                                            <p:fltVal val="0"/>
                                          </p:val>
                                        </p:tav>
                                        <p:tav tm="100000">
                                          <p:val>
                                            <p:fltVal val="1"/>
                                          </p:val>
                                        </p:tav>
                                      </p:tavLst>
                                    </p:anim>
                                    <p:anim calcmode="lin" valueType="num">
                                      <p:cBhvr>
                                        <p:cTn id="72" dur="1000" fill="hold"/>
                                        <p:tgtEl>
                                          <p:spTgt spid="73"/>
                                        </p:tgtEl>
                                        <p:attrNameLst>
                                          <p:attrName>ppt_h</p:attrName>
                                        </p:attrNameLst>
                                      </p:cBhvr>
                                      <p:tavLst>
                                        <p:tav tm="0">
                                          <p:val>
                                            <p:strVal val="#ppt_h"/>
                                          </p:val>
                                        </p:tav>
                                        <p:tav tm="100000">
                                          <p:val>
                                            <p:strVal val="#ppt_h"/>
                                          </p:val>
                                        </p:tav>
                                      </p:tavLst>
                                    </p:anim>
                                  </p:childTnLst>
                                </p:cTn>
                              </p:par>
                            </p:childTnLst>
                          </p:cTn>
                        </p:par>
                        <p:par>
                          <p:cTn id="73" fill="hold">
                            <p:stCondLst>
                              <p:cond delay="7000"/>
                            </p:stCondLst>
                            <p:childTnLst>
                              <p:par>
                                <p:cTn id="74" presetID="53"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par>
                                <p:cTn id="79" presetID="42" presetClass="entr" presetSubtype="0"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fade">
                                      <p:cBhvr>
                                        <p:cTn id="81" dur="500"/>
                                        <p:tgtEl>
                                          <p:spTgt spid="70"/>
                                        </p:tgtEl>
                                      </p:cBhvr>
                                    </p:animEffect>
                                    <p:anim calcmode="lin" valueType="num">
                                      <p:cBhvr>
                                        <p:cTn id="82" dur="500" fill="hold"/>
                                        <p:tgtEl>
                                          <p:spTgt spid="70"/>
                                        </p:tgtEl>
                                        <p:attrNameLst>
                                          <p:attrName>ppt_x</p:attrName>
                                        </p:attrNameLst>
                                      </p:cBhvr>
                                      <p:tavLst>
                                        <p:tav tm="0">
                                          <p:val>
                                            <p:strVal val="#ppt_x"/>
                                          </p:val>
                                        </p:tav>
                                        <p:tav tm="100000">
                                          <p:val>
                                            <p:strVal val="#ppt_x"/>
                                          </p:val>
                                        </p:tav>
                                      </p:tavLst>
                                    </p:anim>
                                    <p:anim calcmode="lin" valueType="num">
                                      <p:cBhvr>
                                        <p:cTn id="83" dur="500" fill="hold"/>
                                        <p:tgtEl>
                                          <p:spTgt spid="70"/>
                                        </p:tgtEl>
                                        <p:attrNameLst>
                                          <p:attrName>ppt_y</p:attrName>
                                        </p:attrNameLst>
                                      </p:cBhvr>
                                      <p:tavLst>
                                        <p:tav tm="0">
                                          <p:val>
                                            <p:strVal val="#ppt_y+.1"/>
                                          </p:val>
                                        </p:tav>
                                        <p:tav tm="100000">
                                          <p:val>
                                            <p:strVal val="#ppt_y"/>
                                          </p:val>
                                        </p:tav>
                                      </p:tavLst>
                                    </p:anim>
                                  </p:childTnLst>
                                </p:cTn>
                              </p:par>
                            </p:childTnLst>
                          </p:cTn>
                        </p:par>
                        <p:par>
                          <p:cTn id="84" fill="hold">
                            <p:stCondLst>
                              <p:cond delay="7500"/>
                            </p:stCondLst>
                            <p:childTnLst>
                              <p:par>
                                <p:cTn id="85" presetID="10" presetClass="entr" presetSubtype="0" fill="hold" grpId="0" nodeType="after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fade">
                                      <p:cBhvr>
                                        <p:cTn id="87" dur="500"/>
                                        <p:tgtEl>
                                          <p:spTgt spid="71"/>
                                        </p:tgtEl>
                                      </p:cBhvr>
                                    </p:animEffect>
                                  </p:childTnLst>
                                </p:cTn>
                              </p:par>
                            </p:childTnLst>
                          </p:cTn>
                        </p:par>
                        <p:par>
                          <p:cTn id="88" fill="hold">
                            <p:stCondLst>
                              <p:cond delay="8000"/>
                            </p:stCondLst>
                            <p:childTnLst>
                              <p:par>
                                <p:cTn id="89" presetID="22" presetClass="entr" presetSubtype="8" fill="hold"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0" grpId="0"/>
      <p:bldP spid="61" grpId="0"/>
      <p:bldP spid="63" grpId="0" animBg="1"/>
      <p:bldP spid="65" grpId="0"/>
      <p:bldP spid="66" grpId="0"/>
      <p:bldP spid="68" grpId="0" animBg="1"/>
      <p:bldP spid="70" grpId="0"/>
      <p:bldP spid="71" grpId="0"/>
      <p:bldP spid="73" grpId="0" animBg="1"/>
      <p:bldP spid="21" grpId="0" animBg="1"/>
      <p:bldP spid="22" grpId="0" animBg="1"/>
      <p:bldP spid="23"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pSp>
        <p:nvGrpSpPr>
          <p:cNvPr id="4" name="Group 3"/>
          <p:cNvGrpSpPr/>
          <p:nvPr/>
        </p:nvGrpSpPr>
        <p:grpSpPr>
          <a:xfrm>
            <a:off x="3341511" y="258228"/>
            <a:ext cx="5508978" cy="954108"/>
            <a:chOff x="3341511" y="258228"/>
            <a:chExt cx="5508978" cy="954108"/>
          </a:xfrm>
        </p:grpSpPr>
        <p:sp>
          <p:nvSpPr>
            <p:cNvPr id="7" name="TextBox 6"/>
            <p:cNvSpPr txBox="1"/>
            <p:nvPr/>
          </p:nvSpPr>
          <p:spPr>
            <a:xfrm>
              <a:off x="3341511" y="258228"/>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p:txBody>
        </p:sp>
        <p:sp>
          <p:nvSpPr>
            <p:cNvPr id="8" name="TextBox 7"/>
            <p:cNvSpPr txBox="1"/>
            <p:nvPr/>
          </p:nvSpPr>
          <p:spPr>
            <a:xfrm>
              <a:off x="4030132" y="843004"/>
              <a:ext cx="4143023" cy="369332"/>
            </a:xfrm>
            <a:prstGeom prst="rect">
              <a:avLst/>
            </a:prstGeom>
            <a:noFill/>
          </p:spPr>
          <p:txBody>
            <a:bodyPr wrap="square" rtlCol="0">
              <a:spAutoFit/>
            </a:bodyPr>
            <a:lstStyle/>
            <a:p>
              <a:pPr algn="ctr"/>
              <a:r>
                <a:rPr lang="en-US" dirty="0">
                  <a:solidFill>
                    <a:srgbClr val="4C4F54"/>
                  </a:solidFill>
                  <a:latin typeface="Candara" panose="020E0502030303020204" pitchFamily="34" charset="0"/>
                </a:rPr>
                <a:t>Your Subtitle</a:t>
              </a:r>
            </a:p>
          </p:txBody>
        </p:sp>
      </p:grpSp>
      <p:grpSp>
        <p:nvGrpSpPr>
          <p:cNvPr id="9" name="Group 8"/>
          <p:cNvGrpSpPr/>
          <p:nvPr/>
        </p:nvGrpSpPr>
        <p:grpSpPr>
          <a:xfrm>
            <a:off x="1389256" y="5486243"/>
            <a:ext cx="9389012" cy="860009"/>
            <a:chOff x="1389256" y="5486243"/>
            <a:chExt cx="9389012" cy="860009"/>
          </a:xfrm>
        </p:grpSpPr>
        <p:sp>
          <p:nvSpPr>
            <p:cNvPr id="10" name="TextBox 9"/>
            <p:cNvSpPr txBox="1"/>
            <p:nvPr/>
          </p:nvSpPr>
          <p:spPr>
            <a:xfrm>
              <a:off x="1389256" y="5823032"/>
              <a:ext cx="9389012" cy="523220"/>
            </a:xfrm>
            <a:prstGeom prst="rect">
              <a:avLst/>
            </a:prstGeom>
            <a:noFill/>
          </p:spPr>
          <p:txBody>
            <a:bodyPr wrap="square" rtlCol="0">
              <a:spAutoFit/>
            </a:bodyPr>
            <a:lstStyle/>
            <a:p>
              <a:pPr algn="ctr" defTabSz="1219170">
                <a:spcBef>
                  <a:spcPct val="20000"/>
                </a:spcBef>
                <a:defRPr/>
              </a:pPr>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 ullamco laboris nisi ut aliquip ex ea commodo consequat. </a:t>
              </a:r>
            </a:p>
          </p:txBody>
        </p:sp>
        <p:sp>
          <p:nvSpPr>
            <p:cNvPr id="11" name="Rectangle 10"/>
            <p:cNvSpPr/>
            <p:nvPr/>
          </p:nvSpPr>
          <p:spPr>
            <a:xfrm>
              <a:off x="4900204" y="5486243"/>
              <a:ext cx="2367115" cy="400110"/>
            </a:xfrm>
            <a:prstGeom prst="rect">
              <a:avLst/>
            </a:prstGeom>
            <a:noFill/>
            <a:ln w="6350">
              <a:noFill/>
            </a:ln>
            <a:effectLst/>
          </p:spPr>
          <p:txBody>
            <a:bodyPr wrap="square" anchor="ctr" anchorCtr="1">
              <a:spAutoFit/>
            </a:bodyPr>
            <a:lstStyle/>
            <a:p>
              <a:pPr algn="ctr" defTabSz="1450940"/>
              <a:r>
                <a:rPr lang="en-US" sz="2000" b="1" dirty="0">
                  <a:solidFill>
                    <a:srgbClr val="4C4F54"/>
                  </a:solidFill>
                  <a:latin typeface="Candara" panose="020E0502030303020204" pitchFamily="34" charset="0"/>
                  <a:ea typeface="Open Sans" pitchFamily="34" charset="0"/>
                  <a:cs typeface="Open Sans" pitchFamily="34" charset="0"/>
                </a:rPr>
                <a:t>Lorem Ipsum Dolor</a:t>
              </a:r>
            </a:p>
          </p:txBody>
        </p:sp>
      </p:grpSp>
      <p:sp>
        <p:nvSpPr>
          <p:cNvPr id="3" name="Rectangle 2"/>
          <p:cNvSpPr/>
          <p:nvPr/>
        </p:nvSpPr>
        <p:spPr>
          <a:xfrm>
            <a:off x="0" y="1297185"/>
            <a:ext cx="12192000" cy="391828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065128" y="3219365"/>
            <a:ext cx="4074160" cy="1996100"/>
          </a:xfrm>
          <a:custGeom>
            <a:avLst/>
            <a:gdLst>
              <a:gd name="connsiteX0" fmla="*/ 551152 w 4078224"/>
              <a:gd name="connsiteY0" fmla="*/ 0 h 1996100"/>
              <a:gd name="connsiteX1" fmla="*/ 939772 w 4078224"/>
              <a:gd name="connsiteY1" fmla="*/ 388620 h 1996100"/>
              <a:gd name="connsiteX2" fmla="*/ 873402 w 4078224"/>
              <a:gd name="connsiteY2" fmla="*/ 605901 h 1996100"/>
              <a:gd name="connsiteX3" fmla="*/ 862713 w 4078224"/>
              <a:gd name="connsiteY3" fmla="*/ 618856 h 1996100"/>
              <a:gd name="connsiteX4" fmla="*/ 4078224 w 4078224"/>
              <a:gd name="connsiteY4" fmla="*/ 618856 h 1996100"/>
              <a:gd name="connsiteX5" fmla="*/ 4078224 w 4078224"/>
              <a:gd name="connsiteY5" fmla="*/ 1996100 h 1996100"/>
              <a:gd name="connsiteX6" fmla="*/ 0 w 4078224"/>
              <a:gd name="connsiteY6" fmla="*/ 1996100 h 1996100"/>
              <a:gd name="connsiteX7" fmla="*/ 0 w 4078224"/>
              <a:gd name="connsiteY7" fmla="*/ 618856 h 1996100"/>
              <a:gd name="connsiteX8" fmla="*/ 239591 w 4078224"/>
              <a:gd name="connsiteY8" fmla="*/ 618856 h 1996100"/>
              <a:gd name="connsiteX9" fmla="*/ 228902 w 4078224"/>
              <a:gd name="connsiteY9" fmla="*/ 605901 h 1996100"/>
              <a:gd name="connsiteX10" fmla="*/ 162532 w 4078224"/>
              <a:gd name="connsiteY10" fmla="*/ 388620 h 1996100"/>
              <a:gd name="connsiteX11" fmla="*/ 551152 w 4078224"/>
              <a:gd name="connsiteY11" fmla="*/ 0 h 199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78224" h="1996100">
                <a:moveTo>
                  <a:pt x="551152" y="0"/>
                </a:moveTo>
                <a:cubicBezTo>
                  <a:pt x="765781" y="0"/>
                  <a:pt x="939772" y="173991"/>
                  <a:pt x="939772" y="388620"/>
                </a:cubicBezTo>
                <a:cubicBezTo>
                  <a:pt x="939772" y="469106"/>
                  <a:pt x="915305" y="543877"/>
                  <a:pt x="873402" y="605901"/>
                </a:cubicBezTo>
                <a:lnTo>
                  <a:pt x="862713" y="618856"/>
                </a:lnTo>
                <a:lnTo>
                  <a:pt x="4078224" y="618856"/>
                </a:lnTo>
                <a:lnTo>
                  <a:pt x="4078224" y="1996100"/>
                </a:lnTo>
                <a:lnTo>
                  <a:pt x="0" y="1996100"/>
                </a:lnTo>
                <a:lnTo>
                  <a:pt x="0" y="618856"/>
                </a:lnTo>
                <a:lnTo>
                  <a:pt x="239591" y="618856"/>
                </a:lnTo>
                <a:lnTo>
                  <a:pt x="228902" y="605901"/>
                </a:lnTo>
                <a:cubicBezTo>
                  <a:pt x="187000" y="543877"/>
                  <a:pt x="162532" y="469106"/>
                  <a:pt x="162532" y="388620"/>
                </a:cubicBezTo>
                <a:cubicBezTo>
                  <a:pt x="162532" y="173991"/>
                  <a:pt x="336523" y="0"/>
                  <a:pt x="551152" y="0"/>
                </a:cubicBezTo>
                <a:close/>
              </a:path>
            </a:pathLst>
          </a:custGeom>
          <a:solidFill>
            <a:srgbClr val="189A80">
              <a:alpha val="70000"/>
            </a:srgb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0" y="3219521"/>
            <a:ext cx="4069080" cy="1995945"/>
          </a:xfrm>
          <a:custGeom>
            <a:avLst/>
            <a:gdLst>
              <a:gd name="connsiteX0" fmla="*/ 559025 w 4069080"/>
              <a:gd name="connsiteY0" fmla="*/ 0 h 1995945"/>
              <a:gd name="connsiteX1" fmla="*/ 947645 w 4069080"/>
              <a:gd name="connsiteY1" fmla="*/ 388620 h 1995945"/>
              <a:gd name="connsiteX2" fmla="*/ 881275 w 4069080"/>
              <a:gd name="connsiteY2" fmla="*/ 605901 h 1995945"/>
              <a:gd name="connsiteX3" fmla="*/ 870714 w 4069080"/>
              <a:gd name="connsiteY3" fmla="*/ 618701 h 1995945"/>
              <a:gd name="connsiteX4" fmla="*/ 4069080 w 4069080"/>
              <a:gd name="connsiteY4" fmla="*/ 618701 h 1995945"/>
              <a:gd name="connsiteX5" fmla="*/ 4069080 w 4069080"/>
              <a:gd name="connsiteY5" fmla="*/ 1995945 h 1995945"/>
              <a:gd name="connsiteX6" fmla="*/ 0 w 4069080"/>
              <a:gd name="connsiteY6" fmla="*/ 1995945 h 1995945"/>
              <a:gd name="connsiteX7" fmla="*/ 0 w 4069080"/>
              <a:gd name="connsiteY7" fmla="*/ 618701 h 1995945"/>
              <a:gd name="connsiteX8" fmla="*/ 247336 w 4069080"/>
              <a:gd name="connsiteY8" fmla="*/ 618701 h 1995945"/>
              <a:gd name="connsiteX9" fmla="*/ 236775 w 4069080"/>
              <a:gd name="connsiteY9" fmla="*/ 605901 h 1995945"/>
              <a:gd name="connsiteX10" fmla="*/ 170405 w 4069080"/>
              <a:gd name="connsiteY10" fmla="*/ 388620 h 1995945"/>
              <a:gd name="connsiteX11" fmla="*/ 559025 w 4069080"/>
              <a:gd name="connsiteY11" fmla="*/ 0 h 199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69080" h="1995945">
                <a:moveTo>
                  <a:pt x="559025" y="0"/>
                </a:moveTo>
                <a:cubicBezTo>
                  <a:pt x="773654" y="0"/>
                  <a:pt x="947645" y="173991"/>
                  <a:pt x="947645" y="388620"/>
                </a:cubicBezTo>
                <a:cubicBezTo>
                  <a:pt x="947645" y="469106"/>
                  <a:pt x="923178" y="543877"/>
                  <a:pt x="881275" y="605901"/>
                </a:cubicBezTo>
                <a:lnTo>
                  <a:pt x="870714" y="618701"/>
                </a:lnTo>
                <a:lnTo>
                  <a:pt x="4069080" y="618701"/>
                </a:lnTo>
                <a:lnTo>
                  <a:pt x="4069080" y="1995945"/>
                </a:lnTo>
                <a:lnTo>
                  <a:pt x="0" y="1995945"/>
                </a:lnTo>
                <a:lnTo>
                  <a:pt x="0" y="618701"/>
                </a:lnTo>
                <a:lnTo>
                  <a:pt x="247336" y="618701"/>
                </a:lnTo>
                <a:lnTo>
                  <a:pt x="236775" y="605901"/>
                </a:lnTo>
                <a:cubicBezTo>
                  <a:pt x="194873" y="543877"/>
                  <a:pt x="170405" y="469106"/>
                  <a:pt x="170405" y="388620"/>
                </a:cubicBezTo>
                <a:cubicBezTo>
                  <a:pt x="170405" y="173991"/>
                  <a:pt x="344396" y="0"/>
                  <a:pt x="559025" y="0"/>
                </a:cubicBezTo>
                <a:close/>
              </a:path>
            </a:pathLst>
          </a:custGeom>
          <a:solidFill>
            <a:srgbClr val="34738D">
              <a:alpha val="70000"/>
            </a:srgb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39288" y="3213551"/>
            <a:ext cx="4069080" cy="2001915"/>
          </a:xfrm>
          <a:custGeom>
            <a:avLst/>
            <a:gdLst>
              <a:gd name="connsiteX0" fmla="*/ 534247 w 4069080"/>
              <a:gd name="connsiteY0" fmla="*/ 0 h 2001915"/>
              <a:gd name="connsiteX1" fmla="*/ 922867 w 4069080"/>
              <a:gd name="connsiteY1" fmla="*/ 388620 h 2001915"/>
              <a:gd name="connsiteX2" fmla="*/ 856497 w 4069080"/>
              <a:gd name="connsiteY2" fmla="*/ 605901 h 2001915"/>
              <a:gd name="connsiteX3" fmla="*/ 841010 w 4069080"/>
              <a:gd name="connsiteY3" fmla="*/ 624671 h 2001915"/>
              <a:gd name="connsiteX4" fmla="*/ 4069080 w 4069080"/>
              <a:gd name="connsiteY4" fmla="*/ 624671 h 2001915"/>
              <a:gd name="connsiteX5" fmla="*/ 4069080 w 4069080"/>
              <a:gd name="connsiteY5" fmla="*/ 2001915 h 2001915"/>
              <a:gd name="connsiteX6" fmla="*/ 0 w 4069080"/>
              <a:gd name="connsiteY6" fmla="*/ 2001915 h 2001915"/>
              <a:gd name="connsiteX7" fmla="*/ 0 w 4069080"/>
              <a:gd name="connsiteY7" fmla="*/ 624671 h 2001915"/>
              <a:gd name="connsiteX8" fmla="*/ 227484 w 4069080"/>
              <a:gd name="connsiteY8" fmla="*/ 624671 h 2001915"/>
              <a:gd name="connsiteX9" fmla="*/ 211997 w 4069080"/>
              <a:gd name="connsiteY9" fmla="*/ 605901 h 2001915"/>
              <a:gd name="connsiteX10" fmla="*/ 145627 w 4069080"/>
              <a:gd name="connsiteY10" fmla="*/ 388620 h 2001915"/>
              <a:gd name="connsiteX11" fmla="*/ 534247 w 4069080"/>
              <a:gd name="connsiteY11" fmla="*/ 0 h 200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69080" h="2001915">
                <a:moveTo>
                  <a:pt x="534247" y="0"/>
                </a:moveTo>
                <a:cubicBezTo>
                  <a:pt x="748876" y="0"/>
                  <a:pt x="922867" y="173991"/>
                  <a:pt x="922867" y="388620"/>
                </a:cubicBezTo>
                <a:cubicBezTo>
                  <a:pt x="922867" y="469106"/>
                  <a:pt x="898400" y="543877"/>
                  <a:pt x="856497" y="605901"/>
                </a:cubicBezTo>
                <a:lnTo>
                  <a:pt x="841010" y="624671"/>
                </a:lnTo>
                <a:lnTo>
                  <a:pt x="4069080" y="624671"/>
                </a:lnTo>
                <a:lnTo>
                  <a:pt x="4069080" y="2001915"/>
                </a:lnTo>
                <a:lnTo>
                  <a:pt x="0" y="2001915"/>
                </a:lnTo>
                <a:lnTo>
                  <a:pt x="0" y="624671"/>
                </a:lnTo>
                <a:lnTo>
                  <a:pt x="227484" y="624671"/>
                </a:lnTo>
                <a:lnTo>
                  <a:pt x="211997" y="605901"/>
                </a:lnTo>
                <a:cubicBezTo>
                  <a:pt x="170095" y="543877"/>
                  <a:pt x="145627" y="469106"/>
                  <a:pt x="145627" y="388620"/>
                </a:cubicBezTo>
                <a:cubicBezTo>
                  <a:pt x="145627" y="173991"/>
                  <a:pt x="319618" y="0"/>
                  <a:pt x="534247" y="0"/>
                </a:cubicBezTo>
                <a:close/>
              </a:path>
            </a:pathLst>
          </a:custGeom>
          <a:solidFill>
            <a:srgbClr val="EF9D27">
              <a:alpha val="70000"/>
            </a:srgb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5"/>
          <p:cNvSpPr>
            <a:spLocks noChangeAspect="1" noEditPoints="1"/>
          </p:cNvSpPr>
          <p:nvPr/>
        </p:nvSpPr>
        <p:spPr bwMode="auto">
          <a:xfrm>
            <a:off x="365653" y="3376819"/>
            <a:ext cx="390474" cy="36576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grpSp>
        <p:nvGrpSpPr>
          <p:cNvPr id="22" name="Group 21"/>
          <p:cNvGrpSpPr>
            <a:grpSpLocks noChangeAspect="1"/>
          </p:cNvGrpSpPr>
          <p:nvPr/>
        </p:nvGrpSpPr>
        <p:grpSpPr>
          <a:xfrm>
            <a:off x="4384376" y="3318825"/>
            <a:ext cx="457200" cy="457200"/>
            <a:chOff x="3878263" y="2220913"/>
            <a:chExt cx="547687" cy="547687"/>
          </a:xfrm>
          <a:solidFill>
            <a:schemeClr val="bg1"/>
          </a:solidFill>
          <a:effectLst>
            <a:outerShdw blurRad="50800" dist="38100" dir="2700000" algn="tl" rotWithShape="0">
              <a:prstClr val="black">
                <a:alpha val="40000"/>
              </a:prstClr>
            </a:outerShdw>
          </a:effectLst>
        </p:grpSpPr>
        <p:sp>
          <p:nvSpPr>
            <p:cNvPr id="23" name="Freeform 14"/>
            <p:cNvSpPr>
              <a:spLocks/>
            </p:cNvSpPr>
            <p:nvPr/>
          </p:nvSpPr>
          <p:spPr bwMode="auto">
            <a:xfrm>
              <a:off x="4035425" y="2376488"/>
              <a:ext cx="115887" cy="130175"/>
            </a:xfrm>
            <a:custGeom>
              <a:avLst/>
              <a:gdLst/>
              <a:ahLst/>
              <a:cxnLst>
                <a:cxn ang="0">
                  <a:pos x="73" y="63"/>
                </a:cxn>
                <a:cxn ang="0">
                  <a:pos x="53" y="82"/>
                </a:cxn>
                <a:cxn ang="0">
                  <a:pos x="0" y="18"/>
                </a:cxn>
                <a:cxn ang="0">
                  <a:pos x="1" y="0"/>
                </a:cxn>
                <a:cxn ang="0">
                  <a:pos x="21" y="0"/>
                </a:cxn>
                <a:cxn ang="0">
                  <a:pos x="73" y="63"/>
                </a:cxn>
              </a:cxnLst>
              <a:rect l="0" t="0" r="r" b="b"/>
              <a:pathLst>
                <a:path w="73" h="82">
                  <a:moveTo>
                    <a:pt x="73" y="63"/>
                  </a:moveTo>
                  <a:lnTo>
                    <a:pt x="53" y="82"/>
                  </a:lnTo>
                  <a:lnTo>
                    <a:pt x="0" y="18"/>
                  </a:lnTo>
                  <a:lnTo>
                    <a:pt x="1" y="0"/>
                  </a:lnTo>
                  <a:lnTo>
                    <a:pt x="21" y="0"/>
                  </a:lnTo>
                  <a:lnTo>
                    <a:pt x="73" y="6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4" name="Freeform 15"/>
            <p:cNvSpPr>
              <a:spLocks/>
            </p:cNvSpPr>
            <p:nvPr/>
          </p:nvSpPr>
          <p:spPr bwMode="auto">
            <a:xfrm>
              <a:off x="4165600" y="2424113"/>
              <a:ext cx="149225" cy="87312"/>
            </a:xfrm>
            <a:custGeom>
              <a:avLst/>
              <a:gdLst/>
              <a:ahLst/>
              <a:cxnLst>
                <a:cxn ang="0">
                  <a:pos x="10" y="55"/>
                </a:cxn>
                <a:cxn ang="0">
                  <a:pos x="0" y="30"/>
                </a:cxn>
                <a:cxn ang="0">
                  <a:pos x="77" y="0"/>
                </a:cxn>
                <a:cxn ang="0">
                  <a:pos x="94" y="8"/>
                </a:cxn>
                <a:cxn ang="0">
                  <a:pos x="87" y="27"/>
                </a:cxn>
                <a:cxn ang="0">
                  <a:pos x="10" y="55"/>
                </a:cxn>
              </a:cxnLst>
              <a:rect l="0" t="0" r="r" b="b"/>
              <a:pathLst>
                <a:path w="94" h="55">
                  <a:moveTo>
                    <a:pt x="10" y="55"/>
                  </a:moveTo>
                  <a:lnTo>
                    <a:pt x="0" y="30"/>
                  </a:lnTo>
                  <a:lnTo>
                    <a:pt x="77" y="0"/>
                  </a:lnTo>
                  <a:lnTo>
                    <a:pt x="94" y="8"/>
                  </a:lnTo>
                  <a:lnTo>
                    <a:pt x="87" y="27"/>
                  </a:lnTo>
                  <a:lnTo>
                    <a:pt x="10" y="5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5" name="Freeform 16"/>
            <p:cNvSpPr>
              <a:spLocks noEditPoints="1"/>
            </p:cNvSpPr>
            <p:nvPr/>
          </p:nvSpPr>
          <p:spPr bwMode="auto">
            <a:xfrm>
              <a:off x="3878263" y="2220913"/>
              <a:ext cx="547687" cy="547687"/>
            </a:xfrm>
            <a:custGeom>
              <a:avLst/>
              <a:gdLst/>
              <a:ahLst/>
              <a:cxnLst>
                <a:cxn ang="0">
                  <a:pos x="103" y="206"/>
                </a:cxn>
                <a:cxn ang="0">
                  <a:pos x="0" y="103"/>
                </a:cxn>
                <a:cxn ang="0">
                  <a:pos x="103" y="0"/>
                </a:cxn>
                <a:cxn ang="0">
                  <a:pos x="206" y="103"/>
                </a:cxn>
                <a:cxn ang="0">
                  <a:pos x="103" y="206"/>
                </a:cxn>
                <a:cxn ang="0">
                  <a:pos x="103" y="22"/>
                </a:cxn>
                <a:cxn ang="0">
                  <a:pos x="22" y="103"/>
                </a:cxn>
                <a:cxn ang="0">
                  <a:pos x="103" y="184"/>
                </a:cxn>
                <a:cxn ang="0">
                  <a:pos x="184" y="103"/>
                </a:cxn>
                <a:cxn ang="0">
                  <a:pos x="103" y="22"/>
                </a:cxn>
              </a:cxnLst>
              <a:rect l="0" t="0" r="r" b="b"/>
              <a:pathLst>
                <a:path w="206" h="206">
                  <a:moveTo>
                    <a:pt x="103" y="206"/>
                  </a:moveTo>
                  <a:cubicBezTo>
                    <a:pt x="46" y="206"/>
                    <a:pt x="0" y="160"/>
                    <a:pt x="0" y="103"/>
                  </a:cubicBezTo>
                  <a:cubicBezTo>
                    <a:pt x="0" y="46"/>
                    <a:pt x="46" y="0"/>
                    <a:pt x="103" y="0"/>
                  </a:cubicBezTo>
                  <a:cubicBezTo>
                    <a:pt x="160" y="0"/>
                    <a:pt x="206" y="46"/>
                    <a:pt x="206" y="103"/>
                  </a:cubicBezTo>
                  <a:cubicBezTo>
                    <a:pt x="206" y="160"/>
                    <a:pt x="160" y="206"/>
                    <a:pt x="103" y="206"/>
                  </a:cubicBezTo>
                  <a:close/>
                  <a:moveTo>
                    <a:pt x="103" y="22"/>
                  </a:moveTo>
                  <a:cubicBezTo>
                    <a:pt x="58" y="22"/>
                    <a:pt x="22" y="58"/>
                    <a:pt x="22" y="103"/>
                  </a:cubicBezTo>
                  <a:cubicBezTo>
                    <a:pt x="22" y="148"/>
                    <a:pt x="58" y="184"/>
                    <a:pt x="103" y="184"/>
                  </a:cubicBezTo>
                  <a:cubicBezTo>
                    <a:pt x="148" y="184"/>
                    <a:pt x="184" y="148"/>
                    <a:pt x="184" y="103"/>
                  </a:cubicBezTo>
                  <a:cubicBezTo>
                    <a:pt x="184" y="58"/>
                    <a:pt x="148" y="22"/>
                    <a:pt x="103" y="22"/>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6" name="Oval 17"/>
            <p:cNvSpPr>
              <a:spLocks noChangeArrowheads="1"/>
            </p:cNvSpPr>
            <p:nvPr/>
          </p:nvSpPr>
          <p:spPr bwMode="auto">
            <a:xfrm>
              <a:off x="4111625" y="2455863"/>
              <a:ext cx="79375" cy="7937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7" name="Freeform 18"/>
            <p:cNvSpPr>
              <a:spLocks/>
            </p:cNvSpPr>
            <p:nvPr/>
          </p:nvSpPr>
          <p:spPr bwMode="auto">
            <a:xfrm>
              <a:off x="4135438" y="2654300"/>
              <a:ext cx="31750" cy="106362"/>
            </a:xfrm>
            <a:custGeom>
              <a:avLst/>
              <a:gdLst/>
              <a:ahLst/>
              <a:cxnLst>
                <a:cxn ang="0">
                  <a:pos x="12" y="34"/>
                </a:cxn>
                <a:cxn ang="0">
                  <a:pos x="6" y="40"/>
                </a:cxn>
                <a:cxn ang="0">
                  <a:pos x="0" y="34"/>
                </a:cxn>
                <a:cxn ang="0">
                  <a:pos x="0" y="6"/>
                </a:cxn>
                <a:cxn ang="0">
                  <a:pos x="6" y="0"/>
                </a:cxn>
                <a:cxn ang="0">
                  <a:pos x="12" y="6"/>
                </a:cxn>
                <a:cxn ang="0">
                  <a:pos x="12" y="34"/>
                </a:cxn>
              </a:cxnLst>
              <a:rect l="0" t="0" r="r" b="b"/>
              <a:pathLst>
                <a:path w="12" h="40">
                  <a:moveTo>
                    <a:pt x="12" y="34"/>
                  </a:moveTo>
                  <a:cubicBezTo>
                    <a:pt x="12" y="38"/>
                    <a:pt x="9" y="40"/>
                    <a:pt x="6" y="40"/>
                  </a:cubicBezTo>
                  <a:cubicBezTo>
                    <a:pt x="3" y="40"/>
                    <a:pt x="0" y="38"/>
                    <a:pt x="0" y="34"/>
                  </a:cubicBezTo>
                  <a:cubicBezTo>
                    <a:pt x="0" y="6"/>
                    <a:pt x="0" y="6"/>
                    <a:pt x="0" y="6"/>
                  </a:cubicBezTo>
                  <a:cubicBezTo>
                    <a:pt x="0" y="2"/>
                    <a:pt x="3" y="0"/>
                    <a:pt x="6" y="0"/>
                  </a:cubicBezTo>
                  <a:cubicBezTo>
                    <a:pt x="9" y="0"/>
                    <a:pt x="12" y="2"/>
                    <a:pt x="12" y="6"/>
                  </a:cubicBezTo>
                  <a:lnTo>
                    <a:pt x="12" y="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8" name="Freeform 19"/>
            <p:cNvSpPr>
              <a:spLocks/>
            </p:cNvSpPr>
            <p:nvPr/>
          </p:nvSpPr>
          <p:spPr bwMode="auto">
            <a:xfrm>
              <a:off x="4135438" y="2230438"/>
              <a:ext cx="31750" cy="107950"/>
            </a:xfrm>
            <a:custGeom>
              <a:avLst/>
              <a:gdLst/>
              <a:ahLst/>
              <a:cxnLst>
                <a:cxn ang="0">
                  <a:pos x="12" y="34"/>
                </a:cxn>
                <a:cxn ang="0">
                  <a:pos x="6" y="41"/>
                </a:cxn>
                <a:cxn ang="0">
                  <a:pos x="0" y="34"/>
                </a:cxn>
                <a:cxn ang="0">
                  <a:pos x="0" y="6"/>
                </a:cxn>
                <a:cxn ang="0">
                  <a:pos x="6" y="0"/>
                </a:cxn>
                <a:cxn ang="0">
                  <a:pos x="12" y="6"/>
                </a:cxn>
                <a:cxn ang="0">
                  <a:pos x="12" y="34"/>
                </a:cxn>
              </a:cxnLst>
              <a:rect l="0" t="0" r="r" b="b"/>
              <a:pathLst>
                <a:path w="12" h="41">
                  <a:moveTo>
                    <a:pt x="12" y="34"/>
                  </a:moveTo>
                  <a:cubicBezTo>
                    <a:pt x="12" y="38"/>
                    <a:pt x="9" y="41"/>
                    <a:pt x="6" y="41"/>
                  </a:cubicBezTo>
                  <a:cubicBezTo>
                    <a:pt x="3" y="41"/>
                    <a:pt x="0" y="38"/>
                    <a:pt x="0" y="34"/>
                  </a:cubicBezTo>
                  <a:cubicBezTo>
                    <a:pt x="0" y="6"/>
                    <a:pt x="0" y="6"/>
                    <a:pt x="0" y="6"/>
                  </a:cubicBezTo>
                  <a:cubicBezTo>
                    <a:pt x="0" y="3"/>
                    <a:pt x="3" y="0"/>
                    <a:pt x="6" y="0"/>
                  </a:cubicBezTo>
                  <a:cubicBezTo>
                    <a:pt x="9" y="0"/>
                    <a:pt x="12" y="3"/>
                    <a:pt x="12" y="6"/>
                  </a:cubicBezTo>
                  <a:lnTo>
                    <a:pt x="12" y="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9" name="Freeform 20"/>
            <p:cNvSpPr>
              <a:spLocks/>
            </p:cNvSpPr>
            <p:nvPr/>
          </p:nvSpPr>
          <p:spPr bwMode="auto">
            <a:xfrm>
              <a:off x="4308475" y="2479675"/>
              <a:ext cx="109537" cy="31750"/>
            </a:xfrm>
            <a:custGeom>
              <a:avLst/>
              <a:gdLst/>
              <a:ahLst/>
              <a:cxnLst>
                <a:cxn ang="0">
                  <a:pos x="35" y="0"/>
                </a:cxn>
                <a:cxn ang="0">
                  <a:pos x="41" y="6"/>
                </a:cxn>
                <a:cxn ang="0">
                  <a:pos x="35" y="12"/>
                </a:cxn>
                <a:cxn ang="0">
                  <a:pos x="7" y="12"/>
                </a:cxn>
                <a:cxn ang="0">
                  <a:pos x="0" y="6"/>
                </a:cxn>
                <a:cxn ang="0">
                  <a:pos x="7" y="0"/>
                </a:cxn>
                <a:cxn ang="0">
                  <a:pos x="35" y="0"/>
                </a:cxn>
              </a:cxnLst>
              <a:rect l="0" t="0" r="r" b="b"/>
              <a:pathLst>
                <a:path w="41" h="12">
                  <a:moveTo>
                    <a:pt x="35" y="0"/>
                  </a:moveTo>
                  <a:cubicBezTo>
                    <a:pt x="39" y="0"/>
                    <a:pt x="41" y="3"/>
                    <a:pt x="41" y="6"/>
                  </a:cubicBezTo>
                  <a:cubicBezTo>
                    <a:pt x="41" y="10"/>
                    <a:pt x="39" y="12"/>
                    <a:pt x="35" y="12"/>
                  </a:cubicBezTo>
                  <a:cubicBezTo>
                    <a:pt x="7" y="12"/>
                    <a:pt x="7" y="12"/>
                    <a:pt x="7" y="12"/>
                  </a:cubicBezTo>
                  <a:cubicBezTo>
                    <a:pt x="3" y="12"/>
                    <a:pt x="0" y="10"/>
                    <a:pt x="0" y="6"/>
                  </a:cubicBezTo>
                  <a:cubicBezTo>
                    <a:pt x="0" y="3"/>
                    <a:pt x="3" y="0"/>
                    <a:pt x="7" y="0"/>
                  </a:cubicBezTo>
                  <a:lnTo>
                    <a:pt x="35"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0" name="Freeform 21"/>
            <p:cNvSpPr>
              <a:spLocks/>
            </p:cNvSpPr>
            <p:nvPr/>
          </p:nvSpPr>
          <p:spPr bwMode="auto">
            <a:xfrm>
              <a:off x="3886200" y="2479675"/>
              <a:ext cx="107950" cy="31750"/>
            </a:xfrm>
            <a:custGeom>
              <a:avLst/>
              <a:gdLst/>
              <a:ahLst/>
              <a:cxnLst>
                <a:cxn ang="0">
                  <a:pos x="34" y="0"/>
                </a:cxn>
                <a:cxn ang="0">
                  <a:pos x="41" y="6"/>
                </a:cxn>
                <a:cxn ang="0">
                  <a:pos x="34" y="12"/>
                </a:cxn>
                <a:cxn ang="0">
                  <a:pos x="6" y="12"/>
                </a:cxn>
                <a:cxn ang="0">
                  <a:pos x="0" y="6"/>
                </a:cxn>
                <a:cxn ang="0">
                  <a:pos x="6" y="0"/>
                </a:cxn>
                <a:cxn ang="0">
                  <a:pos x="34" y="0"/>
                </a:cxn>
              </a:cxnLst>
              <a:rect l="0" t="0" r="r" b="b"/>
              <a:pathLst>
                <a:path w="41" h="12">
                  <a:moveTo>
                    <a:pt x="34" y="0"/>
                  </a:moveTo>
                  <a:cubicBezTo>
                    <a:pt x="38" y="0"/>
                    <a:pt x="41" y="3"/>
                    <a:pt x="41" y="6"/>
                  </a:cubicBezTo>
                  <a:cubicBezTo>
                    <a:pt x="41" y="10"/>
                    <a:pt x="38" y="12"/>
                    <a:pt x="34" y="12"/>
                  </a:cubicBezTo>
                  <a:cubicBezTo>
                    <a:pt x="6" y="12"/>
                    <a:pt x="6" y="12"/>
                    <a:pt x="6" y="12"/>
                  </a:cubicBezTo>
                  <a:cubicBezTo>
                    <a:pt x="2" y="12"/>
                    <a:pt x="0" y="10"/>
                    <a:pt x="0" y="6"/>
                  </a:cubicBezTo>
                  <a:cubicBezTo>
                    <a:pt x="0" y="3"/>
                    <a:pt x="2" y="0"/>
                    <a:pt x="6" y="0"/>
                  </a:cubicBezTo>
                  <a:lnTo>
                    <a:pt x="3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31" name="Group 30"/>
          <p:cNvGrpSpPr>
            <a:grpSpLocks noChangeAspect="1"/>
          </p:cNvGrpSpPr>
          <p:nvPr/>
        </p:nvGrpSpPr>
        <p:grpSpPr>
          <a:xfrm>
            <a:off x="8546117" y="3331065"/>
            <a:ext cx="274320" cy="461662"/>
            <a:chOff x="533400" y="2800350"/>
            <a:chExt cx="325437" cy="547687"/>
          </a:xfrm>
          <a:solidFill>
            <a:schemeClr val="bg1"/>
          </a:solidFill>
          <a:effectLst>
            <a:outerShdw blurRad="50800" dist="38100" dir="2700000" algn="tl" rotWithShape="0">
              <a:prstClr val="black">
                <a:alpha val="40000"/>
              </a:prstClr>
            </a:outerShdw>
          </a:effectLst>
        </p:grpSpPr>
        <p:sp>
          <p:nvSpPr>
            <p:cNvPr id="32" name="Freeform 30"/>
            <p:cNvSpPr>
              <a:spLocks noEditPoints="1"/>
            </p:cNvSpPr>
            <p:nvPr/>
          </p:nvSpPr>
          <p:spPr bwMode="auto">
            <a:xfrm>
              <a:off x="533400" y="2800350"/>
              <a:ext cx="325437" cy="547687"/>
            </a:xfrm>
            <a:custGeom>
              <a:avLst/>
              <a:gdLst/>
              <a:ahLst/>
              <a:cxnLst>
                <a:cxn ang="0">
                  <a:pos x="104" y="0"/>
                </a:cxn>
                <a:cxn ang="0">
                  <a:pos x="18" y="0"/>
                </a:cxn>
                <a:cxn ang="0">
                  <a:pos x="0" y="17"/>
                </a:cxn>
                <a:cxn ang="0">
                  <a:pos x="0" y="189"/>
                </a:cxn>
                <a:cxn ang="0">
                  <a:pos x="18" y="206"/>
                </a:cxn>
                <a:cxn ang="0">
                  <a:pos x="104" y="206"/>
                </a:cxn>
                <a:cxn ang="0">
                  <a:pos x="122" y="189"/>
                </a:cxn>
                <a:cxn ang="0">
                  <a:pos x="122" y="17"/>
                </a:cxn>
                <a:cxn ang="0">
                  <a:pos x="104" y="0"/>
                </a:cxn>
                <a:cxn ang="0">
                  <a:pos x="47" y="12"/>
                </a:cxn>
                <a:cxn ang="0">
                  <a:pos x="75" y="12"/>
                </a:cxn>
                <a:cxn ang="0">
                  <a:pos x="77" y="15"/>
                </a:cxn>
                <a:cxn ang="0">
                  <a:pos x="75" y="18"/>
                </a:cxn>
                <a:cxn ang="0">
                  <a:pos x="47" y="18"/>
                </a:cxn>
                <a:cxn ang="0">
                  <a:pos x="45" y="15"/>
                </a:cxn>
                <a:cxn ang="0">
                  <a:pos x="47" y="12"/>
                </a:cxn>
                <a:cxn ang="0">
                  <a:pos x="61" y="203"/>
                </a:cxn>
                <a:cxn ang="0">
                  <a:pos x="53" y="196"/>
                </a:cxn>
                <a:cxn ang="0">
                  <a:pos x="61" y="188"/>
                </a:cxn>
                <a:cxn ang="0">
                  <a:pos x="69" y="196"/>
                </a:cxn>
                <a:cxn ang="0">
                  <a:pos x="61" y="203"/>
                </a:cxn>
                <a:cxn ang="0">
                  <a:pos x="109" y="181"/>
                </a:cxn>
                <a:cxn ang="0">
                  <a:pos x="13" y="181"/>
                </a:cxn>
                <a:cxn ang="0">
                  <a:pos x="13" y="25"/>
                </a:cxn>
                <a:cxn ang="0">
                  <a:pos x="109" y="25"/>
                </a:cxn>
                <a:cxn ang="0">
                  <a:pos x="109" y="181"/>
                </a:cxn>
              </a:cxnLst>
              <a:rect l="0" t="0" r="r" b="b"/>
              <a:pathLst>
                <a:path w="122" h="206">
                  <a:moveTo>
                    <a:pt x="104" y="0"/>
                  </a:moveTo>
                  <a:cubicBezTo>
                    <a:pt x="18" y="0"/>
                    <a:pt x="18" y="0"/>
                    <a:pt x="18" y="0"/>
                  </a:cubicBezTo>
                  <a:cubicBezTo>
                    <a:pt x="8" y="0"/>
                    <a:pt x="0" y="8"/>
                    <a:pt x="0" y="17"/>
                  </a:cubicBezTo>
                  <a:cubicBezTo>
                    <a:pt x="0" y="189"/>
                    <a:pt x="0" y="189"/>
                    <a:pt x="0" y="189"/>
                  </a:cubicBezTo>
                  <a:cubicBezTo>
                    <a:pt x="0" y="199"/>
                    <a:pt x="8" y="206"/>
                    <a:pt x="18" y="206"/>
                  </a:cubicBezTo>
                  <a:cubicBezTo>
                    <a:pt x="104" y="206"/>
                    <a:pt x="104" y="206"/>
                    <a:pt x="104" y="206"/>
                  </a:cubicBezTo>
                  <a:cubicBezTo>
                    <a:pt x="114" y="206"/>
                    <a:pt x="122" y="199"/>
                    <a:pt x="122" y="189"/>
                  </a:cubicBezTo>
                  <a:cubicBezTo>
                    <a:pt x="122" y="17"/>
                    <a:pt x="122" y="17"/>
                    <a:pt x="122" y="17"/>
                  </a:cubicBezTo>
                  <a:cubicBezTo>
                    <a:pt x="122" y="8"/>
                    <a:pt x="114" y="0"/>
                    <a:pt x="104" y="0"/>
                  </a:cubicBezTo>
                  <a:close/>
                  <a:moveTo>
                    <a:pt x="47" y="12"/>
                  </a:moveTo>
                  <a:cubicBezTo>
                    <a:pt x="75" y="12"/>
                    <a:pt x="75" y="12"/>
                    <a:pt x="75" y="12"/>
                  </a:cubicBezTo>
                  <a:cubicBezTo>
                    <a:pt x="76" y="12"/>
                    <a:pt x="77" y="14"/>
                    <a:pt x="77" y="15"/>
                  </a:cubicBezTo>
                  <a:cubicBezTo>
                    <a:pt x="77" y="17"/>
                    <a:pt x="76" y="18"/>
                    <a:pt x="75" y="18"/>
                  </a:cubicBezTo>
                  <a:cubicBezTo>
                    <a:pt x="47" y="18"/>
                    <a:pt x="47" y="18"/>
                    <a:pt x="47" y="18"/>
                  </a:cubicBezTo>
                  <a:cubicBezTo>
                    <a:pt x="46" y="18"/>
                    <a:pt x="45" y="17"/>
                    <a:pt x="45" y="15"/>
                  </a:cubicBezTo>
                  <a:cubicBezTo>
                    <a:pt x="45" y="14"/>
                    <a:pt x="46" y="12"/>
                    <a:pt x="47" y="12"/>
                  </a:cubicBezTo>
                  <a:close/>
                  <a:moveTo>
                    <a:pt x="61" y="203"/>
                  </a:moveTo>
                  <a:cubicBezTo>
                    <a:pt x="57" y="203"/>
                    <a:pt x="53" y="200"/>
                    <a:pt x="53" y="196"/>
                  </a:cubicBezTo>
                  <a:cubicBezTo>
                    <a:pt x="53" y="191"/>
                    <a:pt x="57" y="188"/>
                    <a:pt x="61" y="188"/>
                  </a:cubicBezTo>
                  <a:cubicBezTo>
                    <a:pt x="65" y="188"/>
                    <a:pt x="69" y="191"/>
                    <a:pt x="69" y="196"/>
                  </a:cubicBezTo>
                  <a:cubicBezTo>
                    <a:pt x="69" y="200"/>
                    <a:pt x="65" y="203"/>
                    <a:pt x="61" y="203"/>
                  </a:cubicBezTo>
                  <a:close/>
                  <a:moveTo>
                    <a:pt x="109" y="181"/>
                  </a:moveTo>
                  <a:cubicBezTo>
                    <a:pt x="13" y="181"/>
                    <a:pt x="13" y="181"/>
                    <a:pt x="13" y="181"/>
                  </a:cubicBezTo>
                  <a:cubicBezTo>
                    <a:pt x="13" y="25"/>
                    <a:pt x="13" y="25"/>
                    <a:pt x="13" y="25"/>
                  </a:cubicBezTo>
                  <a:cubicBezTo>
                    <a:pt x="109" y="25"/>
                    <a:pt x="109" y="25"/>
                    <a:pt x="109" y="25"/>
                  </a:cubicBezTo>
                  <a:lnTo>
                    <a:pt x="109" y="18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3" name="Rectangle 31"/>
            <p:cNvSpPr>
              <a:spLocks noChangeArrowheads="1"/>
            </p:cNvSpPr>
            <p:nvPr/>
          </p:nvSpPr>
          <p:spPr bwMode="auto">
            <a:xfrm>
              <a:off x="600075" y="3140075"/>
              <a:ext cx="42862" cy="1174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4" name="Rectangle 32"/>
            <p:cNvSpPr>
              <a:spLocks noChangeArrowheads="1"/>
            </p:cNvSpPr>
            <p:nvPr/>
          </p:nvSpPr>
          <p:spPr bwMode="auto">
            <a:xfrm>
              <a:off x="674687" y="3095625"/>
              <a:ext cx="42862" cy="1619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5" name="Rectangle 33"/>
            <p:cNvSpPr>
              <a:spLocks noChangeArrowheads="1"/>
            </p:cNvSpPr>
            <p:nvPr/>
          </p:nvSpPr>
          <p:spPr bwMode="auto">
            <a:xfrm>
              <a:off x="749300" y="3049587"/>
              <a:ext cx="42862" cy="20796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36" name="Text Box 10"/>
          <p:cNvSpPr txBox="1">
            <a:spLocks noChangeArrowheads="1"/>
          </p:cNvSpPr>
          <p:nvPr/>
        </p:nvSpPr>
        <p:spPr bwMode="auto">
          <a:xfrm>
            <a:off x="756126" y="4023360"/>
            <a:ext cx="2777295" cy="898708"/>
          </a:xfrm>
          <a:prstGeom prst="rect">
            <a:avLst/>
          </a:prstGeom>
          <a:noFill/>
          <a:ln w="9525">
            <a:noFill/>
            <a:miter lim="800000"/>
            <a:headEnd/>
            <a:tailEnd/>
          </a:ln>
        </p:spPr>
        <p:txBody>
          <a:bodyPr wrap="square" lIns="60960" tIns="30480" rIns="60960" bIns="30480">
            <a:spAutoFit/>
          </a:bodyPr>
          <a:lstStyle/>
          <a:p>
            <a:pPr defTabSz="1219170">
              <a:spcBef>
                <a:spcPct val="20000"/>
              </a:spcBef>
              <a:defRPr/>
            </a:pPr>
            <a:r>
              <a:rPr lang="en-US" sz="1600" b="1" dirty="0">
                <a:solidFill>
                  <a:schemeClr val="bg1"/>
                </a:solidFill>
                <a:latin typeface="Candara" panose="020E0502030303020204" pitchFamily="34" charset="0"/>
              </a:rPr>
              <a:t>LOREM IPSUM</a:t>
            </a:r>
          </a:p>
          <a:p>
            <a:pPr defTabSz="1219170">
              <a:spcBef>
                <a:spcPct val="20000"/>
              </a:spcBef>
              <a:defRPr/>
            </a:pPr>
            <a:r>
              <a:rPr lang="en-US" sz="1200" dirty="0">
                <a:solidFill>
                  <a:schemeClr val="bg1">
                    <a:lumMod val="95000"/>
                  </a:schemeClr>
                </a:solidFill>
                <a:latin typeface="Candara" panose="020E0502030303020204" pitchFamily="34" charset="0"/>
              </a:rPr>
              <a:t>Lorem ipsum dolor sit amet, consectetur adipiscing elit, sed do eiusmod tempor incididunt ut labore et dolore</a:t>
            </a:r>
          </a:p>
        </p:txBody>
      </p:sp>
      <p:sp>
        <p:nvSpPr>
          <p:cNvPr id="37" name="Text Box 10"/>
          <p:cNvSpPr txBox="1">
            <a:spLocks noChangeArrowheads="1"/>
          </p:cNvSpPr>
          <p:nvPr/>
        </p:nvSpPr>
        <p:spPr bwMode="auto">
          <a:xfrm>
            <a:off x="4900204" y="4023360"/>
            <a:ext cx="2777295" cy="898708"/>
          </a:xfrm>
          <a:prstGeom prst="rect">
            <a:avLst/>
          </a:prstGeom>
          <a:noFill/>
          <a:ln w="9525">
            <a:noFill/>
            <a:miter lim="800000"/>
            <a:headEnd/>
            <a:tailEnd/>
          </a:ln>
        </p:spPr>
        <p:txBody>
          <a:bodyPr wrap="square" lIns="60960" tIns="30480" rIns="60960" bIns="30480">
            <a:spAutoFit/>
          </a:bodyPr>
          <a:lstStyle/>
          <a:p>
            <a:pPr defTabSz="1219170">
              <a:spcBef>
                <a:spcPct val="20000"/>
              </a:spcBef>
              <a:defRPr/>
            </a:pPr>
            <a:r>
              <a:rPr lang="en-US" sz="1600" b="1" dirty="0">
                <a:solidFill>
                  <a:schemeClr val="bg1"/>
                </a:solidFill>
                <a:latin typeface="Candara" panose="020E0502030303020204" pitchFamily="34" charset="0"/>
              </a:rPr>
              <a:t>LOREM IPSUM</a:t>
            </a:r>
          </a:p>
          <a:p>
            <a:pPr defTabSz="1219170">
              <a:spcBef>
                <a:spcPct val="20000"/>
              </a:spcBef>
              <a:defRPr/>
            </a:pPr>
            <a:r>
              <a:rPr lang="en-US" sz="1200" dirty="0">
                <a:solidFill>
                  <a:schemeClr val="bg1">
                    <a:lumMod val="95000"/>
                  </a:schemeClr>
                </a:solidFill>
                <a:latin typeface="Candara" panose="020E0502030303020204" pitchFamily="34" charset="0"/>
              </a:rPr>
              <a:t>Lorem ipsum dolor sit amet, consectetur adipiscing elit, sed do eiusmod tempor incididunt ut labore et dolore</a:t>
            </a:r>
          </a:p>
        </p:txBody>
      </p:sp>
      <p:sp>
        <p:nvSpPr>
          <p:cNvPr id="38" name="Text Box 10"/>
          <p:cNvSpPr txBox="1">
            <a:spLocks noChangeArrowheads="1"/>
          </p:cNvSpPr>
          <p:nvPr/>
        </p:nvSpPr>
        <p:spPr bwMode="auto">
          <a:xfrm>
            <a:off x="8970412" y="4023360"/>
            <a:ext cx="2777295" cy="898708"/>
          </a:xfrm>
          <a:prstGeom prst="rect">
            <a:avLst/>
          </a:prstGeom>
          <a:noFill/>
          <a:ln w="9525">
            <a:noFill/>
            <a:miter lim="800000"/>
            <a:headEnd/>
            <a:tailEnd/>
          </a:ln>
        </p:spPr>
        <p:txBody>
          <a:bodyPr wrap="square" lIns="60960" tIns="30480" rIns="60960" bIns="30480">
            <a:spAutoFit/>
          </a:bodyPr>
          <a:lstStyle/>
          <a:p>
            <a:pPr defTabSz="1219170">
              <a:spcBef>
                <a:spcPct val="20000"/>
              </a:spcBef>
              <a:defRPr/>
            </a:pPr>
            <a:r>
              <a:rPr lang="en-US" sz="1600" b="1" dirty="0">
                <a:solidFill>
                  <a:schemeClr val="bg1"/>
                </a:solidFill>
                <a:latin typeface="Candara" panose="020E0502030303020204" pitchFamily="34" charset="0"/>
              </a:rPr>
              <a:t>LOREM IPSUM</a:t>
            </a:r>
          </a:p>
          <a:p>
            <a:pPr defTabSz="1219170">
              <a:spcBef>
                <a:spcPct val="20000"/>
              </a:spcBef>
              <a:defRPr/>
            </a:pPr>
            <a:r>
              <a:rPr lang="en-US" sz="1200" dirty="0">
                <a:solidFill>
                  <a:schemeClr val="bg1">
                    <a:lumMod val="95000"/>
                  </a:schemeClr>
                </a:solidFill>
                <a:latin typeface="Candara" panose="020E0502030303020204" pitchFamily="34" charset="0"/>
              </a:rPr>
              <a:t>Lorem ipsum dolor sit amet, consectetur adipiscing elit, sed do eiusmod tempor incididunt ut labore et dolore</a:t>
            </a:r>
          </a:p>
        </p:txBody>
      </p:sp>
    </p:spTree>
    <p:extLst>
      <p:ext uri="{BB962C8B-B14F-4D97-AF65-F5344CB8AC3E}">
        <p14:creationId xmlns:p14="http://schemas.microsoft.com/office/powerpoint/2010/main" val="394261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childTnLst>
                          </p:cTn>
                        </p:par>
                        <p:par>
                          <p:cTn id="8" fill="hold">
                            <p:stCondLst>
                              <p:cond delay="750"/>
                            </p:stCondLst>
                            <p:childTnLst>
                              <p:par>
                                <p:cTn id="9" presetID="37"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900" decel="100000" fill="hold"/>
                                        <p:tgtEl>
                                          <p:spTgt spid="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5" fill="hold">
                            <p:stCondLst>
                              <p:cond delay="1750"/>
                            </p:stCondLst>
                            <p:childTnLst>
                              <p:par>
                                <p:cTn id="16" presetID="4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par>
                          <p:cTn id="21" fill="hold">
                            <p:stCondLst>
                              <p:cond delay="2750"/>
                            </p:stCondLst>
                            <p:childTnLst>
                              <p:par>
                                <p:cTn id="22" presetID="53" presetClass="entr" presetSubtype="16"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3250"/>
                            </p:stCondLst>
                            <p:childTnLst>
                              <p:par>
                                <p:cTn id="28" presetID="42"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anim calcmode="lin" valueType="num">
                                      <p:cBhvr>
                                        <p:cTn id="31" dur="1000" fill="hold"/>
                                        <p:tgtEl>
                                          <p:spTgt spid="36"/>
                                        </p:tgtEl>
                                        <p:attrNameLst>
                                          <p:attrName>ppt_x</p:attrName>
                                        </p:attrNameLst>
                                      </p:cBhvr>
                                      <p:tavLst>
                                        <p:tav tm="0">
                                          <p:val>
                                            <p:strVal val="#ppt_x"/>
                                          </p:val>
                                        </p:tav>
                                        <p:tav tm="100000">
                                          <p:val>
                                            <p:strVal val="#ppt_x"/>
                                          </p:val>
                                        </p:tav>
                                      </p:tavLst>
                                    </p:anim>
                                    <p:anim calcmode="lin" valueType="num">
                                      <p:cBhvr>
                                        <p:cTn id="32" dur="1000" fill="hold"/>
                                        <p:tgtEl>
                                          <p:spTgt spid="36"/>
                                        </p:tgtEl>
                                        <p:attrNameLst>
                                          <p:attrName>ppt_y</p:attrName>
                                        </p:attrNameLst>
                                      </p:cBhvr>
                                      <p:tavLst>
                                        <p:tav tm="0">
                                          <p:val>
                                            <p:strVal val="#ppt_y+.1"/>
                                          </p:val>
                                        </p:tav>
                                        <p:tav tm="100000">
                                          <p:val>
                                            <p:strVal val="#ppt_y"/>
                                          </p:val>
                                        </p:tav>
                                      </p:tavLst>
                                    </p:anim>
                                  </p:childTnLst>
                                </p:cTn>
                              </p:par>
                            </p:childTnLst>
                          </p:cTn>
                        </p:par>
                        <p:par>
                          <p:cTn id="33" fill="hold">
                            <p:stCondLst>
                              <p:cond delay="4250"/>
                            </p:stCondLst>
                            <p:childTnLst>
                              <p:par>
                                <p:cTn id="34" presetID="42"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par>
                          <p:cTn id="39" fill="hold">
                            <p:stCondLst>
                              <p:cond delay="5250"/>
                            </p:stCondLst>
                            <p:childTnLst>
                              <p:par>
                                <p:cTn id="40" presetID="53" presetClass="entr" presetSubtype="16"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childTnLst>
                          </p:cTn>
                        </p:par>
                        <p:par>
                          <p:cTn id="45" fill="hold">
                            <p:stCondLst>
                              <p:cond delay="5750"/>
                            </p:stCondLst>
                            <p:childTnLst>
                              <p:par>
                                <p:cTn id="46" presetID="42" presetClass="entr" presetSubtype="0"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childTnLst>
                          </p:cTn>
                        </p:par>
                        <p:par>
                          <p:cTn id="51" fill="hold">
                            <p:stCondLst>
                              <p:cond delay="6750"/>
                            </p:stCondLst>
                            <p:childTnLst>
                              <p:par>
                                <p:cTn id="52" presetID="42"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par>
                          <p:cTn id="57" fill="hold">
                            <p:stCondLst>
                              <p:cond delay="7750"/>
                            </p:stCondLst>
                            <p:childTnLst>
                              <p:par>
                                <p:cTn id="58" presetID="53" presetClass="entr" presetSubtype="16"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p:cTn id="60" dur="500" fill="hold"/>
                                        <p:tgtEl>
                                          <p:spTgt spid="31"/>
                                        </p:tgtEl>
                                        <p:attrNameLst>
                                          <p:attrName>ppt_w</p:attrName>
                                        </p:attrNameLst>
                                      </p:cBhvr>
                                      <p:tavLst>
                                        <p:tav tm="0">
                                          <p:val>
                                            <p:fltVal val="0"/>
                                          </p:val>
                                        </p:tav>
                                        <p:tav tm="100000">
                                          <p:val>
                                            <p:strVal val="#ppt_w"/>
                                          </p:val>
                                        </p:tav>
                                      </p:tavLst>
                                    </p:anim>
                                    <p:anim calcmode="lin" valueType="num">
                                      <p:cBhvr>
                                        <p:cTn id="61" dur="500" fill="hold"/>
                                        <p:tgtEl>
                                          <p:spTgt spid="31"/>
                                        </p:tgtEl>
                                        <p:attrNameLst>
                                          <p:attrName>ppt_h</p:attrName>
                                        </p:attrNameLst>
                                      </p:cBhvr>
                                      <p:tavLst>
                                        <p:tav tm="0">
                                          <p:val>
                                            <p:fltVal val="0"/>
                                          </p:val>
                                        </p:tav>
                                        <p:tav tm="100000">
                                          <p:val>
                                            <p:strVal val="#ppt_h"/>
                                          </p:val>
                                        </p:tav>
                                      </p:tavLst>
                                    </p:anim>
                                    <p:animEffect transition="in" filter="fade">
                                      <p:cBhvr>
                                        <p:cTn id="62" dur="500"/>
                                        <p:tgtEl>
                                          <p:spTgt spid="31"/>
                                        </p:tgtEl>
                                      </p:cBhvr>
                                    </p:animEffect>
                                  </p:childTnLst>
                                </p:cTn>
                              </p:par>
                            </p:childTnLst>
                          </p:cTn>
                        </p:par>
                        <p:par>
                          <p:cTn id="63" fill="hold">
                            <p:stCondLst>
                              <p:cond delay="8250"/>
                            </p:stCondLst>
                            <p:childTnLst>
                              <p:par>
                                <p:cTn id="64" presetID="42" presetClass="entr" presetSubtype="0"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1000"/>
                                        <p:tgtEl>
                                          <p:spTgt spid="38"/>
                                        </p:tgtEl>
                                      </p:cBhvr>
                                    </p:animEffect>
                                    <p:anim calcmode="lin" valueType="num">
                                      <p:cBhvr>
                                        <p:cTn id="67" dur="1000" fill="hold"/>
                                        <p:tgtEl>
                                          <p:spTgt spid="38"/>
                                        </p:tgtEl>
                                        <p:attrNameLst>
                                          <p:attrName>ppt_x</p:attrName>
                                        </p:attrNameLst>
                                      </p:cBhvr>
                                      <p:tavLst>
                                        <p:tav tm="0">
                                          <p:val>
                                            <p:strVal val="#ppt_x"/>
                                          </p:val>
                                        </p:tav>
                                        <p:tav tm="100000">
                                          <p:val>
                                            <p:strVal val="#ppt_x"/>
                                          </p:val>
                                        </p:tav>
                                      </p:tavLst>
                                    </p:anim>
                                    <p:anim calcmode="lin" valueType="num">
                                      <p:cBhvr>
                                        <p:cTn id="68" dur="1000" fill="hold"/>
                                        <p:tgtEl>
                                          <p:spTgt spid="38"/>
                                        </p:tgtEl>
                                        <p:attrNameLst>
                                          <p:attrName>ppt_y</p:attrName>
                                        </p:attrNameLst>
                                      </p:cBhvr>
                                      <p:tavLst>
                                        <p:tav tm="0">
                                          <p:val>
                                            <p:strVal val="#ppt_y+.1"/>
                                          </p:val>
                                        </p:tav>
                                        <p:tav tm="100000">
                                          <p:val>
                                            <p:strVal val="#ppt_y"/>
                                          </p:val>
                                        </p:tav>
                                      </p:tavLst>
                                    </p:anim>
                                  </p:childTnLst>
                                </p:cTn>
                              </p:par>
                            </p:childTnLst>
                          </p:cTn>
                        </p:par>
                        <p:par>
                          <p:cTn id="69" fill="hold">
                            <p:stCondLst>
                              <p:cond delay="9250"/>
                            </p:stCondLst>
                            <p:childTnLst>
                              <p:par>
                                <p:cTn id="70" presetID="22" presetClass="entr" presetSubtype="1" fill="hold"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up)">
                                      <p:cBhvr>
                                        <p:cTn id="7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19" grpId="0" animBg="1"/>
      <p:bldP spid="20" grpId="0" animBg="1"/>
      <p:bldP spid="21" grpId="0" animBg="1"/>
      <p:bldP spid="36" grpId="0"/>
      <p:bldP spid="37"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angle 1"/>
          <p:cNvSpPr/>
          <p:nvPr/>
        </p:nvSpPr>
        <p:spPr>
          <a:xfrm>
            <a:off x="101601" y="101601"/>
            <a:ext cx="2517422" cy="5271911"/>
          </a:xfrm>
          <a:prstGeom prst="rect">
            <a:avLst/>
          </a:prstGeom>
          <a:blipFill>
            <a:blip r:embed="rId3"/>
            <a:stretch>
              <a:fillRect/>
            </a:stretch>
          </a:blipFill>
          <a:ln w="6350">
            <a:solidFill>
              <a:srgbClr val="34738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703690" y="1488266"/>
            <a:ext cx="2517422" cy="5271911"/>
          </a:xfrm>
          <a:prstGeom prst="rect">
            <a:avLst/>
          </a:prstGeom>
          <a:blipFill>
            <a:blip r:embed="rId4"/>
            <a:stretch>
              <a:fillRect/>
            </a:stretch>
          </a:blipFill>
          <a:ln w="6350">
            <a:solidFill>
              <a:srgbClr val="189A8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50935" y="101601"/>
            <a:ext cx="2517422" cy="5271911"/>
          </a:xfrm>
          <a:prstGeom prst="rect">
            <a:avLst/>
          </a:prstGeom>
          <a:blipFill>
            <a:blip r:embed="rId5"/>
            <a:stretch>
              <a:fillRect/>
            </a:stretch>
          </a:blipFill>
          <a:ln w="6350">
            <a:solidFill>
              <a:srgbClr val="EF9D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87645" y="1028343"/>
            <a:ext cx="2958025" cy="2400657"/>
          </a:xfrm>
          <a:prstGeom prst="rect">
            <a:avLst/>
          </a:prstGeom>
          <a:noFill/>
        </p:spPr>
        <p:txBody>
          <a:bodyPr wrap="square" rtlCol="0">
            <a:spAutoFit/>
          </a:bodyPr>
          <a:lstStyle/>
          <a:p>
            <a:r>
              <a:rPr lang="en-US" sz="4400" b="1" dirty="0">
                <a:solidFill>
                  <a:srgbClr val="4C4F54"/>
                </a:solidFill>
                <a:latin typeface="Candara" panose="020E0502030303020204" pitchFamily="34" charset="0"/>
              </a:rPr>
              <a:t>TITLE GOES HERE</a:t>
            </a:r>
          </a:p>
          <a:p>
            <a:r>
              <a:rPr lang="en-US" dirty="0">
                <a:solidFill>
                  <a:srgbClr val="4C4F54"/>
                </a:solidFill>
                <a:latin typeface="Candara" panose="020E0502030303020204" pitchFamily="34" charset="0"/>
              </a:rPr>
              <a:t>Your Subtitle</a:t>
            </a:r>
          </a:p>
          <a:p>
            <a:endParaRPr lang="en-US" sz="4400" b="1" dirty="0">
              <a:latin typeface="Candara" panose="020E0502030303020204" pitchFamily="34" charset="0"/>
            </a:endParaRPr>
          </a:p>
        </p:txBody>
      </p:sp>
      <p:sp>
        <p:nvSpPr>
          <p:cNvPr id="12" name="TextBox 11"/>
          <p:cNvSpPr txBox="1"/>
          <p:nvPr/>
        </p:nvSpPr>
        <p:spPr>
          <a:xfrm>
            <a:off x="8387645" y="3112174"/>
            <a:ext cx="3556000" cy="2031325"/>
          </a:xfrm>
          <a:prstGeom prst="rect">
            <a:avLst/>
          </a:prstGeom>
          <a:noFill/>
        </p:spPr>
        <p:txBody>
          <a:bodyPr wrap="square" rtlCol="0">
            <a:spAutoFit/>
          </a:bodyPr>
          <a:lstStyle/>
          <a:p>
            <a:r>
              <a:rPr lang="en-US" sz="1400" dirty="0">
                <a:solidFill>
                  <a:schemeClr val="bg2">
                    <a:lumMod val="10000"/>
                  </a:schemeClr>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a:t>
            </a:r>
          </a:p>
        </p:txBody>
      </p:sp>
      <p:sp>
        <p:nvSpPr>
          <p:cNvPr id="14" name="TextBox 13"/>
          <p:cNvSpPr txBox="1"/>
          <p:nvPr/>
        </p:nvSpPr>
        <p:spPr>
          <a:xfrm>
            <a:off x="5319722" y="5512831"/>
            <a:ext cx="5732099" cy="738664"/>
          </a:xfrm>
          <a:prstGeom prst="rect">
            <a:avLst/>
          </a:prstGeom>
          <a:noFill/>
        </p:spPr>
        <p:txBody>
          <a:bodyPr wrap="square" rtlCol="0">
            <a:spAutoFit/>
          </a:bodyPr>
          <a:lstStyle/>
          <a:p>
            <a:r>
              <a:rPr lang="en-US" sz="1400" dirty="0">
                <a:solidFill>
                  <a:schemeClr val="bg2">
                    <a:lumMod val="10000"/>
                  </a:schemeClr>
                </a:solidFill>
                <a:latin typeface="Candara" panose="020E0502030303020204" pitchFamily="34" charset="0"/>
              </a:rPr>
              <a:t>Lorem ipsum dolor sit amet, consectetur adipiscing elit, sed do eiusmod tempor incididunt ut labore et dolore magna aliqua. Ut enim ad minim veniam, quis nostrud exercitation. </a:t>
            </a:r>
          </a:p>
        </p:txBody>
      </p:sp>
    </p:spTree>
    <p:extLst>
      <p:ext uri="{BB962C8B-B14F-4D97-AF65-F5344CB8AC3E}">
        <p14:creationId xmlns:p14="http://schemas.microsoft.com/office/powerpoint/2010/main" val="121154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750"/>
                                        <p:tgtEl>
                                          <p:spTgt spid="11"/>
                                        </p:tgtEl>
                                      </p:cBhvr>
                                    </p:animEffect>
                                  </p:childTnLst>
                                </p:cTn>
                              </p:par>
                            </p:childTnLst>
                          </p:cTn>
                        </p:par>
                        <p:par>
                          <p:cTn id="8" fill="hold">
                            <p:stCondLst>
                              <p:cond delay="75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250"/>
                            </p:stCondLst>
                            <p:childTnLst>
                              <p:par>
                                <p:cTn id="14" presetID="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0-#ppt_h/2"/>
                                          </p:val>
                                        </p:tav>
                                        <p:tav tm="100000">
                                          <p:val>
                                            <p:strVal val="#ppt_y"/>
                                          </p:val>
                                        </p:tav>
                                      </p:tavLst>
                                    </p:anim>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2250"/>
                            </p:stCondLst>
                            <p:childTnLst>
                              <p:par>
                                <p:cTn id="24" presetID="22" presetClass="entr" presetSubtype="1"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1000"/>
                                        <p:tgtEl>
                                          <p:spTgt spid="12"/>
                                        </p:tgtEl>
                                      </p:cBhvr>
                                    </p:animEffect>
                                  </p:childTnLst>
                                </p:cTn>
                              </p:par>
                            </p:childTnLst>
                          </p:cTn>
                        </p:par>
                        <p:par>
                          <p:cTn id="27" fill="hold">
                            <p:stCondLst>
                              <p:cond delay="3250"/>
                            </p:stCondLst>
                            <p:childTnLst>
                              <p:par>
                                <p:cTn id="28" presetID="22" presetClass="entr" presetSubtype="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p:bldP spid="12"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angle 1"/>
          <p:cNvSpPr>
            <a:spLocks/>
          </p:cNvSpPr>
          <p:nvPr/>
        </p:nvSpPr>
        <p:spPr>
          <a:xfrm>
            <a:off x="5968956" y="678873"/>
            <a:ext cx="2743200" cy="2286000"/>
          </a:xfrm>
          <a:prstGeom prst="rect">
            <a:avLst/>
          </a:prstGeom>
          <a:blipFill>
            <a:blip r:embed="rId3"/>
            <a:stretch>
              <a:fillRect/>
            </a:stretch>
          </a:blipFill>
          <a:ln w="6350">
            <a:solidFill>
              <a:srgbClr val="189A80"/>
            </a:solid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19308" y="678873"/>
            <a:ext cx="2743200" cy="2286000"/>
          </a:xfrm>
          <a:prstGeom prst="rect">
            <a:avLst/>
          </a:prstGeom>
          <a:blipFill>
            <a:blip r:embed="rId4"/>
            <a:stretch>
              <a:fillRect/>
            </a:stretch>
          </a:blipFill>
          <a:ln w="6350">
            <a:solidFill>
              <a:srgbClr val="EF9D27"/>
            </a:solid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181412" y="3315750"/>
            <a:ext cx="2377440" cy="2813759"/>
            <a:chOff x="9368143" y="4524476"/>
            <a:chExt cx="2600053" cy="1150601"/>
          </a:xfrm>
        </p:grpSpPr>
        <p:sp>
          <p:nvSpPr>
            <p:cNvPr id="12" name="Text Placeholder 3"/>
            <p:cNvSpPr txBox="1">
              <a:spLocks/>
            </p:cNvSpPr>
            <p:nvPr/>
          </p:nvSpPr>
          <p:spPr>
            <a:xfrm>
              <a:off x="9368143" y="4740287"/>
              <a:ext cx="2581820" cy="934790"/>
            </a:xfrm>
            <a:prstGeom prst="rect">
              <a:avLst/>
            </a:prstGeom>
          </p:spPr>
          <p:txBody>
            <a:bodyPr vert="horz" wrap="square"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333" b="0"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sz="1400" dirty="0">
                  <a:solidFill>
                    <a:schemeClr val="bg2">
                      <a:lumMod val="10000"/>
                    </a:schemeClr>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a:t>
              </a:r>
            </a:p>
          </p:txBody>
        </p:sp>
        <p:sp>
          <p:nvSpPr>
            <p:cNvPr id="13" name="TextBox 12"/>
            <p:cNvSpPr txBox="1"/>
            <p:nvPr/>
          </p:nvSpPr>
          <p:spPr>
            <a:xfrm>
              <a:off x="9386376" y="4524476"/>
              <a:ext cx="2581820" cy="163613"/>
            </a:xfrm>
            <a:prstGeom prst="rect">
              <a:avLst/>
            </a:prstGeom>
            <a:noFill/>
          </p:spPr>
          <p:txBody>
            <a:bodyPr wrap="square" rtlCol="0">
              <a:spAutoFit/>
            </a:bodyPr>
            <a:lstStyle/>
            <a:p>
              <a:pPr algn="ctr"/>
              <a:r>
                <a:rPr lang="en-US" sz="2000" b="1" dirty="0">
                  <a:solidFill>
                    <a:srgbClr val="189A80"/>
                  </a:solidFill>
                  <a:latin typeface="Candara" panose="020E0502030303020204" pitchFamily="34" charset="0"/>
                </a:rPr>
                <a:t>Lorem Ipsum</a:t>
              </a:r>
            </a:p>
          </p:txBody>
        </p:sp>
      </p:grpSp>
      <p:sp>
        <p:nvSpPr>
          <p:cNvPr id="20" name="TextBox 19"/>
          <p:cNvSpPr txBox="1"/>
          <p:nvPr/>
        </p:nvSpPr>
        <p:spPr>
          <a:xfrm>
            <a:off x="749850" y="2279296"/>
            <a:ext cx="4111979" cy="3816429"/>
          </a:xfrm>
          <a:prstGeom prst="rect">
            <a:avLst/>
          </a:prstGeom>
          <a:noFill/>
        </p:spPr>
        <p:txBody>
          <a:bodyPr wrap="square" rtlCol="0">
            <a:spAutoFit/>
          </a:bodyPr>
          <a:lstStyle/>
          <a:p>
            <a:r>
              <a:rPr lang="en-US" sz="1400" dirty="0">
                <a:solidFill>
                  <a:schemeClr val="bg2">
                    <a:lumMod val="10000"/>
                  </a:schemeClr>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10000"/>
                </a:schemeClr>
              </a:solidFill>
              <a:latin typeface="Candara" panose="020E0502030303020204" pitchFamily="34" charset="0"/>
            </a:endParaRPr>
          </a:p>
          <a:p>
            <a:r>
              <a:rPr lang="en-US" sz="1400" dirty="0">
                <a:solidFill>
                  <a:schemeClr val="bg2">
                    <a:lumMod val="10000"/>
                  </a:schemeClr>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10000"/>
                </a:schemeClr>
              </a:solidFill>
              <a:latin typeface="Candara" panose="020E0502030303020204" pitchFamily="34" charset="0"/>
            </a:endParaRPr>
          </a:p>
          <a:p>
            <a:endParaRPr lang="en-US" dirty="0">
              <a:solidFill>
                <a:schemeClr val="bg1">
                  <a:lumMod val="85000"/>
                </a:schemeClr>
              </a:solidFill>
              <a:latin typeface="Candara" panose="020E0502030303020204" pitchFamily="34" charset="0"/>
            </a:endParaRPr>
          </a:p>
        </p:txBody>
      </p:sp>
      <p:sp>
        <p:nvSpPr>
          <p:cNvPr id="27" name="TextBox 26"/>
          <p:cNvSpPr txBox="1"/>
          <p:nvPr/>
        </p:nvSpPr>
        <p:spPr>
          <a:xfrm>
            <a:off x="370046" y="304456"/>
            <a:ext cx="5508978" cy="769441"/>
          </a:xfrm>
          <a:prstGeom prst="rect">
            <a:avLst/>
          </a:prstGeom>
          <a:noFill/>
        </p:spPr>
        <p:txBody>
          <a:bodyPr wrap="square" rtlCol="0">
            <a:spAutoFit/>
          </a:bodyPr>
          <a:lstStyle/>
          <a:p>
            <a:r>
              <a:rPr lang="en-US" sz="4400" b="1" dirty="0">
                <a:solidFill>
                  <a:srgbClr val="4C4F54"/>
                </a:solidFill>
                <a:latin typeface="Candara" panose="020E0502030303020204" pitchFamily="34" charset="0"/>
              </a:rPr>
              <a:t>TITLE GOES HERE</a:t>
            </a:r>
          </a:p>
        </p:txBody>
      </p:sp>
      <p:grpSp>
        <p:nvGrpSpPr>
          <p:cNvPr id="28" name="Group 27"/>
          <p:cNvGrpSpPr/>
          <p:nvPr/>
        </p:nvGrpSpPr>
        <p:grpSpPr>
          <a:xfrm>
            <a:off x="1866527" y="922564"/>
            <a:ext cx="3678110" cy="686664"/>
            <a:chOff x="1866527" y="922564"/>
            <a:chExt cx="3678110" cy="686664"/>
          </a:xfrm>
        </p:grpSpPr>
        <p:sp>
          <p:nvSpPr>
            <p:cNvPr id="29" name="Freeform 28"/>
            <p:cNvSpPr/>
            <p:nvPr/>
          </p:nvSpPr>
          <p:spPr>
            <a:xfrm>
              <a:off x="1866527" y="922564"/>
              <a:ext cx="3678110" cy="686664"/>
            </a:xfrm>
            <a:custGeom>
              <a:avLst/>
              <a:gdLst>
                <a:gd name="connsiteX0" fmla="*/ 469808 w 4339988"/>
                <a:gd name="connsiteY0" fmla="*/ 0 h 686664"/>
                <a:gd name="connsiteX1" fmla="*/ 666000 w 4339988"/>
                <a:gd name="connsiteY1" fmla="*/ 191999 h 686664"/>
                <a:gd name="connsiteX2" fmla="*/ 4339988 w 4339988"/>
                <a:gd name="connsiteY2" fmla="*/ 191999 h 686664"/>
                <a:gd name="connsiteX3" fmla="*/ 4339988 w 4339988"/>
                <a:gd name="connsiteY3" fmla="*/ 686664 h 686664"/>
                <a:gd name="connsiteX4" fmla="*/ 0 w 4339988"/>
                <a:gd name="connsiteY4" fmla="*/ 686664 h 686664"/>
                <a:gd name="connsiteX5" fmla="*/ 0 w 4339988"/>
                <a:gd name="connsiteY5" fmla="*/ 191999 h 686664"/>
                <a:gd name="connsiteX6" fmla="*/ 273616 w 4339988"/>
                <a:gd name="connsiteY6" fmla="*/ 191999 h 68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39988" h="686664">
                  <a:moveTo>
                    <a:pt x="469808" y="0"/>
                  </a:moveTo>
                  <a:lnTo>
                    <a:pt x="666000" y="191999"/>
                  </a:lnTo>
                  <a:lnTo>
                    <a:pt x="4339988" y="191999"/>
                  </a:lnTo>
                  <a:lnTo>
                    <a:pt x="4339988" y="686664"/>
                  </a:lnTo>
                  <a:lnTo>
                    <a:pt x="0" y="686664"/>
                  </a:lnTo>
                  <a:lnTo>
                    <a:pt x="0" y="191999"/>
                  </a:lnTo>
                  <a:lnTo>
                    <a:pt x="273616" y="191999"/>
                  </a:lnTo>
                  <a:close/>
                </a:path>
              </a:pathLst>
            </a:cu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2528405" y="1166173"/>
              <a:ext cx="2507620" cy="369332"/>
            </a:xfrm>
            <a:prstGeom prst="rect">
              <a:avLst/>
            </a:prstGeom>
            <a:noFill/>
          </p:spPr>
          <p:txBody>
            <a:bodyPr wrap="square" rtlCol="0">
              <a:spAutoFit/>
            </a:bodyPr>
            <a:lstStyle/>
            <a:p>
              <a:r>
                <a:rPr lang="en-US" dirty="0">
                  <a:solidFill>
                    <a:schemeClr val="bg1"/>
                  </a:solidFill>
                  <a:latin typeface="Candara" panose="020E0502030303020204" pitchFamily="34" charset="0"/>
                </a:rPr>
                <a:t>Your Subtitle Here</a:t>
              </a:r>
            </a:p>
          </p:txBody>
        </p:sp>
      </p:grpSp>
      <p:grpSp>
        <p:nvGrpSpPr>
          <p:cNvPr id="31" name="Group 30"/>
          <p:cNvGrpSpPr/>
          <p:nvPr/>
        </p:nvGrpSpPr>
        <p:grpSpPr>
          <a:xfrm>
            <a:off x="9202188" y="3315750"/>
            <a:ext cx="2377440" cy="2813759"/>
            <a:chOff x="9368143" y="4524476"/>
            <a:chExt cx="2600053" cy="1150601"/>
          </a:xfrm>
        </p:grpSpPr>
        <p:sp>
          <p:nvSpPr>
            <p:cNvPr id="32" name="Text Placeholder 3"/>
            <p:cNvSpPr txBox="1">
              <a:spLocks/>
            </p:cNvSpPr>
            <p:nvPr/>
          </p:nvSpPr>
          <p:spPr>
            <a:xfrm>
              <a:off x="9368143" y="4740287"/>
              <a:ext cx="2581820" cy="934790"/>
            </a:xfrm>
            <a:prstGeom prst="rect">
              <a:avLst/>
            </a:prstGeom>
          </p:spPr>
          <p:txBody>
            <a:bodyPr vert="horz" wrap="square"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333" b="0"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sz="1400" dirty="0">
                  <a:solidFill>
                    <a:schemeClr val="bg2">
                      <a:lumMod val="10000"/>
                    </a:schemeClr>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a:t>
              </a:r>
            </a:p>
          </p:txBody>
        </p:sp>
        <p:sp>
          <p:nvSpPr>
            <p:cNvPr id="33" name="TextBox 32"/>
            <p:cNvSpPr txBox="1"/>
            <p:nvPr/>
          </p:nvSpPr>
          <p:spPr>
            <a:xfrm>
              <a:off x="9386376" y="4524476"/>
              <a:ext cx="2581820" cy="163613"/>
            </a:xfrm>
            <a:prstGeom prst="rect">
              <a:avLst/>
            </a:prstGeom>
            <a:noFill/>
          </p:spPr>
          <p:txBody>
            <a:bodyPr wrap="square" rtlCol="0">
              <a:spAutoFit/>
            </a:bodyPr>
            <a:lstStyle/>
            <a:p>
              <a:pPr algn="ctr"/>
              <a:r>
                <a:rPr lang="en-US" sz="2000" b="1" dirty="0">
                  <a:solidFill>
                    <a:srgbClr val="EF9D27"/>
                  </a:solidFill>
                  <a:latin typeface="Candara" panose="020E0502030303020204" pitchFamily="34" charset="0"/>
                </a:rPr>
                <a:t>Lorem Ipsum</a:t>
              </a:r>
            </a:p>
          </p:txBody>
        </p:sp>
      </p:grpSp>
    </p:spTree>
    <p:extLst>
      <p:ext uri="{BB962C8B-B14F-4D97-AF65-F5344CB8AC3E}">
        <p14:creationId xmlns:p14="http://schemas.microsoft.com/office/powerpoint/2010/main" val="33772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1000"/>
                                        <p:tgtEl>
                                          <p:spTgt spid="20"/>
                                        </p:tgtEl>
                                      </p:cBhvr>
                                    </p:animEffect>
                                  </p:childTnLst>
                                </p:cTn>
                              </p:par>
                            </p:childTnLst>
                          </p:cTn>
                        </p:par>
                        <p:par>
                          <p:cTn id="17" fill="hold">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p:tgtEl>
                                          <p:spTgt spid="2"/>
                                        </p:tgtEl>
                                        <p:attrNameLst>
                                          <p:attrName>ppt_y</p:attrName>
                                        </p:attrNameLst>
                                      </p:cBhvr>
                                      <p:tavLst>
                                        <p:tav tm="0">
                                          <p:val>
                                            <p:strVal val="#ppt_y+#ppt_h*1.125000"/>
                                          </p:val>
                                        </p:tav>
                                        <p:tav tm="100000">
                                          <p:val>
                                            <p:strVal val="#ppt_y"/>
                                          </p:val>
                                        </p:tav>
                                      </p:tavLst>
                                    </p:anim>
                                    <p:animEffect transition="in" filter="wipe(up)">
                                      <p:cBhvr>
                                        <p:cTn id="21" dur="500"/>
                                        <p:tgtEl>
                                          <p:spTgt spid="2"/>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ppt_y</p:attrName>
                                        </p:attrNameLst>
                                      </p:cBhvr>
                                      <p:tavLst>
                                        <p:tav tm="0">
                                          <p:val>
                                            <p:strVal val="#ppt_y+#ppt_h*1.125000"/>
                                          </p:val>
                                        </p:tav>
                                        <p:tav tm="100000">
                                          <p:val>
                                            <p:strVal val="#ppt_y"/>
                                          </p:val>
                                        </p:tav>
                                      </p:tavLst>
                                    </p:anim>
                                    <p:animEffect transition="in" filter="wipe(up)">
                                      <p:cBhvr>
                                        <p:cTn id="32" dur="500"/>
                                        <p:tgtEl>
                                          <p:spTgt spid="9"/>
                                        </p:tgtEl>
                                      </p:cBhvr>
                                    </p:animEffect>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anim calcmode="lin" valueType="num">
                                      <p:cBhvr>
                                        <p:cTn id="37" dur="1000" fill="hold"/>
                                        <p:tgtEl>
                                          <p:spTgt spid="31"/>
                                        </p:tgtEl>
                                        <p:attrNameLst>
                                          <p:attrName>ppt_x</p:attrName>
                                        </p:attrNameLst>
                                      </p:cBhvr>
                                      <p:tavLst>
                                        <p:tav tm="0">
                                          <p:val>
                                            <p:strVal val="#ppt_x"/>
                                          </p:val>
                                        </p:tav>
                                        <p:tav tm="100000">
                                          <p:val>
                                            <p:strVal val="#ppt_x"/>
                                          </p:val>
                                        </p:tav>
                                      </p:tavLst>
                                    </p:anim>
                                    <p:anim calcmode="lin" valueType="num">
                                      <p:cBhvr>
                                        <p:cTn id="3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20"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Isosceles Triangle 1"/>
          <p:cNvSpPr/>
          <p:nvPr/>
        </p:nvSpPr>
        <p:spPr>
          <a:xfrm>
            <a:off x="0" y="1212336"/>
            <a:ext cx="11401778" cy="5645664"/>
          </a:xfrm>
          <a:prstGeom prst="triangle">
            <a:avLst/>
          </a:prstGeom>
          <a:blipFill>
            <a:blip r:embed="rId3"/>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651022" y="-3"/>
            <a:ext cx="6152444" cy="3068135"/>
            <a:chOff x="4651022" y="-3"/>
            <a:chExt cx="6152444" cy="3068135"/>
          </a:xfrm>
        </p:grpSpPr>
        <p:sp>
          <p:nvSpPr>
            <p:cNvPr id="9" name="Isosceles Triangle 8"/>
            <p:cNvSpPr/>
            <p:nvPr/>
          </p:nvSpPr>
          <p:spPr>
            <a:xfrm rot="10800000">
              <a:off x="4651022" y="-3"/>
              <a:ext cx="6152444" cy="3068135"/>
            </a:xfrm>
            <a:prstGeom prst="triangle">
              <a:avLst/>
            </a:pr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46718" y="627560"/>
              <a:ext cx="3361051" cy="1169551"/>
            </a:xfrm>
            <a:prstGeom prst="rect">
              <a:avLst/>
            </a:prstGeom>
            <a:noFill/>
          </p:spPr>
          <p:txBody>
            <a:bodyPr wrap="square" rtlCol="0">
              <a:spAutoFit/>
            </a:bodyPr>
            <a:lstStyle/>
            <a:p>
              <a:pPr algn="ctr"/>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a:t>
              </a:r>
              <a:endParaRPr lang="en-US" dirty="0">
                <a:solidFill>
                  <a:schemeClr val="bg1"/>
                </a:solidFill>
                <a:latin typeface="Candara" panose="020E0502030303020204" pitchFamily="34" charset="0"/>
              </a:endParaRPr>
            </a:p>
          </p:txBody>
        </p:sp>
        <p:cxnSp>
          <p:nvCxnSpPr>
            <p:cNvPr id="12" name="Straight Connector 11"/>
            <p:cNvCxnSpPr/>
            <p:nvPr/>
          </p:nvCxnSpPr>
          <p:spPr>
            <a:xfrm>
              <a:off x="7394222" y="451556"/>
              <a:ext cx="64008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344356" y="2255798"/>
            <a:ext cx="4730044" cy="2350069"/>
            <a:chOff x="6344356" y="2255798"/>
            <a:chExt cx="4730044" cy="2350069"/>
          </a:xfrm>
        </p:grpSpPr>
        <p:sp>
          <p:nvSpPr>
            <p:cNvPr id="10" name="Isosceles Triangle 9"/>
            <p:cNvSpPr/>
            <p:nvPr/>
          </p:nvSpPr>
          <p:spPr>
            <a:xfrm>
              <a:off x="6344356" y="2255798"/>
              <a:ext cx="4730044" cy="2350069"/>
            </a:xfrm>
            <a:prstGeom prst="triangle">
              <a:avLst/>
            </a:pr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918395" y="2840573"/>
              <a:ext cx="1581963" cy="1323439"/>
            </a:xfrm>
            <a:prstGeom prst="rect">
              <a:avLst/>
            </a:prstGeom>
            <a:noFill/>
          </p:spPr>
          <p:txBody>
            <a:bodyPr wrap="square" rtlCol="0">
              <a:spAutoFit/>
            </a:bodyPr>
            <a:lstStyle/>
            <a:p>
              <a:pPr algn="ctr"/>
              <a:r>
                <a:rPr lang="en-US" sz="8000" b="1" dirty="0">
                  <a:solidFill>
                    <a:schemeClr val="bg1"/>
                  </a:solidFill>
                </a:rPr>
                <a:t>01</a:t>
              </a:r>
            </a:p>
          </p:txBody>
        </p:sp>
        <p:sp>
          <p:nvSpPr>
            <p:cNvPr id="14" name="TextBox 13"/>
            <p:cNvSpPr txBox="1"/>
            <p:nvPr/>
          </p:nvSpPr>
          <p:spPr>
            <a:xfrm>
              <a:off x="7051430" y="4047647"/>
              <a:ext cx="3361051" cy="307777"/>
            </a:xfrm>
            <a:prstGeom prst="rect">
              <a:avLst/>
            </a:prstGeom>
            <a:noFill/>
          </p:spPr>
          <p:txBody>
            <a:bodyPr wrap="square" rtlCol="0">
              <a:spAutoFit/>
            </a:bodyPr>
            <a:lstStyle/>
            <a:p>
              <a:pPr algn="ctr"/>
              <a:r>
                <a:rPr lang="en-US" sz="1400" dirty="0">
                  <a:solidFill>
                    <a:schemeClr val="bg1"/>
                  </a:solidFill>
                  <a:latin typeface="Candara" panose="020E0502030303020204" pitchFamily="34" charset="0"/>
                </a:rPr>
                <a:t>Lorem ipsum dolor sit amet</a:t>
              </a:r>
              <a:endParaRPr lang="en-US" dirty="0">
                <a:solidFill>
                  <a:schemeClr val="bg1"/>
                </a:solidFill>
                <a:latin typeface="Candara" panose="020E0502030303020204" pitchFamily="34" charset="0"/>
              </a:endParaRPr>
            </a:p>
          </p:txBody>
        </p:sp>
      </p:grpSp>
      <p:grpSp>
        <p:nvGrpSpPr>
          <p:cNvPr id="15" name="Group 14"/>
          <p:cNvGrpSpPr/>
          <p:nvPr/>
        </p:nvGrpSpPr>
        <p:grpSpPr>
          <a:xfrm>
            <a:off x="84668" y="408174"/>
            <a:ext cx="5508978" cy="954108"/>
            <a:chOff x="3341511" y="258228"/>
            <a:chExt cx="5508978" cy="954108"/>
          </a:xfrm>
        </p:grpSpPr>
        <p:sp>
          <p:nvSpPr>
            <p:cNvPr id="16" name="TextBox 15"/>
            <p:cNvSpPr txBox="1"/>
            <p:nvPr/>
          </p:nvSpPr>
          <p:spPr>
            <a:xfrm>
              <a:off x="3341511" y="258228"/>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p:txBody>
        </p:sp>
        <p:sp>
          <p:nvSpPr>
            <p:cNvPr id="17" name="TextBox 16"/>
            <p:cNvSpPr txBox="1"/>
            <p:nvPr/>
          </p:nvSpPr>
          <p:spPr>
            <a:xfrm>
              <a:off x="4030132" y="843004"/>
              <a:ext cx="4143023" cy="369332"/>
            </a:xfrm>
            <a:prstGeom prst="rect">
              <a:avLst/>
            </a:prstGeom>
            <a:noFill/>
          </p:spPr>
          <p:txBody>
            <a:bodyPr wrap="square" rtlCol="0">
              <a:spAutoFit/>
            </a:bodyPr>
            <a:lstStyle/>
            <a:p>
              <a:pPr algn="ctr"/>
              <a:r>
                <a:rPr lang="en-US" dirty="0">
                  <a:solidFill>
                    <a:srgbClr val="4C4F54"/>
                  </a:solidFill>
                  <a:latin typeface="Candara" panose="020E0502030303020204" pitchFamily="34" charset="0"/>
                </a:rPr>
                <a:t>Your Subtitle</a:t>
              </a:r>
            </a:p>
          </p:txBody>
        </p:sp>
      </p:grpSp>
    </p:spTree>
    <p:extLst>
      <p:ext uri="{BB962C8B-B14F-4D97-AF65-F5344CB8AC3E}">
        <p14:creationId xmlns:p14="http://schemas.microsoft.com/office/powerpoint/2010/main" val="381586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750"/>
                                        <p:tgtEl>
                                          <p:spTgt spid="15"/>
                                        </p:tgtEl>
                                      </p:cBhvr>
                                    </p:animEffect>
                                  </p:childTnLst>
                                </p:cTn>
                              </p:par>
                            </p:childTnLst>
                          </p:cTn>
                        </p:par>
                        <p:par>
                          <p:cTn id="8" fill="hold">
                            <p:stCondLst>
                              <p:cond delay="75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 presetClass="entr" presetSubtype="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750" fill="hold"/>
                                        <p:tgtEl>
                                          <p:spTgt spid="18"/>
                                        </p:tgtEl>
                                        <p:attrNameLst>
                                          <p:attrName>ppt_x</p:attrName>
                                        </p:attrNameLst>
                                      </p:cBhvr>
                                      <p:tavLst>
                                        <p:tav tm="0">
                                          <p:val>
                                            <p:strVal val="#ppt_x"/>
                                          </p:val>
                                        </p:tav>
                                        <p:tav tm="100000">
                                          <p:val>
                                            <p:strVal val="#ppt_x"/>
                                          </p:val>
                                        </p:tav>
                                      </p:tavLst>
                                    </p:anim>
                                    <p:anim calcmode="lin" valueType="num">
                                      <p:cBhvr additive="base">
                                        <p:cTn id="17" dur="750" fill="hold"/>
                                        <p:tgtEl>
                                          <p:spTgt spid="18"/>
                                        </p:tgtEl>
                                        <p:attrNameLst>
                                          <p:attrName>ppt_y</p:attrName>
                                        </p:attrNameLst>
                                      </p:cBhvr>
                                      <p:tavLst>
                                        <p:tav tm="0">
                                          <p:val>
                                            <p:strVal val="0-#ppt_h/2"/>
                                          </p:val>
                                        </p:tav>
                                        <p:tav tm="100000">
                                          <p:val>
                                            <p:strVal val="#ppt_y"/>
                                          </p:val>
                                        </p:tav>
                                      </p:tavLst>
                                    </p:anim>
                                  </p:childTnLst>
                                </p:cTn>
                              </p:par>
                            </p:childTnLst>
                          </p:cTn>
                        </p:par>
                        <p:par>
                          <p:cTn id="18" fill="hold">
                            <p:stCondLst>
                              <p:cond delay="2500"/>
                            </p:stCondLst>
                            <p:childTnLst>
                              <p:par>
                                <p:cTn id="19" presetID="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750" fill="hold"/>
                                        <p:tgtEl>
                                          <p:spTgt spid="19"/>
                                        </p:tgtEl>
                                        <p:attrNameLst>
                                          <p:attrName>ppt_x</p:attrName>
                                        </p:attrNameLst>
                                      </p:cBhvr>
                                      <p:tavLst>
                                        <p:tav tm="0">
                                          <p:val>
                                            <p:strVal val="#ppt_x"/>
                                          </p:val>
                                        </p:tav>
                                        <p:tav tm="100000">
                                          <p:val>
                                            <p:strVal val="#ppt_x"/>
                                          </p:val>
                                        </p:tav>
                                      </p:tavLst>
                                    </p:anim>
                                    <p:anim calcmode="lin" valueType="num">
                                      <p:cBhvr additive="base">
                                        <p:cTn id="22"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04" name="Freeform 28"/>
          <p:cNvSpPr>
            <a:spLocks noChangeArrowheads="1"/>
          </p:cNvSpPr>
          <p:nvPr/>
        </p:nvSpPr>
        <p:spPr bwMode="auto">
          <a:xfrm>
            <a:off x="8462669" y="3578140"/>
            <a:ext cx="795498" cy="644860"/>
          </a:xfrm>
          <a:custGeom>
            <a:avLst/>
            <a:gdLst>
              <a:gd name="T0" fmla="*/ 1416628 w 4149"/>
              <a:gd name="T1" fmla="*/ 832573 h 3365"/>
              <a:gd name="T2" fmla="*/ 1416628 w 4149"/>
              <a:gd name="T3" fmla="*/ 832573 h 3365"/>
              <a:gd name="T4" fmla="*/ 1252632 w 4149"/>
              <a:gd name="T5" fmla="*/ 614723 h 3365"/>
              <a:gd name="T6" fmla="*/ 1230694 w 4149"/>
              <a:gd name="T7" fmla="*/ 254517 h 3365"/>
              <a:gd name="T8" fmla="*/ 1039724 w 4149"/>
              <a:gd name="T9" fmla="*/ 190888 h 3365"/>
              <a:gd name="T10" fmla="*/ 907376 w 4149"/>
              <a:gd name="T11" fmla="*/ 100297 h 3365"/>
              <a:gd name="T12" fmla="*/ 881122 w 4149"/>
              <a:gd name="T13" fmla="*/ 25883 h 3365"/>
              <a:gd name="T14" fmla="*/ 758844 w 4149"/>
              <a:gd name="T15" fmla="*/ 10425 h 3365"/>
              <a:gd name="T16" fmla="*/ 445596 w 4149"/>
              <a:gd name="T17" fmla="*/ 158534 h 3365"/>
              <a:gd name="T18" fmla="*/ 286275 w 4149"/>
              <a:gd name="T19" fmla="*/ 148109 h 3365"/>
              <a:gd name="T20" fmla="*/ 148172 w 4149"/>
              <a:gd name="T21" fmla="*/ 354814 h 3365"/>
              <a:gd name="T22" fmla="*/ 122278 w 4149"/>
              <a:gd name="T23" fmla="*/ 827180 h 3365"/>
              <a:gd name="T24" fmla="*/ 249591 w 4149"/>
              <a:gd name="T25" fmla="*/ 875352 h 3365"/>
              <a:gd name="T26" fmla="*/ 599163 w 4149"/>
              <a:gd name="T27" fmla="*/ 933589 h 3365"/>
              <a:gd name="T28" fmla="*/ 737265 w 4149"/>
              <a:gd name="T29" fmla="*/ 784761 h 3365"/>
              <a:gd name="T30" fmla="*/ 922840 w 4149"/>
              <a:gd name="T31" fmla="*/ 827180 h 3365"/>
              <a:gd name="T32" fmla="*/ 934349 w 4149"/>
              <a:gd name="T33" fmla="*/ 970256 h 3365"/>
              <a:gd name="T34" fmla="*/ 992611 w 4149"/>
              <a:gd name="T35" fmla="*/ 1177681 h 3365"/>
              <a:gd name="T36" fmla="*/ 1252632 w 4149"/>
              <a:gd name="T37" fmla="*/ 933589 h 3365"/>
              <a:gd name="T38" fmla="*/ 1427058 w 4149"/>
              <a:gd name="T39" fmla="*/ 975649 h 3365"/>
              <a:gd name="T40" fmla="*/ 1416628 w 4149"/>
              <a:gd name="T41" fmla="*/ 832573 h 33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49" h="3365">
                <a:moveTo>
                  <a:pt x="3939" y="2316"/>
                </a:moveTo>
                <a:lnTo>
                  <a:pt x="3939" y="2316"/>
                </a:lnTo>
                <a:cubicBezTo>
                  <a:pt x="4116" y="2139"/>
                  <a:pt x="3718" y="1858"/>
                  <a:pt x="3483" y="1710"/>
                </a:cubicBezTo>
                <a:cubicBezTo>
                  <a:pt x="3245" y="1579"/>
                  <a:pt x="3483" y="972"/>
                  <a:pt x="3422" y="708"/>
                </a:cubicBezTo>
                <a:cubicBezTo>
                  <a:pt x="3350" y="441"/>
                  <a:pt x="2833" y="839"/>
                  <a:pt x="2891" y="531"/>
                </a:cubicBezTo>
                <a:cubicBezTo>
                  <a:pt x="2952" y="220"/>
                  <a:pt x="2714" y="354"/>
                  <a:pt x="2523" y="279"/>
                </a:cubicBezTo>
                <a:cubicBezTo>
                  <a:pt x="2464" y="250"/>
                  <a:pt x="2435" y="162"/>
                  <a:pt x="2450" y="72"/>
                </a:cubicBezTo>
                <a:cubicBezTo>
                  <a:pt x="2360" y="43"/>
                  <a:pt x="2212" y="0"/>
                  <a:pt x="2110" y="29"/>
                </a:cubicBezTo>
                <a:cubicBezTo>
                  <a:pt x="1948" y="72"/>
                  <a:pt x="1460" y="441"/>
                  <a:pt x="1239" y="441"/>
                </a:cubicBezTo>
                <a:cubicBezTo>
                  <a:pt x="1150" y="441"/>
                  <a:pt x="973" y="427"/>
                  <a:pt x="796" y="412"/>
                </a:cubicBezTo>
                <a:cubicBezTo>
                  <a:pt x="767" y="545"/>
                  <a:pt x="694" y="766"/>
                  <a:pt x="412" y="987"/>
                </a:cubicBezTo>
                <a:cubicBezTo>
                  <a:pt x="0" y="1312"/>
                  <a:pt x="264" y="1901"/>
                  <a:pt x="340" y="2301"/>
                </a:cubicBezTo>
                <a:cubicBezTo>
                  <a:pt x="517" y="2360"/>
                  <a:pt x="648" y="2403"/>
                  <a:pt x="694" y="2435"/>
                </a:cubicBezTo>
                <a:cubicBezTo>
                  <a:pt x="781" y="2537"/>
                  <a:pt x="1475" y="2597"/>
                  <a:pt x="1666" y="2597"/>
                </a:cubicBezTo>
                <a:cubicBezTo>
                  <a:pt x="1858" y="2597"/>
                  <a:pt x="1873" y="2241"/>
                  <a:pt x="2050" y="2183"/>
                </a:cubicBezTo>
                <a:cubicBezTo>
                  <a:pt x="2244" y="2139"/>
                  <a:pt x="2508" y="2241"/>
                  <a:pt x="2566" y="2301"/>
                </a:cubicBezTo>
                <a:cubicBezTo>
                  <a:pt x="2627" y="2360"/>
                  <a:pt x="2729" y="2566"/>
                  <a:pt x="2598" y="2699"/>
                </a:cubicBezTo>
                <a:cubicBezTo>
                  <a:pt x="2464" y="2833"/>
                  <a:pt x="2583" y="3187"/>
                  <a:pt x="2760" y="3276"/>
                </a:cubicBezTo>
                <a:cubicBezTo>
                  <a:pt x="2923" y="3364"/>
                  <a:pt x="3393" y="2699"/>
                  <a:pt x="3483" y="2597"/>
                </a:cubicBezTo>
                <a:cubicBezTo>
                  <a:pt x="3585" y="2493"/>
                  <a:pt x="3808" y="2655"/>
                  <a:pt x="3968" y="2714"/>
                </a:cubicBezTo>
                <a:cubicBezTo>
                  <a:pt x="4148" y="2774"/>
                  <a:pt x="3762" y="2493"/>
                  <a:pt x="3939" y="2316"/>
                </a:cubicBezTo>
              </a:path>
            </a:pathLst>
          </a:custGeom>
          <a:solidFill>
            <a:srgbClr val="5C5C5C"/>
          </a:solidFill>
          <a:ln w="12700" cap="flat" cmpd="sng">
            <a:solidFill>
              <a:schemeClr val="bg1"/>
            </a:solidFill>
            <a:bevel/>
            <a:headEnd/>
            <a:tailEnd/>
          </a:ln>
          <a:effectLst>
            <a:outerShdw blurRad="50800" dist="38100" dir="2700000" algn="tl" rotWithShape="0">
              <a:prstClr val="black">
                <a:alpha val="40000"/>
              </a:prstClr>
            </a:outerShdw>
          </a:effectLst>
        </p:spPr>
        <p:txBody>
          <a:bodyPr wrap="none" anchor="ctr"/>
          <a:lstStyle/>
          <a:p>
            <a:endParaRPr lang="ru-RU" sz="1872"/>
          </a:p>
        </p:txBody>
      </p:sp>
      <p:sp>
        <p:nvSpPr>
          <p:cNvPr id="105" name="Freeform 29"/>
          <p:cNvSpPr>
            <a:spLocks noChangeArrowheads="1"/>
          </p:cNvSpPr>
          <p:nvPr/>
        </p:nvSpPr>
        <p:spPr bwMode="auto">
          <a:xfrm>
            <a:off x="7694251" y="3645842"/>
            <a:ext cx="919902" cy="511995"/>
          </a:xfrm>
          <a:custGeom>
            <a:avLst/>
            <a:gdLst>
              <a:gd name="T0" fmla="*/ 1496464 w 4799"/>
              <a:gd name="T1" fmla="*/ 10428 h 2671"/>
              <a:gd name="T2" fmla="*/ 1496464 w 4799"/>
              <a:gd name="T3" fmla="*/ 10428 h 2671"/>
              <a:gd name="T4" fmla="*/ 1258439 w 4799"/>
              <a:gd name="T5" fmla="*/ 174396 h 2671"/>
              <a:gd name="T6" fmla="*/ 1252327 w 4799"/>
              <a:gd name="T7" fmla="*/ 169002 h 2671"/>
              <a:gd name="T8" fmla="*/ 844233 w 4799"/>
              <a:gd name="T9" fmla="*/ 280832 h 2671"/>
              <a:gd name="T10" fmla="*/ 546882 w 4799"/>
              <a:gd name="T11" fmla="*/ 323622 h 2671"/>
              <a:gd name="T12" fmla="*/ 409173 w 4799"/>
              <a:gd name="T13" fmla="*/ 296294 h 2671"/>
              <a:gd name="T14" fmla="*/ 133395 w 4799"/>
              <a:gd name="T15" fmla="*/ 349511 h 2671"/>
              <a:gd name="T16" fmla="*/ 159642 w 4799"/>
              <a:gd name="T17" fmla="*/ 423944 h 2671"/>
              <a:gd name="T18" fmla="*/ 75147 w 4799"/>
              <a:gd name="T19" fmla="*/ 487590 h 2671"/>
              <a:gd name="T20" fmla="*/ 26967 w 4799"/>
              <a:gd name="T21" fmla="*/ 594025 h 2671"/>
              <a:gd name="T22" fmla="*/ 11506 w 4799"/>
              <a:gd name="T23" fmla="*/ 955043 h 2671"/>
              <a:gd name="T24" fmla="*/ 170069 w 4799"/>
              <a:gd name="T25" fmla="*/ 917287 h 2671"/>
              <a:gd name="T26" fmla="*/ 462387 w 4799"/>
              <a:gd name="T27" fmla="*/ 736779 h 2671"/>
              <a:gd name="T28" fmla="*/ 610523 w 4799"/>
              <a:gd name="T29" fmla="*/ 811931 h 2671"/>
              <a:gd name="T30" fmla="*/ 706524 w 4799"/>
              <a:gd name="T31" fmla="*/ 955043 h 2671"/>
              <a:gd name="T32" fmla="*/ 1035156 w 4799"/>
              <a:gd name="T33" fmla="*/ 626028 h 2671"/>
              <a:gd name="T34" fmla="*/ 1226079 w 4799"/>
              <a:gd name="T35" fmla="*/ 657671 h 2671"/>
              <a:gd name="T36" fmla="*/ 1561184 w 4799"/>
              <a:gd name="T37" fmla="*/ 700101 h 2671"/>
              <a:gd name="T38" fmla="*/ 1587072 w 4799"/>
              <a:gd name="T39" fmla="*/ 227614 h 2671"/>
              <a:gd name="T40" fmla="*/ 1725140 w 4799"/>
              <a:gd name="T41" fmla="*/ 20856 h 2671"/>
              <a:gd name="T42" fmla="*/ 1496464 w 4799"/>
              <a:gd name="T43" fmla="*/ 10428 h 267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99" h="2671">
                <a:moveTo>
                  <a:pt x="4162" y="29"/>
                </a:moveTo>
                <a:lnTo>
                  <a:pt x="4162" y="29"/>
                </a:lnTo>
                <a:cubicBezTo>
                  <a:pt x="4075" y="58"/>
                  <a:pt x="3544" y="485"/>
                  <a:pt x="3500" y="485"/>
                </a:cubicBezTo>
                <a:lnTo>
                  <a:pt x="3483" y="470"/>
                </a:lnTo>
                <a:cubicBezTo>
                  <a:pt x="3248" y="856"/>
                  <a:pt x="2525" y="781"/>
                  <a:pt x="2348" y="781"/>
                </a:cubicBezTo>
                <a:cubicBezTo>
                  <a:pt x="2171" y="781"/>
                  <a:pt x="1742" y="900"/>
                  <a:pt x="1521" y="900"/>
                </a:cubicBezTo>
                <a:cubicBezTo>
                  <a:pt x="1300" y="900"/>
                  <a:pt x="1271" y="824"/>
                  <a:pt x="1138" y="824"/>
                </a:cubicBezTo>
                <a:cubicBezTo>
                  <a:pt x="1019" y="824"/>
                  <a:pt x="371" y="972"/>
                  <a:pt x="371" y="972"/>
                </a:cubicBezTo>
                <a:cubicBezTo>
                  <a:pt x="371" y="972"/>
                  <a:pt x="415" y="1091"/>
                  <a:pt x="444" y="1179"/>
                </a:cubicBezTo>
                <a:cubicBezTo>
                  <a:pt x="473" y="1283"/>
                  <a:pt x="310" y="1356"/>
                  <a:pt x="209" y="1356"/>
                </a:cubicBezTo>
                <a:cubicBezTo>
                  <a:pt x="90" y="1356"/>
                  <a:pt x="0" y="1504"/>
                  <a:pt x="75" y="1652"/>
                </a:cubicBezTo>
                <a:cubicBezTo>
                  <a:pt x="119" y="1770"/>
                  <a:pt x="61" y="2389"/>
                  <a:pt x="32" y="2656"/>
                </a:cubicBezTo>
                <a:cubicBezTo>
                  <a:pt x="194" y="2612"/>
                  <a:pt x="354" y="2551"/>
                  <a:pt x="473" y="2551"/>
                </a:cubicBezTo>
                <a:cubicBezTo>
                  <a:pt x="740" y="2551"/>
                  <a:pt x="1210" y="2124"/>
                  <a:pt x="1286" y="2049"/>
                </a:cubicBezTo>
                <a:cubicBezTo>
                  <a:pt x="1344" y="1991"/>
                  <a:pt x="1698" y="2258"/>
                  <a:pt x="1698" y="2258"/>
                </a:cubicBezTo>
                <a:cubicBezTo>
                  <a:pt x="1698" y="2670"/>
                  <a:pt x="1965" y="2656"/>
                  <a:pt x="1965" y="2656"/>
                </a:cubicBezTo>
                <a:cubicBezTo>
                  <a:pt x="2569" y="2656"/>
                  <a:pt x="2687" y="1547"/>
                  <a:pt x="2879" y="1741"/>
                </a:cubicBezTo>
                <a:cubicBezTo>
                  <a:pt x="3056" y="1933"/>
                  <a:pt x="3219" y="1933"/>
                  <a:pt x="3410" y="1829"/>
                </a:cubicBezTo>
                <a:cubicBezTo>
                  <a:pt x="3544" y="1756"/>
                  <a:pt x="4002" y="1843"/>
                  <a:pt x="4342" y="1947"/>
                </a:cubicBezTo>
                <a:cubicBezTo>
                  <a:pt x="4266" y="1547"/>
                  <a:pt x="4002" y="958"/>
                  <a:pt x="4414" y="633"/>
                </a:cubicBezTo>
                <a:cubicBezTo>
                  <a:pt x="4696" y="412"/>
                  <a:pt x="4769" y="191"/>
                  <a:pt x="4798" y="58"/>
                </a:cubicBezTo>
                <a:cubicBezTo>
                  <a:pt x="4519" y="29"/>
                  <a:pt x="4223" y="0"/>
                  <a:pt x="4162" y="29"/>
                </a:cubicBezTo>
              </a:path>
            </a:pathLst>
          </a:custGeom>
          <a:solidFill>
            <a:srgbClr val="5D5D5D"/>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06" name="Freeform 30"/>
          <p:cNvSpPr>
            <a:spLocks noChangeArrowheads="1"/>
          </p:cNvSpPr>
          <p:nvPr/>
        </p:nvSpPr>
        <p:spPr bwMode="auto">
          <a:xfrm>
            <a:off x="7597776" y="3444429"/>
            <a:ext cx="764187" cy="395209"/>
          </a:xfrm>
          <a:custGeom>
            <a:avLst/>
            <a:gdLst>
              <a:gd name="T0" fmla="*/ 1024898 w 3986"/>
              <a:gd name="T1" fmla="*/ 264593 h 2065"/>
              <a:gd name="T2" fmla="*/ 1024898 w 3986"/>
              <a:gd name="T3" fmla="*/ 264593 h 2065"/>
              <a:gd name="T4" fmla="*/ 536543 w 3986"/>
              <a:gd name="T5" fmla="*/ 20823 h 2065"/>
              <a:gd name="T6" fmla="*/ 281577 w 3986"/>
              <a:gd name="T7" fmla="*/ 115961 h 2065"/>
              <a:gd name="T8" fmla="*/ 154274 w 3986"/>
              <a:gd name="T9" fmla="*/ 89753 h 2065"/>
              <a:gd name="T10" fmla="*/ 164703 w 3986"/>
              <a:gd name="T11" fmla="*/ 196021 h 2065"/>
              <a:gd name="T12" fmla="*/ 5035 w 3986"/>
              <a:gd name="T13" fmla="*/ 264593 h 2065"/>
              <a:gd name="T14" fmla="*/ 53223 w 3986"/>
              <a:gd name="T15" fmla="*/ 417891 h 2065"/>
              <a:gd name="T16" fmla="*/ 255685 w 3986"/>
              <a:gd name="T17" fmla="*/ 544982 h 2065"/>
              <a:gd name="T18" fmla="*/ 319337 w 3986"/>
              <a:gd name="T19" fmla="*/ 741003 h 2065"/>
              <a:gd name="T20" fmla="*/ 313942 w 3986"/>
              <a:gd name="T21" fmla="*/ 725206 h 2065"/>
              <a:gd name="T22" fmla="*/ 589766 w 3986"/>
              <a:gd name="T23" fmla="*/ 672072 h 2065"/>
              <a:gd name="T24" fmla="*/ 727498 w 3986"/>
              <a:gd name="T25" fmla="*/ 699357 h 2065"/>
              <a:gd name="T26" fmla="*/ 1024898 w 3986"/>
              <a:gd name="T27" fmla="*/ 656635 h 2065"/>
              <a:gd name="T28" fmla="*/ 1433059 w 3986"/>
              <a:gd name="T29" fmla="*/ 544982 h 2065"/>
              <a:gd name="T30" fmla="*/ 1258647 w 3986"/>
              <a:gd name="T31" fmla="*/ 323112 h 2065"/>
              <a:gd name="T32" fmla="*/ 1305756 w 3986"/>
              <a:gd name="T33" fmla="*/ 100165 h 2065"/>
              <a:gd name="T34" fmla="*/ 1109407 w 3986"/>
              <a:gd name="T35" fmla="*/ 63545 h 2065"/>
              <a:gd name="T36" fmla="*/ 1024898 w 3986"/>
              <a:gd name="T37" fmla="*/ 264593 h 20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986" h="2065">
                <a:moveTo>
                  <a:pt x="2850" y="737"/>
                </a:moveTo>
                <a:lnTo>
                  <a:pt x="2850" y="737"/>
                </a:lnTo>
                <a:cubicBezTo>
                  <a:pt x="2391" y="723"/>
                  <a:pt x="1918" y="0"/>
                  <a:pt x="1492" y="58"/>
                </a:cubicBezTo>
                <a:cubicBezTo>
                  <a:pt x="1181" y="87"/>
                  <a:pt x="960" y="323"/>
                  <a:pt x="783" y="323"/>
                </a:cubicBezTo>
                <a:cubicBezTo>
                  <a:pt x="606" y="323"/>
                  <a:pt x="429" y="250"/>
                  <a:pt x="429" y="250"/>
                </a:cubicBezTo>
                <a:cubicBezTo>
                  <a:pt x="429" y="250"/>
                  <a:pt x="502" y="485"/>
                  <a:pt x="458" y="546"/>
                </a:cubicBezTo>
                <a:cubicBezTo>
                  <a:pt x="415" y="589"/>
                  <a:pt x="46" y="633"/>
                  <a:pt x="14" y="737"/>
                </a:cubicBezTo>
                <a:cubicBezTo>
                  <a:pt x="0" y="842"/>
                  <a:pt x="61" y="1077"/>
                  <a:pt x="148" y="1164"/>
                </a:cubicBezTo>
                <a:cubicBezTo>
                  <a:pt x="252" y="1269"/>
                  <a:pt x="711" y="1356"/>
                  <a:pt x="711" y="1518"/>
                </a:cubicBezTo>
                <a:cubicBezTo>
                  <a:pt x="711" y="1666"/>
                  <a:pt x="696" y="1933"/>
                  <a:pt x="888" y="2064"/>
                </a:cubicBezTo>
                <a:cubicBezTo>
                  <a:pt x="888" y="2035"/>
                  <a:pt x="873" y="2020"/>
                  <a:pt x="873" y="2020"/>
                </a:cubicBezTo>
                <a:cubicBezTo>
                  <a:pt x="873" y="2020"/>
                  <a:pt x="1521" y="1872"/>
                  <a:pt x="1640" y="1872"/>
                </a:cubicBezTo>
                <a:cubicBezTo>
                  <a:pt x="1773" y="1872"/>
                  <a:pt x="1802" y="1948"/>
                  <a:pt x="2023" y="1948"/>
                </a:cubicBezTo>
                <a:cubicBezTo>
                  <a:pt x="2244" y="1948"/>
                  <a:pt x="2673" y="1829"/>
                  <a:pt x="2850" y="1829"/>
                </a:cubicBezTo>
                <a:cubicBezTo>
                  <a:pt x="3027" y="1829"/>
                  <a:pt x="3750" y="1904"/>
                  <a:pt x="3985" y="1518"/>
                </a:cubicBezTo>
                <a:cubicBezTo>
                  <a:pt x="3869" y="1431"/>
                  <a:pt x="3439" y="1033"/>
                  <a:pt x="3500" y="900"/>
                </a:cubicBezTo>
                <a:cubicBezTo>
                  <a:pt x="3544" y="752"/>
                  <a:pt x="3764" y="412"/>
                  <a:pt x="3631" y="279"/>
                </a:cubicBezTo>
                <a:cubicBezTo>
                  <a:pt x="3529" y="177"/>
                  <a:pt x="3189" y="177"/>
                  <a:pt x="3085" y="177"/>
                </a:cubicBezTo>
                <a:cubicBezTo>
                  <a:pt x="3071" y="383"/>
                  <a:pt x="3012" y="752"/>
                  <a:pt x="2850" y="737"/>
                </a:cubicBezTo>
              </a:path>
            </a:pathLst>
          </a:custGeom>
          <a:solidFill>
            <a:srgbClr val="5E5E5E"/>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07" name="Freeform 54"/>
          <p:cNvSpPr>
            <a:spLocks noChangeArrowheads="1"/>
          </p:cNvSpPr>
          <p:nvPr/>
        </p:nvSpPr>
        <p:spPr bwMode="auto">
          <a:xfrm>
            <a:off x="7612162" y="2931587"/>
            <a:ext cx="781112" cy="656709"/>
          </a:xfrm>
          <a:custGeom>
            <a:avLst/>
            <a:gdLst>
              <a:gd name="T0" fmla="*/ 1390362 w 4074"/>
              <a:gd name="T1" fmla="*/ 196327 h 3426"/>
              <a:gd name="T2" fmla="*/ 1390362 w 4074"/>
              <a:gd name="T3" fmla="*/ 196327 h 3426"/>
              <a:gd name="T4" fmla="*/ 1348644 w 4074"/>
              <a:gd name="T5" fmla="*/ 249544 h 3426"/>
              <a:gd name="T6" fmla="*/ 1311242 w 4074"/>
              <a:gd name="T7" fmla="*/ 207834 h 3426"/>
              <a:gd name="T8" fmla="*/ 1326706 w 4074"/>
              <a:gd name="T9" fmla="*/ 138076 h 3426"/>
              <a:gd name="T10" fmla="*/ 1422730 w 4074"/>
              <a:gd name="T11" fmla="*/ 138076 h 3426"/>
              <a:gd name="T12" fmla="*/ 1464807 w 4074"/>
              <a:gd name="T13" fmla="*/ 132683 h 3426"/>
              <a:gd name="T14" fmla="*/ 1337136 w 4074"/>
              <a:gd name="T15" fmla="*/ 0 h 3426"/>
              <a:gd name="T16" fmla="*/ 1130703 w 4074"/>
              <a:gd name="T17" fmla="*/ 101400 h 3426"/>
              <a:gd name="T18" fmla="*/ 1119914 w 4074"/>
              <a:gd name="T19" fmla="*/ 96006 h 3426"/>
              <a:gd name="T20" fmla="*/ 934341 w 4074"/>
              <a:gd name="T21" fmla="*/ 143110 h 3426"/>
              <a:gd name="T22" fmla="*/ 594123 w 4074"/>
              <a:gd name="T23" fmla="*/ 180506 h 3426"/>
              <a:gd name="T24" fmla="*/ 381936 w 4074"/>
              <a:gd name="T25" fmla="*/ 531091 h 3426"/>
              <a:gd name="T26" fmla="*/ 0 w 4074"/>
              <a:gd name="T27" fmla="*/ 620984 h 3426"/>
              <a:gd name="T28" fmla="*/ 95304 w 4074"/>
              <a:gd name="T29" fmla="*/ 722384 h 3426"/>
              <a:gd name="T30" fmla="*/ 143136 w 4074"/>
              <a:gd name="T31" fmla="*/ 1056068 h 3426"/>
              <a:gd name="T32" fmla="*/ 254624 w 4074"/>
              <a:gd name="T33" fmla="*/ 1077283 h 3426"/>
              <a:gd name="T34" fmla="*/ 509608 w 4074"/>
              <a:gd name="T35" fmla="*/ 981996 h 3426"/>
              <a:gd name="T36" fmla="*/ 997997 w 4074"/>
              <a:gd name="T37" fmla="*/ 1226147 h 3426"/>
              <a:gd name="T38" fmla="*/ 1082512 w 4074"/>
              <a:gd name="T39" fmla="*/ 1024785 h 3426"/>
              <a:gd name="T40" fmla="*/ 1072082 w 4074"/>
              <a:gd name="T41" fmla="*/ 1024785 h 3426"/>
              <a:gd name="T42" fmla="*/ 1040794 w 4074"/>
              <a:gd name="T43" fmla="*/ 849673 h 3426"/>
              <a:gd name="T44" fmla="*/ 1008426 w 4074"/>
              <a:gd name="T45" fmla="*/ 865135 h 3426"/>
              <a:gd name="T46" fmla="*/ 997997 w 4074"/>
              <a:gd name="T47" fmla="*/ 791062 h 3426"/>
              <a:gd name="T48" fmla="*/ 913482 w 4074"/>
              <a:gd name="T49" fmla="*/ 737846 h 3426"/>
              <a:gd name="T50" fmla="*/ 838317 w 4074"/>
              <a:gd name="T51" fmla="*/ 758701 h 3426"/>
              <a:gd name="T52" fmla="*/ 716040 w 4074"/>
              <a:gd name="T53" fmla="*/ 711597 h 3426"/>
              <a:gd name="T54" fmla="*/ 641955 w 4074"/>
              <a:gd name="T55" fmla="*/ 690022 h 3426"/>
              <a:gd name="T56" fmla="*/ 716040 w 4074"/>
              <a:gd name="T57" fmla="*/ 594735 h 3426"/>
              <a:gd name="T58" fmla="*/ 774661 w 4074"/>
              <a:gd name="T59" fmla="*/ 488661 h 3426"/>
              <a:gd name="T60" fmla="*/ 796599 w 4074"/>
              <a:gd name="T61" fmla="*/ 398767 h 3426"/>
              <a:gd name="T62" fmla="*/ 997997 w 4074"/>
              <a:gd name="T63" fmla="*/ 361012 h 3426"/>
              <a:gd name="T64" fmla="*/ 1209824 w 4074"/>
              <a:gd name="T65" fmla="*/ 355978 h 3426"/>
              <a:gd name="T66" fmla="*/ 1247586 w 4074"/>
              <a:gd name="T67" fmla="*/ 371799 h 3426"/>
              <a:gd name="T68" fmla="*/ 1353679 w 4074"/>
              <a:gd name="T69" fmla="*/ 313189 h 3426"/>
              <a:gd name="T70" fmla="*/ 1438554 w 4074"/>
              <a:gd name="T71" fmla="*/ 223295 h 3426"/>
              <a:gd name="T72" fmla="*/ 1390362 w 4074"/>
              <a:gd name="T73" fmla="*/ 196327 h 34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74" h="3426">
                <a:moveTo>
                  <a:pt x="3866" y="546"/>
                </a:moveTo>
                <a:lnTo>
                  <a:pt x="3866" y="546"/>
                </a:lnTo>
                <a:cubicBezTo>
                  <a:pt x="3779" y="561"/>
                  <a:pt x="3852" y="694"/>
                  <a:pt x="3750" y="694"/>
                </a:cubicBezTo>
                <a:cubicBezTo>
                  <a:pt x="3631" y="694"/>
                  <a:pt x="3646" y="650"/>
                  <a:pt x="3646" y="578"/>
                </a:cubicBezTo>
                <a:cubicBezTo>
                  <a:pt x="3646" y="517"/>
                  <a:pt x="3587" y="473"/>
                  <a:pt x="3689" y="384"/>
                </a:cubicBezTo>
                <a:cubicBezTo>
                  <a:pt x="3779" y="296"/>
                  <a:pt x="3895" y="384"/>
                  <a:pt x="3956" y="384"/>
                </a:cubicBezTo>
                <a:cubicBezTo>
                  <a:pt x="3985" y="384"/>
                  <a:pt x="4029" y="369"/>
                  <a:pt x="4073" y="369"/>
                </a:cubicBezTo>
                <a:cubicBezTo>
                  <a:pt x="4000" y="282"/>
                  <a:pt x="3837" y="90"/>
                  <a:pt x="3718" y="0"/>
                </a:cubicBezTo>
                <a:cubicBezTo>
                  <a:pt x="3617" y="148"/>
                  <a:pt x="3425" y="267"/>
                  <a:pt x="3144" y="282"/>
                </a:cubicBezTo>
                <a:cubicBezTo>
                  <a:pt x="3144" y="282"/>
                  <a:pt x="3129" y="282"/>
                  <a:pt x="3114" y="267"/>
                </a:cubicBezTo>
                <a:cubicBezTo>
                  <a:pt x="3056" y="325"/>
                  <a:pt x="2908" y="398"/>
                  <a:pt x="2598" y="398"/>
                </a:cubicBezTo>
                <a:cubicBezTo>
                  <a:pt x="1962" y="398"/>
                  <a:pt x="1713" y="354"/>
                  <a:pt x="1652" y="502"/>
                </a:cubicBezTo>
                <a:cubicBezTo>
                  <a:pt x="1594" y="650"/>
                  <a:pt x="1312" y="1373"/>
                  <a:pt x="1062" y="1477"/>
                </a:cubicBezTo>
                <a:cubicBezTo>
                  <a:pt x="827" y="1594"/>
                  <a:pt x="0" y="1727"/>
                  <a:pt x="0" y="1727"/>
                </a:cubicBezTo>
                <a:cubicBezTo>
                  <a:pt x="0" y="1727"/>
                  <a:pt x="265" y="1875"/>
                  <a:pt x="265" y="2009"/>
                </a:cubicBezTo>
                <a:cubicBezTo>
                  <a:pt x="265" y="2110"/>
                  <a:pt x="250" y="2656"/>
                  <a:pt x="398" y="2937"/>
                </a:cubicBezTo>
                <a:cubicBezTo>
                  <a:pt x="459" y="2967"/>
                  <a:pt x="590" y="2996"/>
                  <a:pt x="708" y="2996"/>
                </a:cubicBezTo>
                <a:cubicBezTo>
                  <a:pt x="885" y="2996"/>
                  <a:pt x="1106" y="2760"/>
                  <a:pt x="1417" y="2731"/>
                </a:cubicBezTo>
                <a:cubicBezTo>
                  <a:pt x="1843" y="2673"/>
                  <a:pt x="2316" y="3396"/>
                  <a:pt x="2775" y="3410"/>
                </a:cubicBezTo>
                <a:cubicBezTo>
                  <a:pt x="2937" y="3425"/>
                  <a:pt x="2996" y="3056"/>
                  <a:pt x="3010" y="2850"/>
                </a:cubicBezTo>
                <a:cubicBezTo>
                  <a:pt x="2996" y="2850"/>
                  <a:pt x="2981" y="2850"/>
                  <a:pt x="2981" y="2850"/>
                </a:cubicBezTo>
                <a:cubicBezTo>
                  <a:pt x="2981" y="2850"/>
                  <a:pt x="2952" y="2554"/>
                  <a:pt x="2894" y="2363"/>
                </a:cubicBezTo>
                <a:cubicBezTo>
                  <a:pt x="2865" y="2392"/>
                  <a:pt x="2833" y="2406"/>
                  <a:pt x="2804" y="2406"/>
                </a:cubicBezTo>
                <a:cubicBezTo>
                  <a:pt x="2731" y="2406"/>
                  <a:pt x="2775" y="2273"/>
                  <a:pt x="2775" y="2200"/>
                </a:cubicBezTo>
                <a:cubicBezTo>
                  <a:pt x="2775" y="2125"/>
                  <a:pt x="2612" y="2081"/>
                  <a:pt x="2540" y="2052"/>
                </a:cubicBezTo>
                <a:cubicBezTo>
                  <a:pt x="2450" y="2023"/>
                  <a:pt x="2421" y="2110"/>
                  <a:pt x="2331" y="2110"/>
                </a:cubicBezTo>
                <a:cubicBezTo>
                  <a:pt x="2229" y="2110"/>
                  <a:pt x="2096" y="1919"/>
                  <a:pt x="1991" y="1979"/>
                </a:cubicBezTo>
                <a:cubicBezTo>
                  <a:pt x="1890" y="2038"/>
                  <a:pt x="1785" y="1919"/>
                  <a:pt x="1785" y="1919"/>
                </a:cubicBezTo>
                <a:cubicBezTo>
                  <a:pt x="1904" y="1919"/>
                  <a:pt x="1948" y="1698"/>
                  <a:pt x="1991" y="1654"/>
                </a:cubicBezTo>
                <a:cubicBezTo>
                  <a:pt x="2021" y="1625"/>
                  <a:pt x="2229" y="1463"/>
                  <a:pt x="2154" y="1359"/>
                </a:cubicBezTo>
                <a:cubicBezTo>
                  <a:pt x="2096" y="1254"/>
                  <a:pt x="2183" y="1138"/>
                  <a:pt x="2215" y="1109"/>
                </a:cubicBezTo>
                <a:cubicBezTo>
                  <a:pt x="2244" y="1077"/>
                  <a:pt x="2612" y="1063"/>
                  <a:pt x="2775" y="1004"/>
                </a:cubicBezTo>
                <a:cubicBezTo>
                  <a:pt x="2937" y="946"/>
                  <a:pt x="3306" y="990"/>
                  <a:pt x="3364" y="990"/>
                </a:cubicBezTo>
                <a:cubicBezTo>
                  <a:pt x="3425" y="990"/>
                  <a:pt x="3469" y="1063"/>
                  <a:pt x="3469" y="1034"/>
                </a:cubicBezTo>
                <a:cubicBezTo>
                  <a:pt x="3469" y="990"/>
                  <a:pt x="3675" y="946"/>
                  <a:pt x="3764" y="871"/>
                </a:cubicBezTo>
                <a:cubicBezTo>
                  <a:pt x="3837" y="798"/>
                  <a:pt x="3971" y="665"/>
                  <a:pt x="4000" y="621"/>
                </a:cubicBezTo>
                <a:cubicBezTo>
                  <a:pt x="4043" y="578"/>
                  <a:pt x="3956" y="517"/>
                  <a:pt x="3866" y="546"/>
                </a:cubicBezTo>
              </a:path>
            </a:pathLst>
          </a:custGeom>
          <a:solidFill>
            <a:srgbClr val="5F5F5F"/>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08" name="Freeform 27"/>
          <p:cNvSpPr>
            <a:spLocks noChangeArrowheads="1"/>
          </p:cNvSpPr>
          <p:nvPr/>
        </p:nvSpPr>
        <p:spPr bwMode="auto">
          <a:xfrm>
            <a:off x="8168165" y="2674320"/>
            <a:ext cx="885204" cy="1064613"/>
          </a:xfrm>
          <a:custGeom>
            <a:avLst/>
            <a:gdLst>
              <a:gd name="T0" fmla="*/ 423822 w 4619"/>
              <a:gd name="T1" fmla="*/ 616035 h 5550"/>
              <a:gd name="T2" fmla="*/ 423822 w 4619"/>
              <a:gd name="T3" fmla="*/ 616035 h 5550"/>
              <a:gd name="T4" fmla="*/ 487449 w 4619"/>
              <a:gd name="T5" fmla="*/ 605600 h 5550"/>
              <a:gd name="T6" fmla="*/ 598886 w 4619"/>
              <a:gd name="T7" fmla="*/ 595164 h 5550"/>
              <a:gd name="T8" fmla="*/ 768918 w 4619"/>
              <a:gd name="T9" fmla="*/ 600202 h 5550"/>
              <a:gd name="T10" fmla="*/ 684441 w 4619"/>
              <a:gd name="T11" fmla="*/ 674328 h 5550"/>
              <a:gd name="T12" fmla="*/ 598886 w 4619"/>
              <a:gd name="T13" fmla="*/ 712110 h 5550"/>
              <a:gd name="T14" fmla="*/ 540651 w 4619"/>
              <a:gd name="T15" fmla="*/ 780838 h 5550"/>
              <a:gd name="T16" fmla="*/ 519442 w 4619"/>
              <a:gd name="T17" fmla="*/ 743416 h 5550"/>
              <a:gd name="T18" fmla="*/ 365227 w 4619"/>
              <a:gd name="T19" fmla="*/ 892747 h 5550"/>
              <a:gd name="T20" fmla="*/ 371338 w 4619"/>
              <a:gd name="T21" fmla="*/ 1014730 h 5550"/>
              <a:gd name="T22" fmla="*/ 328561 w 4619"/>
              <a:gd name="T23" fmla="*/ 1089216 h 5550"/>
              <a:gd name="T24" fmla="*/ 376730 w 4619"/>
              <a:gd name="T25" fmla="*/ 1073383 h 5550"/>
              <a:gd name="T26" fmla="*/ 450782 w 4619"/>
              <a:gd name="T27" fmla="*/ 1083818 h 5550"/>
              <a:gd name="T28" fmla="*/ 529867 w 4619"/>
              <a:gd name="T29" fmla="*/ 1147509 h 5550"/>
              <a:gd name="T30" fmla="*/ 509017 w 4619"/>
              <a:gd name="T31" fmla="*/ 1237467 h 5550"/>
              <a:gd name="T32" fmla="*/ 440357 w 4619"/>
              <a:gd name="T33" fmla="*/ 1301157 h 5550"/>
              <a:gd name="T34" fmla="*/ 418429 w 4619"/>
              <a:gd name="T35" fmla="*/ 1370245 h 5550"/>
              <a:gd name="T36" fmla="*/ 211731 w 4619"/>
              <a:gd name="T37" fmla="*/ 1380681 h 5550"/>
              <a:gd name="T38" fmla="*/ 179378 w 4619"/>
              <a:gd name="T39" fmla="*/ 1333542 h 5550"/>
              <a:gd name="T40" fmla="*/ 158529 w 4619"/>
              <a:gd name="T41" fmla="*/ 1301157 h 5550"/>
              <a:gd name="T42" fmla="*/ 148104 w 4619"/>
              <a:gd name="T43" fmla="*/ 1259057 h 5550"/>
              <a:gd name="T44" fmla="*/ 94902 w 4619"/>
              <a:gd name="T45" fmla="*/ 1295760 h 5550"/>
              <a:gd name="T46" fmla="*/ 74052 w 4619"/>
              <a:gd name="T47" fmla="*/ 1221634 h 5550"/>
              <a:gd name="T48" fmla="*/ 36666 w 4619"/>
              <a:gd name="T49" fmla="*/ 1290722 h 5550"/>
              <a:gd name="T50" fmla="*/ 0 w 4619"/>
              <a:gd name="T51" fmla="*/ 1333542 h 5550"/>
              <a:gd name="T52" fmla="*/ 31274 w 4619"/>
              <a:gd name="T53" fmla="*/ 1508781 h 5550"/>
              <a:gd name="T54" fmla="*/ 237973 w 4619"/>
              <a:gd name="T55" fmla="*/ 1545484 h 5550"/>
              <a:gd name="T56" fmla="*/ 190881 w 4619"/>
              <a:gd name="T57" fmla="*/ 1768941 h 5550"/>
              <a:gd name="T58" fmla="*/ 371338 w 4619"/>
              <a:gd name="T59" fmla="*/ 1996715 h 5550"/>
              <a:gd name="T60" fmla="*/ 609311 w 4619"/>
              <a:gd name="T61" fmla="*/ 1832631 h 5550"/>
              <a:gd name="T62" fmla="*/ 997185 w 4619"/>
              <a:gd name="T63" fmla="*/ 1853502 h 5550"/>
              <a:gd name="T64" fmla="*/ 1310288 w 4619"/>
              <a:gd name="T65" fmla="*/ 1705250 h 5550"/>
              <a:gd name="T66" fmla="*/ 1432510 w 4619"/>
              <a:gd name="T67" fmla="*/ 1720723 h 5550"/>
              <a:gd name="T68" fmla="*/ 1506562 w 4619"/>
              <a:gd name="T69" fmla="*/ 1540087 h 5550"/>
              <a:gd name="T70" fmla="*/ 1575581 w 4619"/>
              <a:gd name="T71" fmla="*/ 1407668 h 5550"/>
              <a:gd name="T72" fmla="*/ 1660058 w 4619"/>
              <a:gd name="T73" fmla="*/ 1269852 h 5550"/>
              <a:gd name="T74" fmla="*/ 1501169 w 4619"/>
              <a:gd name="T75" fmla="*/ 1178814 h 5550"/>
              <a:gd name="T76" fmla="*/ 1427117 w 4619"/>
              <a:gd name="T77" fmla="*/ 796671 h 5550"/>
              <a:gd name="T78" fmla="*/ 1373915 w 4619"/>
              <a:gd name="T79" fmla="*/ 610637 h 5550"/>
              <a:gd name="T80" fmla="*/ 1358458 w 4619"/>
              <a:gd name="T81" fmla="*/ 376746 h 5550"/>
              <a:gd name="T82" fmla="*/ 1219700 w 4619"/>
              <a:gd name="T83" fmla="*/ 233892 h 5550"/>
              <a:gd name="T84" fmla="*/ 1178001 w 4619"/>
              <a:gd name="T85" fmla="*/ 42820 h 5550"/>
              <a:gd name="T86" fmla="*/ 1082021 w 4619"/>
              <a:gd name="T87" fmla="*/ 16552 h 5550"/>
              <a:gd name="T88" fmla="*/ 906597 w 4619"/>
              <a:gd name="T89" fmla="*/ 0 h 5550"/>
              <a:gd name="T90" fmla="*/ 753101 w 4619"/>
              <a:gd name="T91" fmla="*/ 95716 h 5550"/>
              <a:gd name="T92" fmla="*/ 604278 w 4619"/>
              <a:gd name="T93" fmla="*/ 16552 h 5550"/>
              <a:gd name="T94" fmla="*/ 349410 w 4619"/>
              <a:gd name="T95" fmla="*/ 90678 h 5550"/>
              <a:gd name="T96" fmla="*/ 296208 w 4619"/>
              <a:gd name="T97" fmla="*/ 483256 h 5550"/>
              <a:gd name="T98" fmla="*/ 423822 w 4619"/>
              <a:gd name="T99" fmla="*/ 616035 h 55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9" h="5550">
                <a:moveTo>
                  <a:pt x="1179" y="1712"/>
                </a:moveTo>
                <a:lnTo>
                  <a:pt x="1179" y="1712"/>
                </a:lnTo>
                <a:cubicBezTo>
                  <a:pt x="1268" y="1697"/>
                  <a:pt x="1356" y="1683"/>
                  <a:pt x="1356" y="1683"/>
                </a:cubicBezTo>
                <a:cubicBezTo>
                  <a:pt x="1550" y="1491"/>
                  <a:pt x="1666" y="1654"/>
                  <a:pt x="1666" y="1654"/>
                </a:cubicBezTo>
                <a:cubicBezTo>
                  <a:pt x="1889" y="1535"/>
                  <a:pt x="2139" y="1668"/>
                  <a:pt x="2139" y="1668"/>
                </a:cubicBezTo>
                <a:cubicBezTo>
                  <a:pt x="2110" y="1773"/>
                  <a:pt x="1904" y="1816"/>
                  <a:pt x="1904" y="1874"/>
                </a:cubicBezTo>
                <a:cubicBezTo>
                  <a:pt x="1904" y="1921"/>
                  <a:pt x="1712" y="1979"/>
                  <a:pt x="1666" y="1979"/>
                </a:cubicBezTo>
                <a:cubicBezTo>
                  <a:pt x="1608" y="1979"/>
                  <a:pt x="1608" y="2170"/>
                  <a:pt x="1504" y="2170"/>
                </a:cubicBezTo>
                <a:cubicBezTo>
                  <a:pt x="1402" y="2170"/>
                  <a:pt x="1445" y="2066"/>
                  <a:pt x="1445" y="2066"/>
                </a:cubicBezTo>
                <a:cubicBezTo>
                  <a:pt x="1312" y="2333"/>
                  <a:pt x="958" y="2420"/>
                  <a:pt x="1016" y="2481"/>
                </a:cubicBezTo>
                <a:cubicBezTo>
                  <a:pt x="1091" y="2554"/>
                  <a:pt x="1033" y="2731"/>
                  <a:pt x="1033" y="2820"/>
                </a:cubicBezTo>
                <a:cubicBezTo>
                  <a:pt x="1033" y="2908"/>
                  <a:pt x="943" y="2983"/>
                  <a:pt x="914" y="3027"/>
                </a:cubicBezTo>
                <a:cubicBezTo>
                  <a:pt x="870" y="3070"/>
                  <a:pt x="1001" y="3012"/>
                  <a:pt x="1048" y="2983"/>
                </a:cubicBezTo>
                <a:cubicBezTo>
                  <a:pt x="1077" y="2937"/>
                  <a:pt x="1164" y="3012"/>
                  <a:pt x="1254" y="3012"/>
                </a:cubicBezTo>
                <a:cubicBezTo>
                  <a:pt x="1341" y="3012"/>
                  <a:pt x="1373" y="3085"/>
                  <a:pt x="1474" y="3189"/>
                </a:cubicBezTo>
                <a:cubicBezTo>
                  <a:pt x="1579" y="3291"/>
                  <a:pt x="1489" y="3410"/>
                  <a:pt x="1416" y="3439"/>
                </a:cubicBezTo>
                <a:cubicBezTo>
                  <a:pt x="1326" y="3468"/>
                  <a:pt x="1312" y="3529"/>
                  <a:pt x="1225" y="3616"/>
                </a:cubicBezTo>
                <a:cubicBezTo>
                  <a:pt x="1135" y="3691"/>
                  <a:pt x="1210" y="3764"/>
                  <a:pt x="1164" y="3808"/>
                </a:cubicBezTo>
                <a:cubicBezTo>
                  <a:pt x="1120" y="3868"/>
                  <a:pt x="679" y="3837"/>
                  <a:pt x="589" y="3837"/>
                </a:cubicBezTo>
                <a:cubicBezTo>
                  <a:pt x="499" y="3837"/>
                  <a:pt x="545" y="3735"/>
                  <a:pt x="499" y="3706"/>
                </a:cubicBezTo>
                <a:cubicBezTo>
                  <a:pt x="470" y="3677"/>
                  <a:pt x="368" y="3616"/>
                  <a:pt x="441" y="3616"/>
                </a:cubicBezTo>
                <a:cubicBezTo>
                  <a:pt x="516" y="3616"/>
                  <a:pt x="470" y="3543"/>
                  <a:pt x="412" y="3499"/>
                </a:cubicBezTo>
                <a:cubicBezTo>
                  <a:pt x="368" y="3439"/>
                  <a:pt x="325" y="3601"/>
                  <a:pt x="264" y="3601"/>
                </a:cubicBezTo>
                <a:cubicBezTo>
                  <a:pt x="220" y="3601"/>
                  <a:pt x="264" y="3395"/>
                  <a:pt x="206" y="3395"/>
                </a:cubicBezTo>
                <a:cubicBezTo>
                  <a:pt x="131" y="3395"/>
                  <a:pt x="131" y="3558"/>
                  <a:pt x="102" y="3587"/>
                </a:cubicBezTo>
                <a:cubicBezTo>
                  <a:pt x="87" y="3601"/>
                  <a:pt x="43" y="3660"/>
                  <a:pt x="0" y="3706"/>
                </a:cubicBezTo>
                <a:cubicBezTo>
                  <a:pt x="58" y="3897"/>
                  <a:pt x="87" y="4193"/>
                  <a:pt x="87" y="4193"/>
                </a:cubicBezTo>
                <a:cubicBezTo>
                  <a:pt x="87" y="4193"/>
                  <a:pt x="531" y="4162"/>
                  <a:pt x="662" y="4295"/>
                </a:cubicBezTo>
                <a:cubicBezTo>
                  <a:pt x="795" y="4428"/>
                  <a:pt x="575" y="4768"/>
                  <a:pt x="531" y="4916"/>
                </a:cubicBezTo>
                <a:cubicBezTo>
                  <a:pt x="470" y="5064"/>
                  <a:pt x="1001" y="5549"/>
                  <a:pt x="1033" y="5549"/>
                </a:cubicBezTo>
                <a:cubicBezTo>
                  <a:pt x="1077" y="5549"/>
                  <a:pt x="1608" y="5122"/>
                  <a:pt x="1695" y="5093"/>
                </a:cubicBezTo>
                <a:cubicBezTo>
                  <a:pt x="1799" y="5064"/>
                  <a:pt x="2537" y="5151"/>
                  <a:pt x="2774" y="5151"/>
                </a:cubicBezTo>
                <a:cubicBezTo>
                  <a:pt x="2995" y="5151"/>
                  <a:pt x="3483" y="4782"/>
                  <a:pt x="3645" y="4739"/>
                </a:cubicBezTo>
                <a:cubicBezTo>
                  <a:pt x="3747" y="4710"/>
                  <a:pt x="3895" y="4753"/>
                  <a:pt x="3985" y="4782"/>
                </a:cubicBezTo>
                <a:cubicBezTo>
                  <a:pt x="3985" y="4605"/>
                  <a:pt x="4087" y="4385"/>
                  <a:pt x="4191" y="4280"/>
                </a:cubicBezTo>
                <a:cubicBezTo>
                  <a:pt x="4368" y="4118"/>
                  <a:pt x="4383" y="4089"/>
                  <a:pt x="4383" y="3912"/>
                </a:cubicBezTo>
                <a:cubicBezTo>
                  <a:pt x="4383" y="3720"/>
                  <a:pt x="4618" y="3660"/>
                  <a:pt x="4618" y="3529"/>
                </a:cubicBezTo>
                <a:cubicBezTo>
                  <a:pt x="4618" y="3395"/>
                  <a:pt x="4176" y="3276"/>
                  <a:pt x="4176" y="3276"/>
                </a:cubicBezTo>
                <a:cubicBezTo>
                  <a:pt x="4235" y="2774"/>
                  <a:pt x="3851" y="2466"/>
                  <a:pt x="3970" y="2214"/>
                </a:cubicBezTo>
                <a:cubicBezTo>
                  <a:pt x="4087" y="1979"/>
                  <a:pt x="3970" y="1860"/>
                  <a:pt x="3822" y="1697"/>
                </a:cubicBezTo>
                <a:cubicBezTo>
                  <a:pt x="3660" y="1549"/>
                  <a:pt x="3616" y="1225"/>
                  <a:pt x="3779" y="1047"/>
                </a:cubicBezTo>
                <a:cubicBezTo>
                  <a:pt x="3956" y="870"/>
                  <a:pt x="3512" y="783"/>
                  <a:pt x="3393" y="650"/>
                </a:cubicBezTo>
                <a:cubicBezTo>
                  <a:pt x="3291" y="562"/>
                  <a:pt x="3187" y="208"/>
                  <a:pt x="3277" y="119"/>
                </a:cubicBezTo>
                <a:cubicBezTo>
                  <a:pt x="3201" y="89"/>
                  <a:pt x="3114" y="46"/>
                  <a:pt x="3010" y="46"/>
                </a:cubicBezTo>
                <a:cubicBezTo>
                  <a:pt x="2833" y="46"/>
                  <a:pt x="2612" y="0"/>
                  <a:pt x="2522" y="0"/>
                </a:cubicBezTo>
                <a:cubicBezTo>
                  <a:pt x="2449" y="0"/>
                  <a:pt x="2302" y="266"/>
                  <a:pt x="2095" y="266"/>
                </a:cubicBezTo>
                <a:cubicBezTo>
                  <a:pt x="1904" y="266"/>
                  <a:pt x="1829" y="46"/>
                  <a:pt x="1681" y="46"/>
                </a:cubicBezTo>
                <a:cubicBezTo>
                  <a:pt x="1535" y="46"/>
                  <a:pt x="1356" y="339"/>
                  <a:pt x="972" y="252"/>
                </a:cubicBezTo>
                <a:cubicBezTo>
                  <a:pt x="972" y="252"/>
                  <a:pt x="1120" y="931"/>
                  <a:pt x="824" y="1343"/>
                </a:cubicBezTo>
                <a:cubicBezTo>
                  <a:pt x="943" y="1433"/>
                  <a:pt x="1106" y="1625"/>
                  <a:pt x="1179" y="1712"/>
                </a:cubicBezTo>
              </a:path>
            </a:pathLst>
          </a:custGeom>
          <a:solidFill>
            <a:srgbClr val="606060"/>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09" name="Freeform 55"/>
          <p:cNvSpPr>
            <a:spLocks noChangeArrowheads="1"/>
          </p:cNvSpPr>
          <p:nvPr/>
        </p:nvSpPr>
        <p:spPr bwMode="auto">
          <a:xfrm>
            <a:off x="7382822" y="2680243"/>
            <a:ext cx="826811" cy="585621"/>
          </a:xfrm>
          <a:custGeom>
            <a:avLst/>
            <a:gdLst>
              <a:gd name="T0" fmla="*/ 1380365 w 4311"/>
              <a:gd name="T1" fmla="*/ 334060 h 3055"/>
              <a:gd name="T2" fmla="*/ 1380365 w 4311"/>
              <a:gd name="T3" fmla="*/ 334060 h 3055"/>
              <a:gd name="T4" fmla="*/ 1364896 w 4311"/>
              <a:gd name="T5" fmla="*/ 158939 h 3055"/>
              <a:gd name="T6" fmla="*/ 1242580 w 4311"/>
              <a:gd name="T7" fmla="*/ 20856 h 3055"/>
              <a:gd name="T8" fmla="*/ 1242580 w 4311"/>
              <a:gd name="T9" fmla="*/ 0 h 3055"/>
              <a:gd name="T10" fmla="*/ 972047 w 4311"/>
              <a:gd name="T11" fmla="*/ 69041 h 3055"/>
              <a:gd name="T12" fmla="*/ 876354 w 4311"/>
              <a:gd name="T13" fmla="*/ 286234 h 3055"/>
              <a:gd name="T14" fmla="*/ 642515 w 4311"/>
              <a:gd name="T15" fmla="*/ 387279 h 3055"/>
              <a:gd name="T16" fmla="*/ 456524 w 4311"/>
              <a:gd name="T17" fmla="*/ 206765 h 3055"/>
              <a:gd name="T18" fmla="*/ 255064 w 4311"/>
              <a:gd name="T19" fmla="*/ 79470 h 3055"/>
              <a:gd name="T20" fmla="*/ 79505 w 4311"/>
              <a:gd name="T21" fmla="*/ 100326 h 3055"/>
              <a:gd name="T22" fmla="*/ 74468 w 4311"/>
              <a:gd name="T23" fmla="*/ 95292 h 3055"/>
              <a:gd name="T24" fmla="*/ 101450 w 4311"/>
              <a:gd name="T25" fmla="*/ 435105 h 3055"/>
              <a:gd name="T26" fmla="*/ 53243 w 4311"/>
              <a:gd name="T27" fmla="*/ 573188 h 3055"/>
              <a:gd name="T28" fmla="*/ 69072 w 4311"/>
              <a:gd name="T29" fmla="*/ 901854 h 3055"/>
              <a:gd name="T30" fmla="*/ 206857 w 4311"/>
              <a:gd name="T31" fmla="*/ 1098190 h 3055"/>
              <a:gd name="T32" fmla="*/ 446091 w 4311"/>
              <a:gd name="T33" fmla="*/ 1098190 h 3055"/>
              <a:gd name="T34" fmla="*/ 430262 w 4311"/>
              <a:gd name="T35" fmla="*/ 1092797 h 3055"/>
              <a:gd name="T36" fmla="*/ 812318 w 4311"/>
              <a:gd name="T37" fmla="*/ 1002899 h 3055"/>
              <a:gd name="T38" fmla="*/ 1024571 w 4311"/>
              <a:gd name="T39" fmla="*/ 652298 h 3055"/>
              <a:gd name="T40" fmla="*/ 1364896 w 4311"/>
              <a:gd name="T41" fmla="*/ 614900 h 3055"/>
              <a:gd name="T42" fmla="*/ 1550527 w 4311"/>
              <a:gd name="T43" fmla="*/ 567794 h 3055"/>
              <a:gd name="T44" fmla="*/ 1380365 w 4311"/>
              <a:gd name="T45" fmla="*/ 334060 h 30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11" h="3055">
                <a:moveTo>
                  <a:pt x="3837" y="929"/>
                </a:moveTo>
                <a:lnTo>
                  <a:pt x="3837" y="929"/>
                </a:lnTo>
                <a:cubicBezTo>
                  <a:pt x="3837" y="738"/>
                  <a:pt x="3867" y="517"/>
                  <a:pt x="3794" y="442"/>
                </a:cubicBezTo>
                <a:cubicBezTo>
                  <a:pt x="3736" y="383"/>
                  <a:pt x="3454" y="206"/>
                  <a:pt x="3454" y="58"/>
                </a:cubicBezTo>
                <a:cubicBezTo>
                  <a:pt x="3454" y="44"/>
                  <a:pt x="3454" y="29"/>
                  <a:pt x="3454" y="0"/>
                </a:cubicBezTo>
                <a:cubicBezTo>
                  <a:pt x="3217" y="102"/>
                  <a:pt x="2879" y="88"/>
                  <a:pt x="2702" y="192"/>
                </a:cubicBezTo>
                <a:cubicBezTo>
                  <a:pt x="2479" y="308"/>
                  <a:pt x="2525" y="708"/>
                  <a:pt x="2436" y="796"/>
                </a:cubicBezTo>
                <a:cubicBezTo>
                  <a:pt x="2348" y="885"/>
                  <a:pt x="1977" y="1077"/>
                  <a:pt x="1786" y="1077"/>
                </a:cubicBezTo>
                <a:cubicBezTo>
                  <a:pt x="1579" y="1077"/>
                  <a:pt x="1269" y="575"/>
                  <a:pt x="1269" y="575"/>
                </a:cubicBezTo>
                <a:cubicBezTo>
                  <a:pt x="1269" y="575"/>
                  <a:pt x="944" y="369"/>
                  <a:pt x="709" y="221"/>
                </a:cubicBezTo>
                <a:cubicBezTo>
                  <a:pt x="488" y="73"/>
                  <a:pt x="459" y="279"/>
                  <a:pt x="221" y="279"/>
                </a:cubicBezTo>
                <a:cubicBezTo>
                  <a:pt x="207" y="279"/>
                  <a:pt x="207" y="279"/>
                  <a:pt x="207" y="265"/>
                </a:cubicBezTo>
                <a:cubicBezTo>
                  <a:pt x="177" y="500"/>
                  <a:pt x="148" y="929"/>
                  <a:pt x="282" y="1210"/>
                </a:cubicBezTo>
                <a:cubicBezTo>
                  <a:pt x="282" y="1210"/>
                  <a:pt x="282" y="1446"/>
                  <a:pt x="148" y="1594"/>
                </a:cubicBezTo>
                <a:cubicBezTo>
                  <a:pt x="0" y="1727"/>
                  <a:pt x="119" y="2435"/>
                  <a:pt x="192" y="2508"/>
                </a:cubicBezTo>
                <a:cubicBezTo>
                  <a:pt x="282" y="2598"/>
                  <a:pt x="575" y="2641"/>
                  <a:pt x="575" y="3054"/>
                </a:cubicBezTo>
                <a:cubicBezTo>
                  <a:pt x="1240" y="3054"/>
                  <a:pt x="1240" y="3054"/>
                  <a:pt x="1240" y="3054"/>
                </a:cubicBezTo>
                <a:cubicBezTo>
                  <a:pt x="1211" y="3039"/>
                  <a:pt x="1196" y="3039"/>
                  <a:pt x="1196" y="3039"/>
                </a:cubicBezTo>
                <a:cubicBezTo>
                  <a:pt x="1196" y="3039"/>
                  <a:pt x="2023" y="2906"/>
                  <a:pt x="2258" y="2789"/>
                </a:cubicBezTo>
                <a:cubicBezTo>
                  <a:pt x="2508" y="2685"/>
                  <a:pt x="2790" y="1962"/>
                  <a:pt x="2848" y="1814"/>
                </a:cubicBezTo>
                <a:cubicBezTo>
                  <a:pt x="2909" y="1666"/>
                  <a:pt x="3158" y="1710"/>
                  <a:pt x="3794" y="1710"/>
                </a:cubicBezTo>
                <a:cubicBezTo>
                  <a:pt x="4104" y="1710"/>
                  <a:pt x="4252" y="1637"/>
                  <a:pt x="4310" y="1579"/>
                </a:cubicBezTo>
                <a:cubicBezTo>
                  <a:pt x="4221" y="1475"/>
                  <a:pt x="3837" y="1092"/>
                  <a:pt x="3837" y="929"/>
                </a:cubicBezTo>
              </a:path>
            </a:pathLst>
          </a:custGeom>
          <a:solidFill>
            <a:srgbClr val="616161"/>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10" name="Freeform 26"/>
          <p:cNvSpPr>
            <a:spLocks noChangeArrowheads="1"/>
          </p:cNvSpPr>
          <p:nvPr/>
        </p:nvSpPr>
        <p:spPr bwMode="auto">
          <a:xfrm>
            <a:off x="7910051" y="2266416"/>
            <a:ext cx="1104389" cy="719333"/>
          </a:xfrm>
          <a:custGeom>
            <a:avLst/>
            <a:gdLst>
              <a:gd name="T0" fmla="*/ 0 w 5757"/>
              <a:gd name="T1" fmla="*/ 350744 h 3751"/>
              <a:gd name="T2" fmla="*/ 0 w 5757"/>
              <a:gd name="T3" fmla="*/ 350744 h 3751"/>
              <a:gd name="T4" fmla="*/ 260159 w 5757"/>
              <a:gd name="T5" fmla="*/ 520900 h 3751"/>
              <a:gd name="T6" fmla="*/ 254761 w 5757"/>
              <a:gd name="T7" fmla="*/ 796459 h 3751"/>
              <a:gd name="T8" fmla="*/ 377104 w 5757"/>
              <a:gd name="T9" fmla="*/ 934598 h 3751"/>
              <a:gd name="T10" fmla="*/ 392577 w 5757"/>
              <a:gd name="T11" fmla="*/ 1109790 h 3751"/>
              <a:gd name="T12" fmla="*/ 573572 w 5757"/>
              <a:gd name="T13" fmla="*/ 1349015 h 3751"/>
              <a:gd name="T14" fmla="*/ 833371 w 5757"/>
              <a:gd name="T15" fmla="*/ 855096 h 3751"/>
              <a:gd name="T16" fmla="*/ 1088492 w 5757"/>
              <a:gd name="T17" fmla="*/ 780990 h 3751"/>
              <a:gd name="T18" fmla="*/ 1237462 w 5757"/>
              <a:gd name="T19" fmla="*/ 860132 h 3751"/>
              <a:gd name="T20" fmla="*/ 1391111 w 5757"/>
              <a:gd name="T21" fmla="*/ 764442 h 3751"/>
              <a:gd name="T22" fmla="*/ 1566709 w 5757"/>
              <a:gd name="T23" fmla="*/ 780990 h 3751"/>
              <a:gd name="T24" fmla="*/ 1662784 w 5757"/>
              <a:gd name="T25" fmla="*/ 807251 h 3751"/>
              <a:gd name="T26" fmla="*/ 1688692 w 5757"/>
              <a:gd name="T27" fmla="*/ 801855 h 3751"/>
              <a:gd name="T28" fmla="*/ 1986273 w 5757"/>
              <a:gd name="T29" fmla="*/ 748614 h 3751"/>
              <a:gd name="T30" fmla="*/ 2071193 w 5757"/>
              <a:gd name="T31" fmla="*/ 435282 h 3751"/>
              <a:gd name="T32" fmla="*/ 1800599 w 5757"/>
              <a:gd name="T33" fmla="*/ 382041 h 3751"/>
              <a:gd name="T34" fmla="*/ 1678257 w 5757"/>
              <a:gd name="T35" fmla="*/ 419814 h 3751"/>
              <a:gd name="T36" fmla="*/ 1311948 w 5757"/>
              <a:gd name="T37" fmla="*/ 302899 h 3751"/>
              <a:gd name="T38" fmla="*/ 1146785 w 5757"/>
              <a:gd name="T39" fmla="*/ 249658 h 3751"/>
              <a:gd name="T40" fmla="*/ 1088492 w 5757"/>
              <a:gd name="T41" fmla="*/ 307935 h 3751"/>
              <a:gd name="T42" fmla="*/ 971546 w 5757"/>
              <a:gd name="T43" fmla="*/ 111878 h 3751"/>
              <a:gd name="T44" fmla="*/ 960752 w 5757"/>
              <a:gd name="T45" fmla="*/ 122311 h 3751"/>
              <a:gd name="T46" fmla="*/ 530752 w 5757"/>
              <a:gd name="T47" fmla="*/ 132743 h 3751"/>
              <a:gd name="T48" fmla="*/ 265196 w 5757"/>
              <a:gd name="T49" fmla="*/ 47845 h 3751"/>
              <a:gd name="T50" fmla="*/ 196468 w 5757"/>
              <a:gd name="T51" fmla="*/ 212965 h 3751"/>
              <a:gd name="T52" fmla="*/ 0 w 5757"/>
              <a:gd name="T53" fmla="*/ 350744 h 37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57" h="3751">
                <a:moveTo>
                  <a:pt x="0" y="975"/>
                </a:moveTo>
                <a:lnTo>
                  <a:pt x="0" y="975"/>
                </a:lnTo>
                <a:cubicBezTo>
                  <a:pt x="0" y="1167"/>
                  <a:pt x="575" y="1300"/>
                  <a:pt x="723" y="1448"/>
                </a:cubicBezTo>
                <a:cubicBezTo>
                  <a:pt x="856" y="1579"/>
                  <a:pt x="708" y="2066"/>
                  <a:pt x="708" y="2214"/>
                </a:cubicBezTo>
                <a:cubicBezTo>
                  <a:pt x="708" y="2362"/>
                  <a:pt x="990" y="2539"/>
                  <a:pt x="1048" y="2598"/>
                </a:cubicBezTo>
                <a:cubicBezTo>
                  <a:pt x="1121" y="2673"/>
                  <a:pt x="1091" y="2894"/>
                  <a:pt x="1091" y="3085"/>
                </a:cubicBezTo>
                <a:cubicBezTo>
                  <a:pt x="1091" y="3262"/>
                  <a:pt x="1594" y="3750"/>
                  <a:pt x="1594" y="3750"/>
                </a:cubicBezTo>
                <a:cubicBezTo>
                  <a:pt x="2612" y="3689"/>
                  <a:pt x="2316" y="2377"/>
                  <a:pt x="2316" y="2377"/>
                </a:cubicBezTo>
                <a:cubicBezTo>
                  <a:pt x="2700" y="2464"/>
                  <a:pt x="2879" y="2171"/>
                  <a:pt x="3025" y="2171"/>
                </a:cubicBezTo>
                <a:cubicBezTo>
                  <a:pt x="3173" y="2171"/>
                  <a:pt x="3248" y="2391"/>
                  <a:pt x="3439" y="2391"/>
                </a:cubicBezTo>
                <a:cubicBezTo>
                  <a:pt x="3646" y="2391"/>
                  <a:pt x="3793" y="2125"/>
                  <a:pt x="3866" y="2125"/>
                </a:cubicBezTo>
                <a:cubicBezTo>
                  <a:pt x="3956" y="2125"/>
                  <a:pt x="4177" y="2171"/>
                  <a:pt x="4354" y="2171"/>
                </a:cubicBezTo>
                <a:cubicBezTo>
                  <a:pt x="4458" y="2171"/>
                  <a:pt x="4545" y="2214"/>
                  <a:pt x="4621" y="2244"/>
                </a:cubicBezTo>
                <a:cubicBezTo>
                  <a:pt x="4635" y="2229"/>
                  <a:pt x="4664" y="2214"/>
                  <a:pt x="4693" y="2229"/>
                </a:cubicBezTo>
                <a:cubicBezTo>
                  <a:pt x="4899" y="2319"/>
                  <a:pt x="5520" y="2081"/>
                  <a:pt x="5520" y="2081"/>
                </a:cubicBezTo>
                <a:cubicBezTo>
                  <a:pt x="5550" y="1550"/>
                  <a:pt x="5654" y="1344"/>
                  <a:pt x="5756" y="1210"/>
                </a:cubicBezTo>
                <a:cubicBezTo>
                  <a:pt x="5372" y="1239"/>
                  <a:pt x="5123" y="1138"/>
                  <a:pt x="5004" y="1062"/>
                </a:cubicBezTo>
                <a:cubicBezTo>
                  <a:pt x="4885" y="1004"/>
                  <a:pt x="4783" y="1138"/>
                  <a:pt x="4664" y="1167"/>
                </a:cubicBezTo>
                <a:cubicBezTo>
                  <a:pt x="4560" y="1181"/>
                  <a:pt x="3910" y="1048"/>
                  <a:pt x="3646" y="842"/>
                </a:cubicBezTo>
                <a:cubicBezTo>
                  <a:pt x="3381" y="636"/>
                  <a:pt x="3187" y="694"/>
                  <a:pt x="3187" y="694"/>
                </a:cubicBezTo>
                <a:cubicBezTo>
                  <a:pt x="3233" y="871"/>
                  <a:pt x="3025" y="856"/>
                  <a:pt x="3025" y="856"/>
                </a:cubicBezTo>
                <a:cubicBezTo>
                  <a:pt x="2760" y="885"/>
                  <a:pt x="2717" y="502"/>
                  <a:pt x="2700" y="311"/>
                </a:cubicBezTo>
                <a:cubicBezTo>
                  <a:pt x="2685" y="340"/>
                  <a:pt x="2670" y="340"/>
                  <a:pt x="2670" y="340"/>
                </a:cubicBezTo>
                <a:cubicBezTo>
                  <a:pt x="2302" y="0"/>
                  <a:pt x="1594" y="473"/>
                  <a:pt x="1475" y="369"/>
                </a:cubicBezTo>
                <a:cubicBezTo>
                  <a:pt x="1387" y="281"/>
                  <a:pt x="958" y="221"/>
                  <a:pt x="737" y="133"/>
                </a:cubicBezTo>
                <a:cubicBezTo>
                  <a:pt x="546" y="592"/>
                  <a:pt x="546" y="592"/>
                  <a:pt x="546" y="592"/>
                </a:cubicBezTo>
                <a:cubicBezTo>
                  <a:pt x="546" y="592"/>
                  <a:pt x="0" y="783"/>
                  <a:pt x="0" y="975"/>
                </a:cubicBezTo>
              </a:path>
            </a:pathLst>
          </a:custGeom>
          <a:solidFill>
            <a:srgbClr val="626262"/>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11" name="Freeform 25"/>
          <p:cNvSpPr>
            <a:spLocks noChangeArrowheads="1"/>
          </p:cNvSpPr>
          <p:nvPr/>
        </p:nvSpPr>
        <p:spPr bwMode="auto">
          <a:xfrm>
            <a:off x="8427972" y="2237643"/>
            <a:ext cx="761647" cy="282655"/>
          </a:xfrm>
          <a:custGeom>
            <a:avLst/>
            <a:gdLst>
              <a:gd name="T0" fmla="*/ 116926 w 3971"/>
              <a:gd name="T1" fmla="*/ 360180 h 1478"/>
              <a:gd name="T2" fmla="*/ 116926 w 3971"/>
              <a:gd name="T3" fmla="*/ 360180 h 1478"/>
              <a:gd name="T4" fmla="*/ 175209 w 3971"/>
              <a:gd name="T5" fmla="*/ 302063 h 1478"/>
              <a:gd name="T6" fmla="*/ 340345 w 3971"/>
              <a:gd name="T7" fmla="*/ 355157 h 1478"/>
              <a:gd name="T8" fmla="*/ 706593 w 3971"/>
              <a:gd name="T9" fmla="*/ 471750 h 1478"/>
              <a:gd name="T10" fmla="*/ 828916 w 3971"/>
              <a:gd name="T11" fmla="*/ 434081 h 1478"/>
              <a:gd name="T12" fmla="*/ 1099465 w 3971"/>
              <a:gd name="T13" fmla="*/ 487176 h 1478"/>
              <a:gd name="T14" fmla="*/ 1142278 w 3971"/>
              <a:gd name="T15" fmla="*/ 444485 h 1478"/>
              <a:gd name="T16" fmla="*/ 1428297 w 3971"/>
              <a:gd name="T17" fmla="*/ 529866 h 1478"/>
              <a:gd name="T18" fmla="*/ 903029 w 3971"/>
              <a:gd name="T19" fmla="*/ 85381 h 1478"/>
              <a:gd name="T20" fmla="*/ 462308 w 3971"/>
              <a:gd name="T21" fmla="*/ 85381 h 1478"/>
              <a:gd name="T22" fmla="*/ 302569 w 3971"/>
              <a:gd name="T23" fmla="*/ 0 h 1478"/>
              <a:gd name="T24" fmla="*/ 0 w 3971"/>
              <a:gd name="T25" fmla="*/ 164664 h 1478"/>
              <a:gd name="T26" fmla="*/ 116926 w 3971"/>
              <a:gd name="T27" fmla="*/ 360180 h 14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971" h="1478">
                <a:moveTo>
                  <a:pt x="325" y="1004"/>
                </a:moveTo>
                <a:lnTo>
                  <a:pt x="325" y="1004"/>
                </a:lnTo>
                <a:cubicBezTo>
                  <a:pt x="325" y="1004"/>
                  <a:pt x="533" y="1019"/>
                  <a:pt x="487" y="842"/>
                </a:cubicBezTo>
                <a:cubicBezTo>
                  <a:pt x="487" y="842"/>
                  <a:pt x="681" y="784"/>
                  <a:pt x="946" y="990"/>
                </a:cubicBezTo>
                <a:cubicBezTo>
                  <a:pt x="1210" y="1196"/>
                  <a:pt x="1860" y="1329"/>
                  <a:pt x="1964" y="1315"/>
                </a:cubicBezTo>
                <a:cubicBezTo>
                  <a:pt x="2083" y="1286"/>
                  <a:pt x="2185" y="1152"/>
                  <a:pt x="2304" y="1210"/>
                </a:cubicBezTo>
                <a:cubicBezTo>
                  <a:pt x="2423" y="1286"/>
                  <a:pt x="2672" y="1387"/>
                  <a:pt x="3056" y="1358"/>
                </a:cubicBezTo>
                <a:cubicBezTo>
                  <a:pt x="3102" y="1315"/>
                  <a:pt x="3145" y="1271"/>
                  <a:pt x="3175" y="1239"/>
                </a:cubicBezTo>
                <a:cubicBezTo>
                  <a:pt x="3279" y="1138"/>
                  <a:pt x="3970" y="1477"/>
                  <a:pt x="3970" y="1477"/>
                </a:cubicBezTo>
                <a:cubicBezTo>
                  <a:pt x="3883" y="1152"/>
                  <a:pt x="2864" y="369"/>
                  <a:pt x="2510" y="238"/>
                </a:cubicBezTo>
                <a:cubicBezTo>
                  <a:pt x="2141" y="104"/>
                  <a:pt x="1639" y="238"/>
                  <a:pt x="1285" y="238"/>
                </a:cubicBezTo>
                <a:cubicBezTo>
                  <a:pt x="1018" y="238"/>
                  <a:pt x="887" y="75"/>
                  <a:pt x="841" y="0"/>
                </a:cubicBezTo>
                <a:cubicBezTo>
                  <a:pt x="487" y="75"/>
                  <a:pt x="118" y="369"/>
                  <a:pt x="0" y="459"/>
                </a:cubicBezTo>
                <a:cubicBezTo>
                  <a:pt x="17" y="650"/>
                  <a:pt x="60" y="1033"/>
                  <a:pt x="325" y="1004"/>
                </a:cubicBezTo>
              </a:path>
            </a:pathLst>
          </a:custGeom>
          <a:solidFill>
            <a:srgbClr val="636363"/>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12" name="Freeform 53"/>
          <p:cNvSpPr>
            <a:spLocks noChangeArrowheads="1"/>
          </p:cNvSpPr>
          <p:nvPr/>
        </p:nvSpPr>
        <p:spPr bwMode="auto">
          <a:xfrm>
            <a:off x="7043466" y="1722262"/>
            <a:ext cx="1084077" cy="1163627"/>
          </a:xfrm>
          <a:custGeom>
            <a:avLst/>
            <a:gdLst>
              <a:gd name="T0" fmla="*/ 265155 w 5652"/>
              <a:gd name="T1" fmla="*/ 1268960 h 6067"/>
              <a:gd name="T2" fmla="*/ 265155 w 5652"/>
              <a:gd name="T3" fmla="*/ 1268960 h 6067"/>
              <a:gd name="T4" fmla="*/ 249325 w 5652"/>
              <a:gd name="T5" fmla="*/ 1449571 h 6067"/>
              <a:gd name="T6" fmla="*/ 296456 w 5652"/>
              <a:gd name="T7" fmla="*/ 1635220 h 6067"/>
              <a:gd name="T8" fmla="*/ 169095 w 5652"/>
              <a:gd name="T9" fmla="*/ 1736679 h 6067"/>
              <a:gd name="T10" fmla="*/ 413383 w 5652"/>
              <a:gd name="T11" fmla="*/ 1767981 h 6067"/>
              <a:gd name="T12" fmla="*/ 716314 w 5652"/>
              <a:gd name="T13" fmla="*/ 1895344 h 6067"/>
              <a:gd name="T14" fmla="*/ 891885 w 5652"/>
              <a:gd name="T15" fmla="*/ 1874477 h 6067"/>
              <a:gd name="T16" fmla="*/ 1093360 w 5652"/>
              <a:gd name="T17" fmla="*/ 2001840 h 6067"/>
              <a:gd name="T18" fmla="*/ 1279364 w 5652"/>
              <a:gd name="T19" fmla="*/ 2182452 h 6067"/>
              <a:gd name="T20" fmla="*/ 1513219 w 5652"/>
              <a:gd name="T21" fmla="*/ 2081353 h 6067"/>
              <a:gd name="T22" fmla="*/ 1608919 w 5652"/>
              <a:gd name="T23" fmla="*/ 1864043 h 6067"/>
              <a:gd name="T24" fmla="*/ 1879471 w 5652"/>
              <a:gd name="T25" fmla="*/ 1794964 h 6067"/>
              <a:gd name="T26" fmla="*/ 1884867 w 5652"/>
              <a:gd name="T27" fmla="*/ 1540237 h 6067"/>
              <a:gd name="T28" fmla="*/ 1624749 w 5652"/>
              <a:gd name="T29" fmla="*/ 1370059 h 6067"/>
              <a:gd name="T30" fmla="*/ 1821187 w 5652"/>
              <a:gd name="T31" fmla="*/ 1232262 h 6067"/>
              <a:gd name="T32" fmla="*/ 1889904 w 5652"/>
              <a:gd name="T33" fmla="*/ 1067121 h 6067"/>
              <a:gd name="T34" fmla="*/ 1852488 w 5652"/>
              <a:gd name="T35" fmla="*/ 1046253 h 6067"/>
              <a:gd name="T36" fmla="*/ 1550635 w 5652"/>
              <a:gd name="T37" fmla="*/ 855208 h 6067"/>
              <a:gd name="T38" fmla="*/ 1747073 w 5652"/>
              <a:gd name="T39" fmla="*/ 685030 h 6067"/>
              <a:gd name="T40" fmla="*/ 1852488 w 5652"/>
              <a:gd name="T41" fmla="*/ 254727 h 6067"/>
              <a:gd name="T42" fmla="*/ 1661446 w 5652"/>
              <a:gd name="T43" fmla="*/ 42095 h 6067"/>
              <a:gd name="T44" fmla="*/ 1677996 w 5652"/>
              <a:gd name="T45" fmla="*/ 26264 h 6067"/>
              <a:gd name="T46" fmla="*/ 1364631 w 5652"/>
              <a:gd name="T47" fmla="*/ 42095 h 6067"/>
              <a:gd name="T48" fmla="*/ 1242667 w 5652"/>
              <a:gd name="T49" fmla="*/ 361224 h 6067"/>
              <a:gd name="T50" fmla="*/ 1045150 w 5652"/>
              <a:gd name="T51" fmla="*/ 344673 h 6067"/>
              <a:gd name="T52" fmla="*/ 859505 w 5652"/>
              <a:gd name="T53" fmla="*/ 403318 h 6067"/>
              <a:gd name="T54" fmla="*/ 833242 w 5652"/>
              <a:gd name="T55" fmla="*/ 270558 h 6067"/>
              <a:gd name="T56" fmla="*/ 652634 w 5652"/>
              <a:gd name="T57" fmla="*/ 153628 h 6067"/>
              <a:gd name="T58" fmla="*/ 647237 w 5652"/>
              <a:gd name="T59" fmla="*/ 159025 h 6067"/>
              <a:gd name="T60" fmla="*/ 413383 w 5652"/>
              <a:gd name="T61" fmla="*/ 397922 h 6067"/>
              <a:gd name="T62" fmla="*/ 201475 w 5652"/>
              <a:gd name="T63" fmla="*/ 451170 h 6067"/>
              <a:gd name="T64" fmla="*/ 26264 w 5652"/>
              <a:gd name="T65" fmla="*/ 478153 h 6067"/>
              <a:gd name="T66" fmla="*/ 5037 w 5652"/>
              <a:gd name="T67" fmla="*/ 493984 h 6067"/>
              <a:gd name="T68" fmla="*/ 0 w 5652"/>
              <a:gd name="T69" fmla="*/ 493984 h 6067"/>
              <a:gd name="T70" fmla="*/ 137794 w 5652"/>
              <a:gd name="T71" fmla="*/ 690426 h 6067"/>
              <a:gd name="T72" fmla="*/ 280985 w 5652"/>
              <a:gd name="T73" fmla="*/ 860604 h 6067"/>
              <a:gd name="T74" fmla="*/ 296456 w 5652"/>
              <a:gd name="T75" fmla="*/ 950191 h 6067"/>
              <a:gd name="T76" fmla="*/ 121964 w 5652"/>
              <a:gd name="T77" fmla="*/ 1141596 h 6067"/>
              <a:gd name="T78" fmla="*/ 115848 w 5652"/>
              <a:gd name="T79" fmla="*/ 1146633 h 6067"/>
              <a:gd name="T80" fmla="*/ 265155 w 5652"/>
              <a:gd name="T81" fmla="*/ 1268960 h 606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5652" h="6067">
                <a:moveTo>
                  <a:pt x="737" y="3527"/>
                </a:moveTo>
                <a:lnTo>
                  <a:pt x="737" y="3527"/>
                </a:lnTo>
                <a:cubicBezTo>
                  <a:pt x="737" y="3527"/>
                  <a:pt x="693" y="3895"/>
                  <a:pt x="693" y="4029"/>
                </a:cubicBezTo>
                <a:cubicBezTo>
                  <a:pt x="693" y="4162"/>
                  <a:pt x="1016" y="4545"/>
                  <a:pt x="824" y="4545"/>
                </a:cubicBezTo>
                <a:cubicBezTo>
                  <a:pt x="618" y="4545"/>
                  <a:pt x="339" y="4679"/>
                  <a:pt x="470" y="4827"/>
                </a:cubicBezTo>
                <a:cubicBezTo>
                  <a:pt x="618" y="4975"/>
                  <a:pt x="1149" y="4914"/>
                  <a:pt x="1149" y="4914"/>
                </a:cubicBezTo>
                <a:cubicBezTo>
                  <a:pt x="1149" y="4914"/>
                  <a:pt x="1741" y="5268"/>
                  <a:pt x="1991" y="5268"/>
                </a:cubicBezTo>
                <a:cubicBezTo>
                  <a:pt x="2229" y="5268"/>
                  <a:pt x="2258" y="5062"/>
                  <a:pt x="2479" y="5210"/>
                </a:cubicBezTo>
                <a:cubicBezTo>
                  <a:pt x="2714" y="5358"/>
                  <a:pt x="3039" y="5564"/>
                  <a:pt x="3039" y="5564"/>
                </a:cubicBezTo>
                <a:cubicBezTo>
                  <a:pt x="3039" y="5564"/>
                  <a:pt x="3349" y="6066"/>
                  <a:pt x="3556" y="6066"/>
                </a:cubicBezTo>
                <a:cubicBezTo>
                  <a:pt x="3747" y="6066"/>
                  <a:pt x="4118" y="5874"/>
                  <a:pt x="4206" y="5785"/>
                </a:cubicBezTo>
                <a:cubicBezTo>
                  <a:pt x="4295" y="5697"/>
                  <a:pt x="4249" y="5297"/>
                  <a:pt x="4472" y="5181"/>
                </a:cubicBezTo>
                <a:cubicBezTo>
                  <a:pt x="4649" y="5077"/>
                  <a:pt x="4987" y="5091"/>
                  <a:pt x="5224" y="4989"/>
                </a:cubicBezTo>
                <a:cubicBezTo>
                  <a:pt x="5253" y="4812"/>
                  <a:pt x="5358" y="4397"/>
                  <a:pt x="5239" y="4281"/>
                </a:cubicBezTo>
                <a:cubicBezTo>
                  <a:pt x="5091" y="4133"/>
                  <a:pt x="4516" y="4000"/>
                  <a:pt x="4516" y="3808"/>
                </a:cubicBezTo>
                <a:cubicBezTo>
                  <a:pt x="4516" y="3616"/>
                  <a:pt x="5062" y="3425"/>
                  <a:pt x="5062" y="3425"/>
                </a:cubicBezTo>
                <a:cubicBezTo>
                  <a:pt x="5253" y="2966"/>
                  <a:pt x="5253" y="2966"/>
                  <a:pt x="5253" y="2966"/>
                </a:cubicBezTo>
                <a:cubicBezTo>
                  <a:pt x="5210" y="2952"/>
                  <a:pt x="5166" y="2923"/>
                  <a:pt x="5149" y="2908"/>
                </a:cubicBezTo>
                <a:cubicBezTo>
                  <a:pt x="5033" y="2804"/>
                  <a:pt x="4310" y="2583"/>
                  <a:pt x="4310" y="2377"/>
                </a:cubicBezTo>
                <a:cubicBezTo>
                  <a:pt x="4310" y="2183"/>
                  <a:pt x="4664" y="2096"/>
                  <a:pt x="4856" y="1904"/>
                </a:cubicBezTo>
                <a:cubicBezTo>
                  <a:pt x="5033" y="1713"/>
                  <a:pt x="5651" y="810"/>
                  <a:pt x="5149" y="708"/>
                </a:cubicBezTo>
                <a:cubicBezTo>
                  <a:pt x="4649" y="604"/>
                  <a:pt x="4618" y="117"/>
                  <a:pt x="4618" y="117"/>
                </a:cubicBezTo>
                <a:cubicBezTo>
                  <a:pt x="4618" y="117"/>
                  <a:pt x="4632" y="102"/>
                  <a:pt x="4664" y="73"/>
                </a:cubicBezTo>
                <a:cubicBezTo>
                  <a:pt x="4324" y="0"/>
                  <a:pt x="3999" y="73"/>
                  <a:pt x="3793" y="117"/>
                </a:cubicBezTo>
                <a:cubicBezTo>
                  <a:pt x="3556" y="163"/>
                  <a:pt x="3616" y="856"/>
                  <a:pt x="3454" y="1004"/>
                </a:cubicBezTo>
                <a:cubicBezTo>
                  <a:pt x="3306" y="1167"/>
                  <a:pt x="3129" y="958"/>
                  <a:pt x="2905" y="958"/>
                </a:cubicBezTo>
                <a:cubicBezTo>
                  <a:pt x="2699" y="958"/>
                  <a:pt x="2522" y="1121"/>
                  <a:pt x="2389" y="1121"/>
                </a:cubicBezTo>
                <a:cubicBezTo>
                  <a:pt x="2258" y="1121"/>
                  <a:pt x="2316" y="752"/>
                  <a:pt x="2316" y="752"/>
                </a:cubicBezTo>
                <a:cubicBezTo>
                  <a:pt x="1814" y="427"/>
                  <a:pt x="1814" y="427"/>
                  <a:pt x="1814" y="427"/>
                </a:cubicBezTo>
                <a:lnTo>
                  <a:pt x="1799" y="442"/>
                </a:lnTo>
                <a:cubicBezTo>
                  <a:pt x="1799" y="442"/>
                  <a:pt x="1312" y="944"/>
                  <a:pt x="1149" y="1106"/>
                </a:cubicBezTo>
                <a:cubicBezTo>
                  <a:pt x="972" y="1283"/>
                  <a:pt x="824" y="1225"/>
                  <a:pt x="560" y="1254"/>
                </a:cubicBezTo>
                <a:cubicBezTo>
                  <a:pt x="383" y="1283"/>
                  <a:pt x="177" y="1312"/>
                  <a:pt x="73" y="1329"/>
                </a:cubicBezTo>
                <a:cubicBezTo>
                  <a:pt x="58" y="1344"/>
                  <a:pt x="29" y="1358"/>
                  <a:pt x="14" y="1373"/>
                </a:cubicBezTo>
                <a:cubicBezTo>
                  <a:pt x="0" y="1373"/>
                  <a:pt x="0" y="1373"/>
                  <a:pt x="0" y="1373"/>
                </a:cubicBezTo>
                <a:cubicBezTo>
                  <a:pt x="131" y="1550"/>
                  <a:pt x="308" y="1846"/>
                  <a:pt x="383" y="1919"/>
                </a:cubicBezTo>
                <a:cubicBezTo>
                  <a:pt x="470" y="2006"/>
                  <a:pt x="545" y="2273"/>
                  <a:pt x="781" y="2392"/>
                </a:cubicBezTo>
                <a:cubicBezTo>
                  <a:pt x="1016" y="2494"/>
                  <a:pt x="972" y="2583"/>
                  <a:pt x="824" y="2641"/>
                </a:cubicBezTo>
                <a:cubicBezTo>
                  <a:pt x="662" y="2700"/>
                  <a:pt x="575" y="3039"/>
                  <a:pt x="339" y="3173"/>
                </a:cubicBezTo>
                <a:cubicBezTo>
                  <a:pt x="339" y="3187"/>
                  <a:pt x="322" y="3187"/>
                  <a:pt x="322" y="3187"/>
                </a:cubicBezTo>
                <a:cubicBezTo>
                  <a:pt x="412" y="3321"/>
                  <a:pt x="589" y="3527"/>
                  <a:pt x="737" y="3527"/>
                </a:cubicBezTo>
              </a:path>
            </a:pathLst>
          </a:custGeom>
          <a:solidFill>
            <a:srgbClr val="646464"/>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13" name="Freeform 23"/>
          <p:cNvSpPr>
            <a:spLocks noChangeArrowheads="1"/>
          </p:cNvSpPr>
          <p:nvPr/>
        </p:nvSpPr>
        <p:spPr bwMode="auto">
          <a:xfrm>
            <a:off x="7870277" y="1272044"/>
            <a:ext cx="786189" cy="1084077"/>
          </a:xfrm>
          <a:custGeom>
            <a:avLst/>
            <a:gdLst>
              <a:gd name="T0" fmla="*/ 376762 w 4102"/>
              <a:gd name="T1" fmla="*/ 562527 h 5654"/>
              <a:gd name="T2" fmla="*/ 376762 w 4102"/>
              <a:gd name="T3" fmla="*/ 562527 h 5654"/>
              <a:gd name="T4" fmla="*/ 110728 w 4102"/>
              <a:gd name="T5" fmla="*/ 886232 h 5654"/>
              <a:gd name="T6" fmla="*/ 301625 w 4102"/>
              <a:gd name="T7" fmla="*/ 1098799 h 5654"/>
              <a:gd name="T8" fmla="*/ 196290 w 4102"/>
              <a:gd name="T9" fmla="*/ 1528967 h 5654"/>
              <a:gd name="T10" fmla="*/ 0 w 4102"/>
              <a:gd name="T11" fmla="*/ 1699092 h 5654"/>
              <a:gd name="T12" fmla="*/ 301625 w 4102"/>
              <a:gd name="T13" fmla="*/ 1890078 h 5654"/>
              <a:gd name="T14" fmla="*/ 604329 w 4102"/>
              <a:gd name="T15" fmla="*/ 1995821 h 5654"/>
              <a:gd name="T16" fmla="*/ 1033937 w 4102"/>
              <a:gd name="T17" fmla="*/ 1985391 h 5654"/>
              <a:gd name="T18" fmla="*/ 1347067 w 4102"/>
              <a:gd name="T19" fmla="*/ 1809871 h 5654"/>
              <a:gd name="T20" fmla="*/ 1342034 w 4102"/>
              <a:gd name="T21" fmla="*/ 1799440 h 5654"/>
              <a:gd name="T22" fmla="*/ 1294938 w 4102"/>
              <a:gd name="T23" fmla="*/ 1571048 h 5654"/>
              <a:gd name="T24" fmla="*/ 1241732 w 4102"/>
              <a:gd name="T25" fmla="*/ 1407038 h 5654"/>
              <a:gd name="T26" fmla="*/ 1422203 w 4102"/>
              <a:gd name="T27" fmla="*/ 1178286 h 5654"/>
              <a:gd name="T28" fmla="*/ 1320823 w 4102"/>
              <a:gd name="T29" fmla="*/ 812140 h 5654"/>
              <a:gd name="T30" fmla="*/ 1140351 w 4102"/>
              <a:gd name="T31" fmla="*/ 546702 h 5654"/>
              <a:gd name="T32" fmla="*/ 939028 w 4102"/>
              <a:gd name="T33" fmla="*/ 435203 h 5654"/>
              <a:gd name="T34" fmla="*/ 758556 w 4102"/>
              <a:gd name="T35" fmla="*/ 302484 h 5654"/>
              <a:gd name="T36" fmla="*/ 572692 w 4102"/>
              <a:gd name="T37" fmla="*/ 180555 h 5654"/>
              <a:gd name="T38" fmla="*/ 392220 w 4102"/>
              <a:gd name="T39" fmla="*/ 63662 h 5654"/>
              <a:gd name="T40" fmla="*/ 285807 w 4102"/>
              <a:gd name="T41" fmla="*/ 271193 h 5654"/>
              <a:gd name="T42" fmla="*/ 376762 w 4102"/>
              <a:gd name="T43" fmla="*/ 562527 h 56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02" h="5654">
                <a:moveTo>
                  <a:pt x="1048" y="1564"/>
                </a:moveTo>
                <a:lnTo>
                  <a:pt x="1048" y="1564"/>
                </a:lnTo>
                <a:cubicBezTo>
                  <a:pt x="958" y="2008"/>
                  <a:pt x="308" y="2464"/>
                  <a:pt x="308" y="2464"/>
                </a:cubicBezTo>
                <a:cubicBezTo>
                  <a:pt x="308" y="2464"/>
                  <a:pt x="339" y="2951"/>
                  <a:pt x="839" y="3055"/>
                </a:cubicBezTo>
                <a:cubicBezTo>
                  <a:pt x="1341" y="3157"/>
                  <a:pt x="723" y="4060"/>
                  <a:pt x="546" y="4251"/>
                </a:cubicBezTo>
                <a:cubicBezTo>
                  <a:pt x="354" y="4443"/>
                  <a:pt x="0" y="4530"/>
                  <a:pt x="0" y="4724"/>
                </a:cubicBezTo>
                <a:cubicBezTo>
                  <a:pt x="0" y="4930"/>
                  <a:pt x="723" y="5151"/>
                  <a:pt x="839" y="5255"/>
                </a:cubicBezTo>
                <a:cubicBezTo>
                  <a:pt x="943" y="5372"/>
                  <a:pt x="1579" y="5447"/>
                  <a:pt x="1681" y="5549"/>
                </a:cubicBezTo>
                <a:cubicBezTo>
                  <a:pt x="1800" y="5653"/>
                  <a:pt x="2508" y="5180"/>
                  <a:pt x="2876" y="5520"/>
                </a:cubicBezTo>
                <a:cubicBezTo>
                  <a:pt x="2876" y="5520"/>
                  <a:pt x="3335" y="5122"/>
                  <a:pt x="3747" y="5032"/>
                </a:cubicBezTo>
                <a:cubicBezTo>
                  <a:pt x="3733" y="5003"/>
                  <a:pt x="3733" y="5003"/>
                  <a:pt x="3733" y="5003"/>
                </a:cubicBezTo>
                <a:cubicBezTo>
                  <a:pt x="4087" y="4649"/>
                  <a:pt x="3602" y="4368"/>
                  <a:pt x="3602" y="4368"/>
                </a:cubicBezTo>
                <a:cubicBezTo>
                  <a:pt x="3881" y="4089"/>
                  <a:pt x="3497" y="4030"/>
                  <a:pt x="3454" y="3912"/>
                </a:cubicBezTo>
                <a:cubicBezTo>
                  <a:pt x="3425" y="3793"/>
                  <a:pt x="3822" y="3705"/>
                  <a:pt x="3956" y="3276"/>
                </a:cubicBezTo>
                <a:cubicBezTo>
                  <a:pt x="4101" y="2835"/>
                  <a:pt x="3674" y="2258"/>
                  <a:pt x="3674" y="2258"/>
                </a:cubicBezTo>
                <a:cubicBezTo>
                  <a:pt x="2862" y="2124"/>
                  <a:pt x="3631" y="1520"/>
                  <a:pt x="3172" y="1520"/>
                </a:cubicBezTo>
                <a:cubicBezTo>
                  <a:pt x="2699" y="1520"/>
                  <a:pt x="2612" y="1462"/>
                  <a:pt x="2612" y="1210"/>
                </a:cubicBezTo>
                <a:cubicBezTo>
                  <a:pt x="2612" y="945"/>
                  <a:pt x="2110" y="841"/>
                  <a:pt x="2110" y="841"/>
                </a:cubicBezTo>
                <a:cubicBezTo>
                  <a:pt x="2110" y="545"/>
                  <a:pt x="1593" y="502"/>
                  <a:pt x="1593" y="502"/>
                </a:cubicBezTo>
                <a:cubicBezTo>
                  <a:pt x="1875" y="118"/>
                  <a:pt x="1091" y="0"/>
                  <a:pt x="1091" y="177"/>
                </a:cubicBezTo>
                <a:cubicBezTo>
                  <a:pt x="1091" y="339"/>
                  <a:pt x="914" y="679"/>
                  <a:pt x="795" y="754"/>
                </a:cubicBezTo>
                <a:cubicBezTo>
                  <a:pt x="929" y="975"/>
                  <a:pt x="1106" y="1300"/>
                  <a:pt x="1048" y="1564"/>
                </a:cubicBezTo>
              </a:path>
            </a:pathLst>
          </a:custGeom>
          <a:solidFill>
            <a:srgbClr val="656565"/>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14" name="Freeform 24"/>
          <p:cNvSpPr>
            <a:spLocks noChangeArrowheads="1"/>
          </p:cNvSpPr>
          <p:nvPr/>
        </p:nvSpPr>
        <p:spPr bwMode="auto">
          <a:xfrm>
            <a:off x="7391284" y="1360057"/>
            <a:ext cx="690561" cy="585621"/>
          </a:xfrm>
          <a:custGeom>
            <a:avLst/>
            <a:gdLst>
              <a:gd name="T0" fmla="*/ 206718 w 3603"/>
              <a:gd name="T1" fmla="*/ 1081660 h 3057"/>
              <a:gd name="T2" fmla="*/ 206718 w 3603"/>
              <a:gd name="T3" fmla="*/ 1081660 h 3057"/>
              <a:gd name="T4" fmla="*/ 392226 w 3603"/>
              <a:gd name="T5" fmla="*/ 1023085 h 3057"/>
              <a:gd name="T6" fmla="*/ 589597 w 3603"/>
              <a:gd name="T7" fmla="*/ 1039616 h 3057"/>
              <a:gd name="T8" fmla="*/ 711471 w 3603"/>
              <a:gd name="T9" fmla="*/ 720867 h 3057"/>
              <a:gd name="T10" fmla="*/ 1024605 w 3603"/>
              <a:gd name="T11" fmla="*/ 705056 h 3057"/>
              <a:gd name="T12" fmla="*/ 1274105 w 3603"/>
              <a:gd name="T13" fmla="*/ 397447 h 3057"/>
              <a:gd name="T14" fmla="*/ 1183149 w 3603"/>
              <a:gd name="T15" fmla="*/ 106369 h 3057"/>
              <a:gd name="T16" fmla="*/ 1172723 w 3603"/>
              <a:gd name="T17" fmla="*/ 111400 h 3057"/>
              <a:gd name="T18" fmla="*/ 1013100 w 3603"/>
              <a:gd name="T19" fmla="*/ 63606 h 3057"/>
              <a:gd name="T20" fmla="*/ 885834 w 3603"/>
              <a:gd name="T21" fmla="*/ 31264 h 3057"/>
              <a:gd name="T22" fmla="*/ 727290 w 3603"/>
              <a:gd name="T23" fmla="*/ 47794 h 3057"/>
              <a:gd name="T24" fmla="*/ 589597 w 3603"/>
              <a:gd name="T25" fmla="*/ 148054 h 3057"/>
              <a:gd name="T26" fmla="*/ 488215 w 3603"/>
              <a:gd name="T27" fmla="*/ 111400 h 3057"/>
              <a:gd name="T28" fmla="*/ 313134 w 3603"/>
              <a:gd name="T29" fmla="*/ 26233 h 3057"/>
              <a:gd name="T30" fmla="*/ 180474 w 3603"/>
              <a:gd name="T31" fmla="*/ 185787 h 3057"/>
              <a:gd name="T32" fmla="*/ 15818 w 3603"/>
              <a:gd name="T33" fmla="*/ 328451 h 3057"/>
              <a:gd name="T34" fmla="*/ 15818 w 3603"/>
              <a:gd name="T35" fmla="*/ 328451 h 3057"/>
              <a:gd name="T36" fmla="*/ 212830 w 3603"/>
              <a:gd name="T37" fmla="*/ 536159 h 3057"/>
              <a:gd name="T38" fmla="*/ 0 w 3603"/>
              <a:gd name="T39" fmla="*/ 832268 h 3057"/>
              <a:gd name="T40" fmla="*/ 180474 w 3603"/>
              <a:gd name="T41" fmla="*/ 949058 h 3057"/>
              <a:gd name="T42" fmla="*/ 206718 w 3603"/>
              <a:gd name="T43" fmla="*/ 1081660 h 30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603" h="3057">
                <a:moveTo>
                  <a:pt x="575" y="3010"/>
                </a:moveTo>
                <a:lnTo>
                  <a:pt x="575" y="3010"/>
                </a:lnTo>
                <a:cubicBezTo>
                  <a:pt x="708" y="3010"/>
                  <a:pt x="885" y="2847"/>
                  <a:pt x="1091" y="2847"/>
                </a:cubicBezTo>
                <a:cubicBezTo>
                  <a:pt x="1315" y="2847"/>
                  <a:pt x="1492" y="3056"/>
                  <a:pt x="1640" y="2893"/>
                </a:cubicBezTo>
                <a:cubicBezTo>
                  <a:pt x="1802" y="2745"/>
                  <a:pt x="1742" y="2052"/>
                  <a:pt x="1979" y="2006"/>
                </a:cubicBezTo>
                <a:cubicBezTo>
                  <a:pt x="2185" y="1962"/>
                  <a:pt x="2510" y="1889"/>
                  <a:pt x="2850" y="1962"/>
                </a:cubicBezTo>
                <a:cubicBezTo>
                  <a:pt x="2995" y="1860"/>
                  <a:pt x="3468" y="1475"/>
                  <a:pt x="3544" y="1106"/>
                </a:cubicBezTo>
                <a:cubicBezTo>
                  <a:pt x="3602" y="842"/>
                  <a:pt x="3425" y="517"/>
                  <a:pt x="3291" y="296"/>
                </a:cubicBezTo>
                <a:cubicBezTo>
                  <a:pt x="3277" y="310"/>
                  <a:pt x="3262" y="310"/>
                  <a:pt x="3262" y="310"/>
                </a:cubicBezTo>
                <a:cubicBezTo>
                  <a:pt x="3158" y="310"/>
                  <a:pt x="2981" y="221"/>
                  <a:pt x="2818" y="177"/>
                </a:cubicBezTo>
                <a:cubicBezTo>
                  <a:pt x="2658" y="133"/>
                  <a:pt x="2673" y="29"/>
                  <a:pt x="2464" y="87"/>
                </a:cubicBezTo>
                <a:cubicBezTo>
                  <a:pt x="2258" y="133"/>
                  <a:pt x="2185" y="133"/>
                  <a:pt x="2023" y="133"/>
                </a:cubicBezTo>
                <a:cubicBezTo>
                  <a:pt x="1860" y="133"/>
                  <a:pt x="1742" y="412"/>
                  <a:pt x="1640" y="412"/>
                </a:cubicBezTo>
                <a:cubicBezTo>
                  <a:pt x="1535" y="412"/>
                  <a:pt x="1417" y="369"/>
                  <a:pt x="1358" y="310"/>
                </a:cubicBezTo>
                <a:cubicBezTo>
                  <a:pt x="1300" y="264"/>
                  <a:pt x="929" y="0"/>
                  <a:pt x="871" y="73"/>
                </a:cubicBezTo>
                <a:cubicBezTo>
                  <a:pt x="798" y="148"/>
                  <a:pt x="502" y="517"/>
                  <a:pt x="502" y="517"/>
                </a:cubicBezTo>
                <a:cubicBezTo>
                  <a:pt x="0" y="635"/>
                  <a:pt x="281" y="914"/>
                  <a:pt x="44" y="914"/>
                </a:cubicBezTo>
                <a:cubicBezTo>
                  <a:pt x="592" y="1492"/>
                  <a:pt x="592" y="1492"/>
                  <a:pt x="592" y="1492"/>
                </a:cubicBezTo>
                <a:cubicBezTo>
                  <a:pt x="325" y="1756"/>
                  <a:pt x="61" y="2214"/>
                  <a:pt x="0" y="2316"/>
                </a:cubicBezTo>
                <a:cubicBezTo>
                  <a:pt x="502" y="2641"/>
                  <a:pt x="502" y="2641"/>
                  <a:pt x="502" y="2641"/>
                </a:cubicBezTo>
                <a:cubicBezTo>
                  <a:pt x="502" y="2641"/>
                  <a:pt x="444" y="3010"/>
                  <a:pt x="575" y="3010"/>
                </a:cubicBezTo>
              </a:path>
            </a:pathLst>
          </a:custGeom>
          <a:solidFill>
            <a:srgbClr val="666666"/>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15" name="Freeform 31"/>
          <p:cNvSpPr>
            <a:spLocks noChangeArrowheads="1"/>
          </p:cNvSpPr>
          <p:nvPr/>
        </p:nvSpPr>
        <p:spPr bwMode="auto">
          <a:xfrm>
            <a:off x="6838667" y="3782092"/>
            <a:ext cx="945289" cy="495070"/>
          </a:xfrm>
          <a:custGeom>
            <a:avLst/>
            <a:gdLst>
              <a:gd name="T0" fmla="*/ 1300002 w 4932"/>
              <a:gd name="T1" fmla="*/ 36659 h 2584"/>
              <a:gd name="T2" fmla="*/ 1300002 w 4932"/>
              <a:gd name="T3" fmla="*/ 36659 h 2584"/>
              <a:gd name="T4" fmla="*/ 981832 w 4932"/>
              <a:gd name="T5" fmla="*/ 31268 h 2584"/>
              <a:gd name="T6" fmla="*/ 823287 w 4932"/>
              <a:gd name="T7" fmla="*/ 105663 h 2584"/>
              <a:gd name="T8" fmla="*/ 584210 w 4932"/>
              <a:gd name="T9" fmla="*/ 31268 h 2584"/>
              <a:gd name="T10" fmla="*/ 409127 w 4932"/>
              <a:gd name="T11" fmla="*/ 143041 h 2584"/>
              <a:gd name="T12" fmla="*/ 0 w 4932"/>
              <a:gd name="T13" fmla="*/ 244032 h 2584"/>
              <a:gd name="T14" fmla="*/ 90597 w 4932"/>
              <a:gd name="T15" fmla="*/ 503877 h 2584"/>
              <a:gd name="T16" fmla="*/ 319248 w 4932"/>
              <a:gd name="T17" fmla="*/ 928328 h 2584"/>
              <a:gd name="T18" fmla="*/ 504757 w 4932"/>
              <a:gd name="T19" fmla="*/ 806132 h 2584"/>
              <a:gd name="T20" fmla="*/ 1035040 w 4932"/>
              <a:gd name="T21" fmla="*/ 779177 h 2584"/>
              <a:gd name="T22" fmla="*/ 1465019 w 4932"/>
              <a:gd name="T23" fmla="*/ 763723 h 2584"/>
              <a:gd name="T24" fmla="*/ 1614217 w 4932"/>
              <a:gd name="T25" fmla="*/ 700109 h 2584"/>
              <a:gd name="T26" fmla="*/ 1629676 w 4932"/>
              <a:gd name="T27" fmla="*/ 339273 h 2584"/>
              <a:gd name="T28" fmla="*/ 1677851 w 4932"/>
              <a:gd name="T29" fmla="*/ 232891 h 2584"/>
              <a:gd name="T30" fmla="*/ 1762337 w 4932"/>
              <a:gd name="T31" fmla="*/ 169277 h 2584"/>
              <a:gd name="T32" fmla="*/ 1741485 w 4932"/>
              <a:gd name="T33" fmla="*/ 110695 h 2584"/>
              <a:gd name="T34" fmla="*/ 1698703 w 4932"/>
              <a:gd name="T35" fmla="*/ 58582 h 2584"/>
              <a:gd name="T36" fmla="*/ 1566042 w 4932"/>
              <a:gd name="T37" fmla="*/ 31268 h 2584"/>
              <a:gd name="T38" fmla="*/ 1300002 w 4932"/>
              <a:gd name="T39" fmla="*/ 36659 h 2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932" h="2584">
                <a:moveTo>
                  <a:pt x="3616" y="102"/>
                </a:moveTo>
                <a:lnTo>
                  <a:pt x="3616" y="102"/>
                </a:lnTo>
                <a:cubicBezTo>
                  <a:pt x="3352" y="102"/>
                  <a:pt x="2954" y="87"/>
                  <a:pt x="2731" y="87"/>
                </a:cubicBezTo>
                <a:cubicBezTo>
                  <a:pt x="2731" y="87"/>
                  <a:pt x="2496" y="294"/>
                  <a:pt x="2290" y="294"/>
                </a:cubicBezTo>
                <a:cubicBezTo>
                  <a:pt x="2066" y="294"/>
                  <a:pt x="1773" y="0"/>
                  <a:pt x="1625" y="87"/>
                </a:cubicBezTo>
                <a:cubicBezTo>
                  <a:pt x="1463" y="163"/>
                  <a:pt x="1463" y="398"/>
                  <a:pt x="1138" y="398"/>
                </a:cubicBezTo>
                <a:cubicBezTo>
                  <a:pt x="813" y="398"/>
                  <a:pt x="665" y="604"/>
                  <a:pt x="0" y="679"/>
                </a:cubicBezTo>
                <a:cubicBezTo>
                  <a:pt x="0" y="679"/>
                  <a:pt x="252" y="1239"/>
                  <a:pt x="252" y="1402"/>
                </a:cubicBezTo>
                <a:cubicBezTo>
                  <a:pt x="252" y="1550"/>
                  <a:pt x="650" y="2020"/>
                  <a:pt x="888" y="2583"/>
                </a:cubicBezTo>
                <a:cubicBezTo>
                  <a:pt x="1108" y="2450"/>
                  <a:pt x="1329" y="2331"/>
                  <a:pt x="1404" y="2243"/>
                </a:cubicBezTo>
                <a:cubicBezTo>
                  <a:pt x="1564" y="2081"/>
                  <a:pt x="2525" y="2096"/>
                  <a:pt x="2879" y="2168"/>
                </a:cubicBezTo>
                <a:cubicBezTo>
                  <a:pt x="3219" y="2243"/>
                  <a:pt x="3927" y="2168"/>
                  <a:pt x="4075" y="2125"/>
                </a:cubicBezTo>
                <a:cubicBezTo>
                  <a:pt x="4148" y="2096"/>
                  <a:pt x="4310" y="2020"/>
                  <a:pt x="4490" y="1948"/>
                </a:cubicBezTo>
                <a:cubicBezTo>
                  <a:pt x="4519" y="1681"/>
                  <a:pt x="4577" y="1062"/>
                  <a:pt x="4533" y="944"/>
                </a:cubicBezTo>
                <a:cubicBezTo>
                  <a:pt x="4458" y="796"/>
                  <a:pt x="4548" y="648"/>
                  <a:pt x="4667" y="648"/>
                </a:cubicBezTo>
                <a:cubicBezTo>
                  <a:pt x="4768" y="648"/>
                  <a:pt x="4931" y="575"/>
                  <a:pt x="4902" y="471"/>
                </a:cubicBezTo>
                <a:cubicBezTo>
                  <a:pt x="4887" y="412"/>
                  <a:pt x="4873" y="354"/>
                  <a:pt x="4844" y="308"/>
                </a:cubicBezTo>
                <a:cubicBezTo>
                  <a:pt x="4798" y="264"/>
                  <a:pt x="4754" y="221"/>
                  <a:pt x="4725" y="163"/>
                </a:cubicBezTo>
                <a:cubicBezTo>
                  <a:pt x="4635" y="131"/>
                  <a:pt x="4490" y="87"/>
                  <a:pt x="4356" y="87"/>
                </a:cubicBezTo>
                <a:cubicBezTo>
                  <a:pt x="4165" y="87"/>
                  <a:pt x="3883" y="102"/>
                  <a:pt x="3616" y="102"/>
                </a:cubicBezTo>
              </a:path>
            </a:pathLst>
          </a:custGeom>
          <a:solidFill>
            <a:srgbClr val="666666"/>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16" name="Freeform 56"/>
          <p:cNvSpPr>
            <a:spLocks noChangeArrowheads="1"/>
          </p:cNvSpPr>
          <p:nvPr/>
        </p:nvSpPr>
        <p:spPr bwMode="auto">
          <a:xfrm>
            <a:off x="7321044" y="3265865"/>
            <a:ext cx="424830" cy="546693"/>
          </a:xfrm>
          <a:custGeom>
            <a:avLst/>
            <a:gdLst>
              <a:gd name="T0" fmla="*/ 775657 w 2216"/>
              <a:gd name="T1" fmla="*/ 880923 h 2851"/>
              <a:gd name="T2" fmla="*/ 775657 w 2216"/>
              <a:gd name="T3" fmla="*/ 880923 h 2851"/>
              <a:gd name="T4" fmla="*/ 573202 w 2216"/>
              <a:gd name="T5" fmla="*/ 753586 h 2851"/>
              <a:gd name="T6" fmla="*/ 525016 w 2216"/>
              <a:gd name="T7" fmla="*/ 599991 h 2851"/>
              <a:gd name="T8" fmla="*/ 684678 w 2216"/>
              <a:gd name="T9" fmla="*/ 531287 h 2851"/>
              <a:gd name="T10" fmla="*/ 674249 w 2216"/>
              <a:gd name="T11" fmla="*/ 424814 h 2851"/>
              <a:gd name="T12" fmla="*/ 690072 w 2216"/>
              <a:gd name="T13" fmla="*/ 429850 h 2851"/>
              <a:gd name="T14" fmla="*/ 642245 w 2216"/>
              <a:gd name="T15" fmla="*/ 96042 h 2851"/>
              <a:gd name="T16" fmla="*/ 562774 w 2216"/>
              <a:gd name="T17" fmla="*/ 0 h 2851"/>
              <a:gd name="T18" fmla="*/ 366432 w 2216"/>
              <a:gd name="T19" fmla="*/ 0 h 2851"/>
              <a:gd name="T20" fmla="*/ 313211 w 2216"/>
              <a:gd name="T21" fmla="*/ 74100 h 2851"/>
              <a:gd name="T22" fmla="*/ 212164 w 2216"/>
              <a:gd name="T23" fmla="*/ 440641 h 2851"/>
              <a:gd name="T24" fmla="*/ 63649 w 2216"/>
              <a:gd name="T25" fmla="*/ 844233 h 2851"/>
              <a:gd name="T26" fmla="*/ 116870 w 2216"/>
              <a:gd name="T27" fmla="*/ 997828 h 2851"/>
              <a:gd name="T28" fmla="*/ 397717 w 2216"/>
              <a:gd name="T29" fmla="*/ 1003223 h 2851"/>
              <a:gd name="T30" fmla="*/ 663821 w 2216"/>
              <a:gd name="T31" fmla="*/ 997828 h 2851"/>
              <a:gd name="T32" fmla="*/ 796513 w 2216"/>
              <a:gd name="T33" fmla="*/ 1025165 h 2851"/>
              <a:gd name="T34" fmla="*/ 775657 w 2216"/>
              <a:gd name="T35" fmla="*/ 880923 h 28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16" h="2851">
                <a:moveTo>
                  <a:pt x="2157" y="2449"/>
                </a:moveTo>
                <a:lnTo>
                  <a:pt x="2157" y="2449"/>
                </a:lnTo>
                <a:cubicBezTo>
                  <a:pt x="2157" y="2287"/>
                  <a:pt x="1698" y="2200"/>
                  <a:pt x="1594" y="2095"/>
                </a:cubicBezTo>
                <a:cubicBezTo>
                  <a:pt x="1507" y="2008"/>
                  <a:pt x="1446" y="1773"/>
                  <a:pt x="1460" y="1668"/>
                </a:cubicBezTo>
                <a:cubicBezTo>
                  <a:pt x="1492" y="1564"/>
                  <a:pt x="1861" y="1520"/>
                  <a:pt x="1904" y="1477"/>
                </a:cubicBezTo>
                <a:cubicBezTo>
                  <a:pt x="1948" y="1416"/>
                  <a:pt x="1875" y="1181"/>
                  <a:pt x="1875" y="1181"/>
                </a:cubicBezTo>
                <a:cubicBezTo>
                  <a:pt x="1875" y="1181"/>
                  <a:pt x="1890" y="1195"/>
                  <a:pt x="1919" y="1195"/>
                </a:cubicBezTo>
                <a:cubicBezTo>
                  <a:pt x="1771" y="914"/>
                  <a:pt x="1786" y="368"/>
                  <a:pt x="1786" y="267"/>
                </a:cubicBezTo>
                <a:cubicBezTo>
                  <a:pt x="1786" y="162"/>
                  <a:pt x="1638" y="60"/>
                  <a:pt x="1565" y="0"/>
                </a:cubicBezTo>
                <a:cubicBezTo>
                  <a:pt x="1019" y="0"/>
                  <a:pt x="1019" y="0"/>
                  <a:pt x="1019" y="0"/>
                </a:cubicBezTo>
                <a:cubicBezTo>
                  <a:pt x="1004" y="104"/>
                  <a:pt x="961" y="206"/>
                  <a:pt x="871" y="206"/>
                </a:cubicBezTo>
                <a:cubicBezTo>
                  <a:pt x="723" y="206"/>
                  <a:pt x="444" y="989"/>
                  <a:pt x="590" y="1225"/>
                </a:cubicBezTo>
                <a:cubicBezTo>
                  <a:pt x="738" y="1448"/>
                  <a:pt x="369" y="2243"/>
                  <a:pt x="177" y="2347"/>
                </a:cubicBezTo>
                <a:cubicBezTo>
                  <a:pt x="0" y="2449"/>
                  <a:pt x="354" y="2495"/>
                  <a:pt x="325" y="2774"/>
                </a:cubicBezTo>
                <a:cubicBezTo>
                  <a:pt x="561" y="2774"/>
                  <a:pt x="886" y="2789"/>
                  <a:pt x="1106" y="2789"/>
                </a:cubicBezTo>
                <a:cubicBezTo>
                  <a:pt x="1373" y="2789"/>
                  <a:pt x="1655" y="2774"/>
                  <a:pt x="1846" y="2774"/>
                </a:cubicBezTo>
                <a:cubicBezTo>
                  <a:pt x="1980" y="2774"/>
                  <a:pt x="2125" y="2818"/>
                  <a:pt x="2215" y="2850"/>
                </a:cubicBezTo>
                <a:cubicBezTo>
                  <a:pt x="2157" y="2716"/>
                  <a:pt x="2157" y="2554"/>
                  <a:pt x="2157" y="2449"/>
                </a:cubicBezTo>
              </a:path>
            </a:pathLst>
          </a:custGeom>
          <a:solidFill>
            <a:srgbClr val="676767"/>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17" name="Freeform 57"/>
          <p:cNvSpPr>
            <a:spLocks noChangeArrowheads="1"/>
          </p:cNvSpPr>
          <p:nvPr/>
        </p:nvSpPr>
        <p:spPr bwMode="auto">
          <a:xfrm>
            <a:off x="6405375" y="3160927"/>
            <a:ext cx="1110313" cy="749799"/>
          </a:xfrm>
          <a:custGeom>
            <a:avLst/>
            <a:gdLst>
              <a:gd name="T0" fmla="*/ 2039485 w 5788"/>
              <a:gd name="T1" fmla="*/ 196259 h 3913"/>
              <a:gd name="T2" fmla="*/ 2039485 w 5788"/>
              <a:gd name="T3" fmla="*/ 196259 h 3913"/>
              <a:gd name="T4" fmla="*/ 1901672 w 5788"/>
              <a:gd name="T5" fmla="*/ 0 h 3913"/>
              <a:gd name="T6" fmla="*/ 1901672 w 5788"/>
              <a:gd name="T7" fmla="*/ 0 h 3913"/>
              <a:gd name="T8" fmla="*/ 1626047 w 5788"/>
              <a:gd name="T9" fmla="*/ 127245 h 3913"/>
              <a:gd name="T10" fmla="*/ 1285653 w 5788"/>
              <a:gd name="T11" fmla="*/ 116821 h 3913"/>
              <a:gd name="T12" fmla="*/ 1078754 w 5788"/>
              <a:gd name="T13" fmla="*/ 190868 h 3913"/>
              <a:gd name="T14" fmla="*/ 690143 w 5788"/>
              <a:gd name="T15" fmla="*/ 281449 h 3913"/>
              <a:gd name="T16" fmla="*/ 521026 w 5788"/>
              <a:gd name="T17" fmla="*/ 345071 h 3913"/>
              <a:gd name="T18" fmla="*/ 457337 w 5788"/>
              <a:gd name="T19" fmla="*/ 445358 h 3913"/>
              <a:gd name="T20" fmla="*/ 101111 w 5788"/>
              <a:gd name="T21" fmla="*/ 445358 h 3913"/>
              <a:gd name="T22" fmla="*/ 63689 w 5788"/>
              <a:gd name="T23" fmla="*/ 620769 h 3913"/>
              <a:gd name="T24" fmla="*/ 175235 w 5788"/>
              <a:gd name="T25" fmla="*/ 668576 h 3913"/>
              <a:gd name="T26" fmla="*/ 106508 w 5788"/>
              <a:gd name="T27" fmla="*/ 801212 h 3913"/>
              <a:gd name="T28" fmla="*/ 297575 w 5788"/>
              <a:gd name="T29" fmla="*/ 912642 h 3913"/>
              <a:gd name="T30" fmla="*/ 526063 w 5788"/>
              <a:gd name="T31" fmla="*/ 971232 h 3913"/>
              <a:gd name="T32" fmla="*/ 600547 w 5788"/>
              <a:gd name="T33" fmla="*/ 1050670 h 3913"/>
              <a:gd name="T34" fmla="*/ 770744 w 5788"/>
              <a:gd name="T35" fmla="*/ 1272810 h 3913"/>
              <a:gd name="T36" fmla="*/ 829036 w 5788"/>
              <a:gd name="T37" fmla="*/ 1406166 h 3913"/>
              <a:gd name="T38" fmla="*/ 1221964 w 5788"/>
              <a:gd name="T39" fmla="*/ 1305160 h 3913"/>
              <a:gd name="T40" fmla="*/ 1397198 w 5788"/>
              <a:gd name="T41" fmla="*/ 1193372 h 3913"/>
              <a:gd name="T42" fmla="*/ 1636482 w 5788"/>
              <a:gd name="T43" fmla="*/ 1267778 h 3913"/>
              <a:gd name="T44" fmla="*/ 1795164 w 5788"/>
              <a:gd name="T45" fmla="*/ 1193372 h 3913"/>
              <a:gd name="T46" fmla="*/ 1832586 w 5788"/>
              <a:gd name="T47" fmla="*/ 1193372 h 3913"/>
              <a:gd name="T48" fmla="*/ 1779332 w 5788"/>
              <a:gd name="T49" fmla="*/ 1039887 h 3913"/>
              <a:gd name="T50" fmla="*/ 1927939 w 5788"/>
              <a:gd name="T51" fmla="*/ 636585 h 3913"/>
              <a:gd name="T52" fmla="*/ 2029050 w 5788"/>
              <a:gd name="T53" fmla="*/ 270306 h 3913"/>
              <a:gd name="T54" fmla="*/ 2082304 w 5788"/>
              <a:gd name="T55" fmla="*/ 196259 h 3913"/>
              <a:gd name="T56" fmla="*/ 2039485 w 5788"/>
              <a:gd name="T57" fmla="*/ 196259 h 39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88" h="3913">
                <a:moveTo>
                  <a:pt x="5668" y="546"/>
                </a:moveTo>
                <a:lnTo>
                  <a:pt x="5668" y="546"/>
                </a:lnTo>
                <a:cubicBezTo>
                  <a:pt x="5668" y="133"/>
                  <a:pt x="5375" y="90"/>
                  <a:pt x="5285" y="0"/>
                </a:cubicBezTo>
                <a:cubicBezTo>
                  <a:pt x="5122" y="133"/>
                  <a:pt x="4858" y="325"/>
                  <a:pt x="4519" y="354"/>
                </a:cubicBezTo>
                <a:cubicBezTo>
                  <a:pt x="3985" y="412"/>
                  <a:pt x="3677" y="221"/>
                  <a:pt x="3573" y="325"/>
                </a:cubicBezTo>
                <a:cubicBezTo>
                  <a:pt x="3454" y="444"/>
                  <a:pt x="3366" y="531"/>
                  <a:pt x="2998" y="531"/>
                </a:cubicBezTo>
                <a:cubicBezTo>
                  <a:pt x="2615" y="531"/>
                  <a:pt x="2229" y="783"/>
                  <a:pt x="1918" y="783"/>
                </a:cubicBezTo>
                <a:cubicBezTo>
                  <a:pt x="1625" y="783"/>
                  <a:pt x="1448" y="856"/>
                  <a:pt x="1448" y="960"/>
                </a:cubicBezTo>
                <a:cubicBezTo>
                  <a:pt x="1448" y="1077"/>
                  <a:pt x="1596" y="1239"/>
                  <a:pt x="1271" y="1239"/>
                </a:cubicBezTo>
                <a:cubicBezTo>
                  <a:pt x="960" y="1239"/>
                  <a:pt x="400" y="1138"/>
                  <a:pt x="281" y="1239"/>
                </a:cubicBezTo>
                <a:cubicBezTo>
                  <a:pt x="177" y="1358"/>
                  <a:pt x="0" y="1727"/>
                  <a:pt x="177" y="1727"/>
                </a:cubicBezTo>
                <a:cubicBezTo>
                  <a:pt x="354" y="1727"/>
                  <a:pt x="606" y="1727"/>
                  <a:pt x="487" y="1860"/>
                </a:cubicBezTo>
                <a:cubicBezTo>
                  <a:pt x="400" y="1948"/>
                  <a:pt x="325" y="2081"/>
                  <a:pt x="296" y="2229"/>
                </a:cubicBezTo>
                <a:cubicBezTo>
                  <a:pt x="429" y="2243"/>
                  <a:pt x="725" y="2450"/>
                  <a:pt x="827" y="2539"/>
                </a:cubicBezTo>
                <a:cubicBezTo>
                  <a:pt x="917" y="2641"/>
                  <a:pt x="1300" y="2641"/>
                  <a:pt x="1462" y="2702"/>
                </a:cubicBezTo>
                <a:cubicBezTo>
                  <a:pt x="1610" y="2746"/>
                  <a:pt x="1669" y="2923"/>
                  <a:pt x="1669" y="2923"/>
                </a:cubicBezTo>
                <a:cubicBezTo>
                  <a:pt x="2171" y="2716"/>
                  <a:pt x="2142" y="3349"/>
                  <a:pt x="2142" y="3541"/>
                </a:cubicBezTo>
                <a:cubicBezTo>
                  <a:pt x="2142" y="3660"/>
                  <a:pt x="2243" y="3808"/>
                  <a:pt x="2304" y="3912"/>
                </a:cubicBezTo>
                <a:cubicBezTo>
                  <a:pt x="2923" y="3837"/>
                  <a:pt x="3085" y="3631"/>
                  <a:pt x="3396" y="3631"/>
                </a:cubicBezTo>
                <a:cubicBezTo>
                  <a:pt x="3721" y="3631"/>
                  <a:pt x="3721" y="3396"/>
                  <a:pt x="3883" y="3320"/>
                </a:cubicBezTo>
                <a:cubicBezTo>
                  <a:pt x="4031" y="3233"/>
                  <a:pt x="4324" y="3527"/>
                  <a:pt x="4548" y="3527"/>
                </a:cubicBezTo>
                <a:cubicBezTo>
                  <a:pt x="4754" y="3527"/>
                  <a:pt x="4989" y="3320"/>
                  <a:pt x="4989" y="3320"/>
                </a:cubicBezTo>
                <a:cubicBezTo>
                  <a:pt x="5021" y="3320"/>
                  <a:pt x="5050" y="3320"/>
                  <a:pt x="5093" y="3320"/>
                </a:cubicBezTo>
                <a:cubicBezTo>
                  <a:pt x="5122" y="3041"/>
                  <a:pt x="4768" y="2995"/>
                  <a:pt x="4945" y="2893"/>
                </a:cubicBezTo>
                <a:cubicBezTo>
                  <a:pt x="5137" y="2789"/>
                  <a:pt x="5506" y="1994"/>
                  <a:pt x="5358" y="1771"/>
                </a:cubicBezTo>
                <a:cubicBezTo>
                  <a:pt x="5212" y="1535"/>
                  <a:pt x="5491" y="752"/>
                  <a:pt x="5639" y="752"/>
                </a:cubicBezTo>
                <a:cubicBezTo>
                  <a:pt x="5729" y="752"/>
                  <a:pt x="5772" y="650"/>
                  <a:pt x="5787" y="546"/>
                </a:cubicBezTo>
                <a:lnTo>
                  <a:pt x="5668" y="546"/>
                </a:lnTo>
              </a:path>
            </a:pathLst>
          </a:custGeom>
          <a:solidFill>
            <a:srgbClr val="686868"/>
          </a:solidFill>
          <a:ln w="12700" cap="flat" cmpd="sng">
            <a:solidFill>
              <a:schemeClr val="bg1"/>
            </a:solidFill>
            <a:bevel/>
            <a:headEnd/>
            <a:tailEnd/>
          </a:ln>
          <a:effectLst>
            <a:outerShdw blurRad="50800" dist="38100" dir="2700000" algn="tl" rotWithShape="0">
              <a:prstClr val="black">
                <a:alpha val="40000"/>
              </a:prstClr>
            </a:outerShdw>
          </a:effectLst>
        </p:spPr>
        <p:txBody>
          <a:bodyPr wrap="none" anchor="ctr"/>
          <a:lstStyle/>
          <a:p>
            <a:endParaRPr lang="ru-RU" sz="1872"/>
          </a:p>
        </p:txBody>
      </p:sp>
      <p:sp>
        <p:nvSpPr>
          <p:cNvPr id="118" name="Freeform 58"/>
          <p:cNvSpPr>
            <a:spLocks noChangeArrowheads="1"/>
          </p:cNvSpPr>
          <p:nvPr/>
        </p:nvSpPr>
        <p:spPr bwMode="auto">
          <a:xfrm>
            <a:off x="6833590" y="2643008"/>
            <a:ext cx="603393" cy="622012"/>
          </a:xfrm>
          <a:custGeom>
            <a:avLst/>
            <a:gdLst>
              <a:gd name="T0" fmla="*/ 1083261 w 3147"/>
              <a:gd name="T1" fmla="*/ 641639 h 3246"/>
              <a:gd name="T2" fmla="*/ 1083261 w 3147"/>
              <a:gd name="T3" fmla="*/ 641639 h 3246"/>
              <a:gd name="T4" fmla="*/ 1131454 w 3147"/>
              <a:gd name="T5" fmla="*/ 503606 h 3246"/>
              <a:gd name="T6" fmla="*/ 1104481 w 3147"/>
              <a:gd name="T7" fmla="*/ 163914 h 3246"/>
              <a:gd name="T8" fmla="*/ 806692 w 3147"/>
              <a:gd name="T9" fmla="*/ 41698 h 3246"/>
              <a:gd name="T10" fmla="*/ 562490 w 3147"/>
              <a:gd name="T11" fmla="*/ 10424 h 3246"/>
              <a:gd name="T12" fmla="*/ 557455 w 3147"/>
              <a:gd name="T13" fmla="*/ 0 h 3246"/>
              <a:gd name="T14" fmla="*/ 472578 w 3147"/>
              <a:gd name="T15" fmla="*/ 31273 h 3246"/>
              <a:gd name="T16" fmla="*/ 345263 w 3147"/>
              <a:gd name="T17" fmla="*/ 168947 h 3246"/>
              <a:gd name="T18" fmla="*/ 0 w 3147"/>
              <a:gd name="T19" fmla="*/ 423446 h 3246"/>
              <a:gd name="T20" fmla="*/ 159684 w 3147"/>
              <a:gd name="T21" fmla="*/ 471613 h 3246"/>
              <a:gd name="T22" fmla="*/ 302824 w 3147"/>
              <a:gd name="T23" fmla="*/ 471613 h 3246"/>
              <a:gd name="T24" fmla="*/ 180544 w 3147"/>
              <a:gd name="T25" fmla="*/ 800161 h 3246"/>
              <a:gd name="T26" fmla="*/ 202482 w 3147"/>
              <a:gd name="T27" fmla="*/ 959762 h 3246"/>
              <a:gd name="T28" fmla="*/ 212912 w 3147"/>
              <a:gd name="T29" fmla="*/ 1166453 h 3246"/>
              <a:gd name="T30" fmla="*/ 276570 w 3147"/>
              <a:gd name="T31" fmla="*/ 1161061 h 3246"/>
              <a:gd name="T32" fmla="*/ 483368 w 3147"/>
              <a:gd name="T33" fmla="*/ 1087012 h 3246"/>
              <a:gd name="T34" fmla="*/ 823595 w 3147"/>
              <a:gd name="T35" fmla="*/ 1097436 h 3246"/>
              <a:gd name="T36" fmla="*/ 1099086 w 3147"/>
              <a:gd name="T37" fmla="*/ 970187 h 3246"/>
              <a:gd name="T38" fmla="*/ 1083261 w 3147"/>
              <a:gd name="T39" fmla="*/ 641639 h 32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47" h="3246">
                <a:moveTo>
                  <a:pt x="3012" y="1785"/>
                </a:moveTo>
                <a:lnTo>
                  <a:pt x="3012" y="1785"/>
                </a:lnTo>
                <a:cubicBezTo>
                  <a:pt x="3146" y="1637"/>
                  <a:pt x="3146" y="1401"/>
                  <a:pt x="3146" y="1401"/>
                </a:cubicBezTo>
                <a:cubicBezTo>
                  <a:pt x="3012" y="1120"/>
                  <a:pt x="3041" y="691"/>
                  <a:pt x="3071" y="456"/>
                </a:cubicBezTo>
                <a:cubicBezTo>
                  <a:pt x="2821" y="456"/>
                  <a:pt x="2243" y="116"/>
                  <a:pt x="2243" y="116"/>
                </a:cubicBezTo>
                <a:cubicBezTo>
                  <a:pt x="2243" y="116"/>
                  <a:pt x="1712" y="177"/>
                  <a:pt x="1564" y="29"/>
                </a:cubicBezTo>
                <a:cubicBezTo>
                  <a:pt x="1564" y="14"/>
                  <a:pt x="1550" y="14"/>
                  <a:pt x="1550" y="0"/>
                </a:cubicBezTo>
                <a:cubicBezTo>
                  <a:pt x="1462" y="14"/>
                  <a:pt x="1358" y="43"/>
                  <a:pt x="1314" y="87"/>
                </a:cubicBezTo>
                <a:cubicBezTo>
                  <a:pt x="1225" y="177"/>
                  <a:pt x="1167" y="397"/>
                  <a:pt x="960" y="470"/>
                </a:cubicBezTo>
                <a:cubicBezTo>
                  <a:pt x="769" y="545"/>
                  <a:pt x="0" y="662"/>
                  <a:pt x="0" y="1178"/>
                </a:cubicBezTo>
                <a:cubicBezTo>
                  <a:pt x="0" y="1680"/>
                  <a:pt x="252" y="1518"/>
                  <a:pt x="444" y="1312"/>
                </a:cubicBezTo>
                <a:cubicBezTo>
                  <a:pt x="650" y="1106"/>
                  <a:pt x="842" y="1207"/>
                  <a:pt x="842" y="1312"/>
                </a:cubicBezTo>
                <a:cubicBezTo>
                  <a:pt x="842" y="1416"/>
                  <a:pt x="369" y="2110"/>
                  <a:pt x="502" y="2226"/>
                </a:cubicBezTo>
                <a:cubicBezTo>
                  <a:pt x="635" y="2359"/>
                  <a:pt x="635" y="2522"/>
                  <a:pt x="563" y="2670"/>
                </a:cubicBezTo>
                <a:cubicBezTo>
                  <a:pt x="516" y="2803"/>
                  <a:pt x="621" y="3039"/>
                  <a:pt x="592" y="3245"/>
                </a:cubicBezTo>
                <a:cubicBezTo>
                  <a:pt x="650" y="3245"/>
                  <a:pt x="708" y="3230"/>
                  <a:pt x="769" y="3230"/>
                </a:cubicBezTo>
                <a:cubicBezTo>
                  <a:pt x="1137" y="3230"/>
                  <a:pt x="1225" y="3143"/>
                  <a:pt x="1344" y="3024"/>
                </a:cubicBezTo>
                <a:cubicBezTo>
                  <a:pt x="1448" y="2920"/>
                  <a:pt x="1756" y="3111"/>
                  <a:pt x="2290" y="3053"/>
                </a:cubicBezTo>
                <a:cubicBezTo>
                  <a:pt x="2629" y="3024"/>
                  <a:pt x="2893" y="2832"/>
                  <a:pt x="3056" y="2699"/>
                </a:cubicBezTo>
                <a:cubicBezTo>
                  <a:pt x="2983" y="2612"/>
                  <a:pt x="2864" y="1918"/>
                  <a:pt x="3012" y="1785"/>
                </a:cubicBezTo>
              </a:path>
            </a:pathLst>
          </a:custGeom>
          <a:solidFill>
            <a:srgbClr val="696969"/>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19" name="Freeform 84"/>
          <p:cNvSpPr>
            <a:spLocks noChangeArrowheads="1"/>
          </p:cNvSpPr>
          <p:nvPr/>
        </p:nvSpPr>
        <p:spPr bwMode="auto">
          <a:xfrm>
            <a:off x="6082939" y="2855422"/>
            <a:ext cx="911438" cy="548385"/>
          </a:xfrm>
          <a:custGeom>
            <a:avLst/>
            <a:gdLst>
              <a:gd name="T0" fmla="*/ 1586970 w 4753"/>
              <a:gd name="T1" fmla="*/ 402425 h 2863"/>
              <a:gd name="T2" fmla="*/ 1586970 w 4753"/>
              <a:gd name="T3" fmla="*/ 402425 h 2863"/>
              <a:gd name="T4" fmla="*/ 1709266 w 4753"/>
              <a:gd name="T5" fmla="*/ 74018 h 2863"/>
              <a:gd name="T6" fmla="*/ 1566108 w 4753"/>
              <a:gd name="T7" fmla="*/ 74018 h 2863"/>
              <a:gd name="T8" fmla="*/ 1411440 w 4753"/>
              <a:gd name="T9" fmla="*/ 89468 h 2863"/>
              <a:gd name="T10" fmla="*/ 1321876 w 4753"/>
              <a:gd name="T11" fmla="*/ 328408 h 2863"/>
              <a:gd name="T12" fmla="*/ 1167207 w 4753"/>
              <a:gd name="T13" fmla="*/ 413923 h 2863"/>
              <a:gd name="T14" fmla="*/ 992756 w 4753"/>
              <a:gd name="T15" fmla="*/ 519201 h 2863"/>
              <a:gd name="T16" fmla="*/ 695289 w 4753"/>
              <a:gd name="T17" fmla="*/ 413923 h 2863"/>
              <a:gd name="T18" fmla="*/ 313294 w 4753"/>
              <a:gd name="T19" fmla="*/ 185403 h 2863"/>
              <a:gd name="T20" fmla="*/ 286316 w 4753"/>
              <a:gd name="T21" fmla="*/ 307568 h 2863"/>
              <a:gd name="T22" fmla="*/ 280921 w 4753"/>
              <a:gd name="T23" fmla="*/ 482551 h 2863"/>
              <a:gd name="T24" fmla="*/ 0 w 4753"/>
              <a:gd name="T25" fmla="*/ 720413 h 2863"/>
              <a:gd name="T26" fmla="*/ 286316 w 4753"/>
              <a:gd name="T27" fmla="*/ 869526 h 2863"/>
              <a:gd name="T28" fmla="*/ 498896 w 4753"/>
              <a:gd name="T29" fmla="*/ 996722 h 2863"/>
              <a:gd name="T30" fmla="*/ 711115 w 4753"/>
              <a:gd name="T31" fmla="*/ 1017561 h 2863"/>
              <a:gd name="T32" fmla="*/ 1061817 w 4753"/>
              <a:gd name="T33" fmla="*/ 1017561 h 2863"/>
              <a:gd name="T34" fmla="*/ 1125483 w 4753"/>
              <a:gd name="T35" fmla="*/ 917314 h 2863"/>
              <a:gd name="T36" fmla="*/ 1294539 w 4753"/>
              <a:gd name="T37" fmla="*/ 853717 h 2863"/>
              <a:gd name="T38" fmla="*/ 1619343 w 4753"/>
              <a:gd name="T39" fmla="*/ 768561 h 2863"/>
              <a:gd name="T40" fmla="*/ 1608912 w 4753"/>
              <a:gd name="T41" fmla="*/ 561958 h 2863"/>
              <a:gd name="T42" fmla="*/ 1586970 w 4753"/>
              <a:gd name="T43" fmla="*/ 402425 h 28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53" h="2863">
                <a:moveTo>
                  <a:pt x="4412" y="1120"/>
                </a:moveTo>
                <a:lnTo>
                  <a:pt x="4412" y="1120"/>
                </a:lnTo>
                <a:cubicBezTo>
                  <a:pt x="4279" y="1004"/>
                  <a:pt x="4752" y="310"/>
                  <a:pt x="4752" y="206"/>
                </a:cubicBezTo>
                <a:cubicBezTo>
                  <a:pt x="4752" y="101"/>
                  <a:pt x="4560" y="0"/>
                  <a:pt x="4354" y="206"/>
                </a:cubicBezTo>
                <a:cubicBezTo>
                  <a:pt x="4191" y="383"/>
                  <a:pt x="3985" y="531"/>
                  <a:pt x="3924" y="249"/>
                </a:cubicBezTo>
                <a:cubicBezTo>
                  <a:pt x="3718" y="397"/>
                  <a:pt x="3837" y="751"/>
                  <a:pt x="3675" y="914"/>
                </a:cubicBezTo>
                <a:cubicBezTo>
                  <a:pt x="3498" y="1091"/>
                  <a:pt x="3483" y="1152"/>
                  <a:pt x="3245" y="1152"/>
                </a:cubicBezTo>
                <a:cubicBezTo>
                  <a:pt x="3010" y="1152"/>
                  <a:pt x="2966" y="1372"/>
                  <a:pt x="2760" y="1445"/>
                </a:cubicBezTo>
                <a:cubicBezTo>
                  <a:pt x="2569" y="1520"/>
                  <a:pt x="2258" y="1152"/>
                  <a:pt x="1933" y="1152"/>
                </a:cubicBezTo>
                <a:cubicBezTo>
                  <a:pt x="1681" y="1152"/>
                  <a:pt x="1106" y="708"/>
                  <a:pt x="871" y="516"/>
                </a:cubicBezTo>
                <a:cubicBezTo>
                  <a:pt x="856" y="650"/>
                  <a:pt x="825" y="781"/>
                  <a:pt x="796" y="856"/>
                </a:cubicBezTo>
                <a:cubicBezTo>
                  <a:pt x="900" y="1004"/>
                  <a:pt x="1077" y="1283"/>
                  <a:pt x="781" y="1343"/>
                </a:cubicBezTo>
                <a:cubicBezTo>
                  <a:pt x="398" y="1431"/>
                  <a:pt x="0" y="1637"/>
                  <a:pt x="0" y="2005"/>
                </a:cubicBezTo>
                <a:cubicBezTo>
                  <a:pt x="0" y="2376"/>
                  <a:pt x="531" y="2359"/>
                  <a:pt x="796" y="2420"/>
                </a:cubicBezTo>
                <a:cubicBezTo>
                  <a:pt x="1077" y="2478"/>
                  <a:pt x="1269" y="2655"/>
                  <a:pt x="1387" y="2774"/>
                </a:cubicBezTo>
                <a:cubicBezTo>
                  <a:pt x="1475" y="2862"/>
                  <a:pt x="1785" y="2745"/>
                  <a:pt x="1977" y="2832"/>
                </a:cubicBezTo>
                <a:cubicBezTo>
                  <a:pt x="2081" y="2731"/>
                  <a:pt x="2641" y="2832"/>
                  <a:pt x="2952" y="2832"/>
                </a:cubicBezTo>
                <a:cubicBezTo>
                  <a:pt x="3277" y="2832"/>
                  <a:pt x="3129" y="2670"/>
                  <a:pt x="3129" y="2553"/>
                </a:cubicBezTo>
                <a:cubicBezTo>
                  <a:pt x="3129" y="2449"/>
                  <a:pt x="3306" y="2376"/>
                  <a:pt x="3599" y="2376"/>
                </a:cubicBezTo>
                <a:cubicBezTo>
                  <a:pt x="3866" y="2376"/>
                  <a:pt x="4177" y="2199"/>
                  <a:pt x="4502" y="2139"/>
                </a:cubicBezTo>
                <a:cubicBezTo>
                  <a:pt x="4531" y="1933"/>
                  <a:pt x="4426" y="1697"/>
                  <a:pt x="4473" y="1564"/>
                </a:cubicBezTo>
                <a:cubicBezTo>
                  <a:pt x="4545" y="1416"/>
                  <a:pt x="4545" y="1253"/>
                  <a:pt x="4412" y="1120"/>
                </a:cubicBezTo>
              </a:path>
            </a:pathLst>
          </a:custGeom>
          <a:solidFill>
            <a:srgbClr val="6A6A6A"/>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0" name="Freeform 83"/>
          <p:cNvSpPr>
            <a:spLocks noChangeArrowheads="1"/>
          </p:cNvSpPr>
          <p:nvPr/>
        </p:nvSpPr>
        <p:spPr bwMode="auto">
          <a:xfrm>
            <a:off x="6250503" y="2626081"/>
            <a:ext cx="880125" cy="520458"/>
          </a:xfrm>
          <a:custGeom>
            <a:avLst/>
            <a:gdLst>
              <a:gd name="T0" fmla="*/ 1645138 w 4590"/>
              <a:gd name="T1" fmla="*/ 0 h 2717"/>
              <a:gd name="T2" fmla="*/ 1645138 w 4590"/>
              <a:gd name="T3" fmla="*/ 0 h 2717"/>
              <a:gd name="T4" fmla="*/ 1061751 w 4590"/>
              <a:gd name="T5" fmla="*/ 0 h 2717"/>
              <a:gd name="T6" fmla="*/ 843430 w 4590"/>
              <a:gd name="T7" fmla="*/ 58212 h 2717"/>
              <a:gd name="T8" fmla="*/ 445633 w 4590"/>
              <a:gd name="T9" fmla="*/ 127204 h 2717"/>
              <a:gd name="T10" fmla="*/ 47117 w 4590"/>
              <a:gd name="T11" fmla="*/ 286749 h 2717"/>
              <a:gd name="T12" fmla="*/ 15466 w 4590"/>
              <a:gd name="T13" fmla="*/ 482946 h 2717"/>
              <a:gd name="T14" fmla="*/ 0 w 4590"/>
              <a:gd name="T15" fmla="*/ 615181 h 2717"/>
              <a:gd name="T16" fmla="*/ 381971 w 4590"/>
              <a:gd name="T17" fmla="*/ 843718 h 2717"/>
              <a:gd name="T18" fmla="*/ 679420 w 4590"/>
              <a:gd name="T19" fmla="*/ 949003 h 2717"/>
              <a:gd name="T20" fmla="*/ 853861 w 4590"/>
              <a:gd name="T21" fmla="*/ 843718 h 2717"/>
              <a:gd name="T22" fmla="*/ 1008519 w 4590"/>
              <a:gd name="T23" fmla="*/ 758196 h 2717"/>
              <a:gd name="T24" fmla="*/ 1098078 w 4590"/>
              <a:gd name="T25" fmla="*/ 519238 h 2717"/>
              <a:gd name="T26" fmla="*/ 1093042 w 4590"/>
              <a:gd name="T27" fmla="*/ 455636 h 2717"/>
              <a:gd name="T28" fmla="*/ 1438327 w 4590"/>
              <a:gd name="T29" fmla="*/ 201227 h 2717"/>
              <a:gd name="T30" fmla="*/ 1565651 w 4590"/>
              <a:gd name="T31" fmla="*/ 63602 h 2717"/>
              <a:gd name="T32" fmla="*/ 1650533 w 4590"/>
              <a:gd name="T33" fmla="*/ 32340 h 2717"/>
              <a:gd name="T34" fmla="*/ 1645138 w 4590"/>
              <a:gd name="T35" fmla="*/ 0 h 2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590" h="2717">
                <a:moveTo>
                  <a:pt x="4574" y="0"/>
                </a:moveTo>
                <a:lnTo>
                  <a:pt x="4574" y="0"/>
                </a:lnTo>
                <a:cubicBezTo>
                  <a:pt x="4028" y="0"/>
                  <a:pt x="3114" y="0"/>
                  <a:pt x="2952" y="0"/>
                </a:cubicBezTo>
                <a:cubicBezTo>
                  <a:pt x="2743" y="0"/>
                  <a:pt x="2566" y="162"/>
                  <a:pt x="2345" y="162"/>
                </a:cubicBezTo>
                <a:cubicBezTo>
                  <a:pt x="2110" y="162"/>
                  <a:pt x="1489" y="296"/>
                  <a:pt x="1239" y="354"/>
                </a:cubicBezTo>
                <a:cubicBezTo>
                  <a:pt x="987" y="398"/>
                  <a:pt x="131" y="798"/>
                  <a:pt x="131" y="798"/>
                </a:cubicBezTo>
                <a:cubicBezTo>
                  <a:pt x="368" y="1048"/>
                  <a:pt x="43" y="1048"/>
                  <a:pt x="43" y="1344"/>
                </a:cubicBezTo>
                <a:cubicBezTo>
                  <a:pt x="43" y="1445"/>
                  <a:pt x="29" y="1579"/>
                  <a:pt x="0" y="1712"/>
                </a:cubicBezTo>
                <a:cubicBezTo>
                  <a:pt x="235" y="1904"/>
                  <a:pt x="810" y="2348"/>
                  <a:pt x="1062" y="2348"/>
                </a:cubicBezTo>
                <a:cubicBezTo>
                  <a:pt x="1387" y="2348"/>
                  <a:pt x="1698" y="2716"/>
                  <a:pt x="1889" y="2641"/>
                </a:cubicBezTo>
                <a:cubicBezTo>
                  <a:pt x="2095" y="2568"/>
                  <a:pt x="2139" y="2348"/>
                  <a:pt x="2374" y="2348"/>
                </a:cubicBezTo>
                <a:cubicBezTo>
                  <a:pt x="2612" y="2348"/>
                  <a:pt x="2627" y="2287"/>
                  <a:pt x="2804" y="2110"/>
                </a:cubicBezTo>
                <a:cubicBezTo>
                  <a:pt x="2966" y="1947"/>
                  <a:pt x="2847" y="1593"/>
                  <a:pt x="3053" y="1445"/>
                </a:cubicBezTo>
                <a:cubicBezTo>
                  <a:pt x="3039" y="1402"/>
                  <a:pt x="3039" y="1344"/>
                  <a:pt x="3039" y="1268"/>
                </a:cubicBezTo>
                <a:cubicBezTo>
                  <a:pt x="3039" y="752"/>
                  <a:pt x="3808" y="635"/>
                  <a:pt x="3999" y="560"/>
                </a:cubicBezTo>
                <a:cubicBezTo>
                  <a:pt x="4206" y="487"/>
                  <a:pt x="4264" y="267"/>
                  <a:pt x="4353" y="177"/>
                </a:cubicBezTo>
                <a:cubicBezTo>
                  <a:pt x="4397" y="133"/>
                  <a:pt x="4501" y="104"/>
                  <a:pt x="4589" y="90"/>
                </a:cubicBezTo>
                <a:cubicBezTo>
                  <a:pt x="4560" y="58"/>
                  <a:pt x="4560" y="29"/>
                  <a:pt x="4574" y="0"/>
                </a:cubicBezTo>
              </a:path>
            </a:pathLst>
          </a:custGeom>
          <a:solidFill>
            <a:srgbClr val="6B6B6B"/>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1" name="Freeform 82"/>
          <p:cNvSpPr>
            <a:spLocks noChangeArrowheads="1"/>
          </p:cNvSpPr>
          <p:nvPr/>
        </p:nvSpPr>
        <p:spPr bwMode="auto">
          <a:xfrm>
            <a:off x="6045705" y="2323116"/>
            <a:ext cx="1191554" cy="749799"/>
          </a:xfrm>
          <a:custGeom>
            <a:avLst/>
            <a:gdLst>
              <a:gd name="T0" fmla="*/ 2118536 w 6215"/>
              <a:gd name="T1" fmla="*/ 323504 h 3913"/>
              <a:gd name="T2" fmla="*/ 2118536 w 6215"/>
              <a:gd name="T3" fmla="*/ 323504 h 3913"/>
              <a:gd name="T4" fmla="*/ 2134360 w 6215"/>
              <a:gd name="T5" fmla="*/ 143061 h 3913"/>
              <a:gd name="T6" fmla="*/ 1985116 w 6215"/>
              <a:gd name="T7" fmla="*/ 20848 h 3913"/>
              <a:gd name="T8" fmla="*/ 1767904 w 6215"/>
              <a:gd name="T9" fmla="*/ 31272 h 3913"/>
              <a:gd name="T10" fmla="*/ 1597803 w 6215"/>
              <a:gd name="T11" fmla="*/ 53198 h 3913"/>
              <a:gd name="T12" fmla="*/ 1486320 w 6215"/>
              <a:gd name="T13" fmla="*/ 53198 h 3913"/>
              <a:gd name="T14" fmla="*/ 1024924 w 6215"/>
              <a:gd name="T15" fmla="*/ 137669 h 3913"/>
              <a:gd name="T16" fmla="*/ 876760 w 6215"/>
              <a:gd name="T17" fmla="*/ 47807 h 3913"/>
              <a:gd name="T18" fmla="*/ 732551 w 6215"/>
              <a:gd name="T19" fmla="*/ 0 h 3913"/>
              <a:gd name="T20" fmla="*/ 732551 w 6215"/>
              <a:gd name="T21" fmla="*/ 0 h 3913"/>
              <a:gd name="T22" fmla="*/ 419679 w 6215"/>
              <a:gd name="T23" fmla="*/ 5392 h 3913"/>
              <a:gd name="T24" fmla="*/ 419679 w 6215"/>
              <a:gd name="T25" fmla="*/ 5392 h 3913"/>
              <a:gd name="T26" fmla="*/ 116877 w 6215"/>
              <a:gd name="T27" fmla="*/ 122213 h 3913"/>
              <a:gd name="T28" fmla="*/ 212897 w 6215"/>
              <a:gd name="T29" fmla="*/ 196259 h 3913"/>
              <a:gd name="T30" fmla="*/ 64372 w 6215"/>
              <a:gd name="T31" fmla="*/ 381735 h 3913"/>
              <a:gd name="T32" fmla="*/ 80196 w 6215"/>
              <a:gd name="T33" fmla="*/ 610345 h 3913"/>
              <a:gd name="T34" fmla="*/ 170101 w 6215"/>
              <a:gd name="T35" fmla="*/ 663543 h 3913"/>
              <a:gd name="T36" fmla="*/ 0 w 6215"/>
              <a:gd name="T37" fmla="*/ 997472 h 3913"/>
              <a:gd name="T38" fmla="*/ 133420 w 6215"/>
              <a:gd name="T39" fmla="*/ 1076551 h 3913"/>
              <a:gd name="T40" fmla="*/ 307837 w 6215"/>
              <a:gd name="T41" fmla="*/ 1305160 h 3913"/>
              <a:gd name="T42" fmla="*/ 398462 w 6215"/>
              <a:gd name="T43" fmla="*/ 1050670 h 3913"/>
              <a:gd name="T44" fmla="*/ 430109 w 6215"/>
              <a:gd name="T45" fmla="*/ 854411 h 3913"/>
              <a:gd name="T46" fmla="*/ 828570 w 6215"/>
              <a:gd name="T47" fmla="*/ 694815 h 3913"/>
              <a:gd name="T48" fmla="*/ 1226313 w 6215"/>
              <a:gd name="T49" fmla="*/ 625801 h 3913"/>
              <a:gd name="T50" fmla="*/ 1444604 w 6215"/>
              <a:gd name="T51" fmla="*/ 567570 h 3913"/>
              <a:gd name="T52" fmla="*/ 2027911 w 6215"/>
              <a:gd name="T53" fmla="*/ 567570 h 3913"/>
              <a:gd name="T54" fmla="*/ 2165647 w 6215"/>
              <a:gd name="T55" fmla="*/ 508980 h 3913"/>
              <a:gd name="T56" fmla="*/ 2118536 w 6215"/>
              <a:gd name="T57" fmla="*/ 323504 h 39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215" h="3913">
                <a:moveTo>
                  <a:pt x="5891" y="900"/>
                </a:moveTo>
                <a:lnTo>
                  <a:pt x="5891" y="900"/>
                </a:lnTo>
                <a:cubicBezTo>
                  <a:pt x="5891" y="766"/>
                  <a:pt x="5935" y="398"/>
                  <a:pt x="5935" y="398"/>
                </a:cubicBezTo>
                <a:cubicBezTo>
                  <a:pt x="5787" y="398"/>
                  <a:pt x="5610" y="192"/>
                  <a:pt x="5520" y="58"/>
                </a:cubicBezTo>
                <a:cubicBezTo>
                  <a:pt x="5300" y="177"/>
                  <a:pt x="5079" y="87"/>
                  <a:pt x="4916" y="87"/>
                </a:cubicBezTo>
                <a:cubicBezTo>
                  <a:pt x="4754" y="87"/>
                  <a:pt x="4577" y="87"/>
                  <a:pt x="4443" y="148"/>
                </a:cubicBezTo>
                <a:cubicBezTo>
                  <a:pt x="4371" y="192"/>
                  <a:pt x="4237" y="162"/>
                  <a:pt x="4133" y="148"/>
                </a:cubicBezTo>
                <a:cubicBezTo>
                  <a:pt x="3927" y="427"/>
                  <a:pt x="3248" y="383"/>
                  <a:pt x="2850" y="383"/>
                </a:cubicBezTo>
                <a:cubicBezTo>
                  <a:pt x="2438" y="383"/>
                  <a:pt x="2658" y="133"/>
                  <a:pt x="2438" y="133"/>
                </a:cubicBezTo>
                <a:cubicBezTo>
                  <a:pt x="2319" y="133"/>
                  <a:pt x="2156" y="58"/>
                  <a:pt x="2037" y="0"/>
                </a:cubicBezTo>
                <a:cubicBezTo>
                  <a:pt x="1167" y="15"/>
                  <a:pt x="1167" y="15"/>
                  <a:pt x="1167" y="15"/>
                </a:cubicBezTo>
                <a:cubicBezTo>
                  <a:pt x="917" y="148"/>
                  <a:pt x="325" y="250"/>
                  <a:pt x="325" y="340"/>
                </a:cubicBezTo>
                <a:cubicBezTo>
                  <a:pt x="325" y="456"/>
                  <a:pt x="519" y="473"/>
                  <a:pt x="592" y="546"/>
                </a:cubicBezTo>
                <a:cubicBezTo>
                  <a:pt x="665" y="618"/>
                  <a:pt x="310" y="929"/>
                  <a:pt x="179" y="1062"/>
                </a:cubicBezTo>
                <a:cubicBezTo>
                  <a:pt x="61" y="1181"/>
                  <a:pt x="179" y="1550"/>
                  <a:pt x="223" y="1698"/>
                </a:cubicBezTo>
                <a:cubicBezTo>
                  <a:pt x="267" y="1846"/>
                  <a:pt x="473" y="1846"/>
                  <a:pt x="473" y="1846"/>
                </a:cubicBezTo>
                <a:cubicBezTo>
                  <a:pt x="415" y="1904"/>
                  <a:pt x="148" y="2479"/>
                  <a:pt x="0" y="2775"/>
                </a:cubicBezTo>
                <a:cubicBezTo>
                  <a:pt x="119" y="2876"/>
                  <a:pt x="281" y="2995"/>
                  <a:pt x="371" y="2995"/>
                </a:cubicBezTo>
                <a:cubicBezTo>
                  <a:pt x="534" y="2995"/>
                  <a:pt x="740" y="3349"/>
                  <a:pt x="856" y="3631"/>
                </a:cubicBezTo>
                <a:cubicBezTo>
                  <a:pt x="975" y="3912"/>
                  <a:pt x="1108" y="3216"/>
                  <a:pt x="1108" y="2923"/>
                </a:cubicBezTo>
                <a:cubicBezTo>
                  <a:pt x="1108" y="2627"/>
                  <a:pt x="1433" y="2627"/>
                  <a:pt x="1196" y="2377"/>
                </a:cubicBezTo>
                <a:cubicBezTo>
                  <a:pt x="1196" y="2377"/>
                  <a:pt x="2052" y="1977"/>
                  <a:pt x="2304" y="1933"/>
                </a:cubicBezTo>
                <a:cubicBezTo>
                  <a:pt x="2554" y="1875"/>
                  <a:pt x="3175" y="1741"/>
                  <a:pt x="3410" y="1741"/>
                </a:cubicBezTo>
                <a:cubicBezTo>
                  <a:pt x="3631" y="1741"/>
                  <a:pt x="3808" y="1579"/>
                  <a:pt x="4017" y="1579"/>
                </a:cubicBezTo>
                <a:cubicBezTo>
                  <a:pt x="4179" y="1579"/>
                  <a:pt x="5093" y="1579"/>
                  <a:pt x="5639" y="1579"/>
                </a:cubicBezTo>
                <a:cubicBezTo>
                  <a:pt x="5683" y="1492"/>
                  <a:pt x="5874" y="1416"/>
                  <a:pt x="6022" y="1416"/>
                </a:cubicBezTo>
                <a:cubicBezTo>
                  <a:pt x="6214" y="1416"/>
                  <a:pt x="5891" y="1033"/>
                  <a:pt x="5891" y="900"/>
                </a:cubicBezTo>
              </a:path>
            </a:pathLst>
          </a:custGeom>
          <a:solidFill>
            <a:srgbClr val="6C6C6C"/>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2" name="Freeform 52"/>
          <p:cNvSpPr>
            <a:spLocks noChangeArrowheads="1"/>
          </p:cNvSpPr>
          <p:nvPr/>
        </p:nvSpPr>
        <p:spPr bwMode="auto">
          <a:xfrm>
            <a:off x="6688877" y="1971913"/>
            <a:ext cx="548386" cy="387593"/>
          </a:xfrm>
          <a:custGeom>
            <a:avLst/>
            <a:gdLst>
              <a:gd name="T0" fmla="*/ 391980 w 2863"/>
              <a:gd name="T1" fmla="*/ 710910 h 2024"/>
              <a:gd name="T2" fmla="*/ 391980 w 2863"/>
              <a:gd name="T3" fmla="*/ 710910 h 2024"/>
              <a:gd name="T4" fmla="*/ 561922 w 2863"/>
              <a:gd name="T5" fmla="*/ 688997 h 2024"/>
              <a:gd name="T6" fmla="*/ 785038 w 2863"/>
              <a:gd name="T7" fmla="*/ 673550 h 2024"/>
              <a:gd name="T8" fmla="*/ 959291 w 2863"/>
              <a:gd name="T9" fmla="*/ 482442 h 2024"/>
              <a:gd name="T10" fmla="*/ 943842 w 2863"/>
              <a:gd name="T11" fmla="*/ 392994 h 2024"/>
              <a:gd name="T12" fmla="*/ 800846 w 2863"/>
              <a:gd name="T13" fmla="*/ 223080 h 2024"/>
              <a:gd name="T14" fmla="*/ 663240 w 2863"/>
              <a:gd name="T15" fmla="*/ 26942 h 2024"/>
              <a:gd name="T16" fmla="*/ 503718 w 2863"/>
              <a:gd name="T17" fmla="*/ 0 h 2024"/>
              <a:gd name="T18" fmla="*/ 391980 w 2863"/>
              <a:gd name="T19" fmla="*/ 233497 h 2024"/>
              <a:gd name="T20" fmla="*/ 217008 w 2863"/>
              <a:gd name="T21" fmla="*/ 413829 h 2024"/>
              <a:gd name="T22" fmla="*/ 47785 w 2863"/>
              <a:gd name="T23" fmla="*/ 514772 h 2024"/>
              <a:gd name="T24" fmla="*/ 127187 w 2863"/>
              <a:gd name="T25" fmla="*/ 635831 h 2024"/>
              <a:gd name="T26" fmla="*/ 292099 w 2863"/>
              <a:gd name="T27" fmla="*/ 688997 h 2024"/>
              <a:gd name="T28" fmla="*/ 280602 w 2863"/>
              <a:gd name="T29" fmla="*/ 710910 h 2024"/>
              <a:gd name="T30" fmla="*/ 391980 w 2863"/>
              <a:gd name="T31" fmla="*/ 710910 h 20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63" h="2024">
                <a:moveTo>
                  <a:pt x="1091" y="1979"/>
                </a:moveTo>
                <a:lnTo>
                  <a:pt x="1091" y="1979"/>
                </a:lnTo>
                <a:cubicBezTo>
                  <a:pt x="1225" y="1918"/>
                  <a:pt x="1402" y="1918"/>
                  <a:pt x="1564" y="1918"/>
                </a:cubicBezTo>
                <a:cubicBezTo>
                  <a:pt x="1727" y="1918"/>
                  <a:pt x="1962" y="2023"/>
                  <a:pt x="2185" y="1875"/>
                </a:cubicBezTo>
                <a:cubicBezTo>
                  <a:pt x="2421" y="1741"/>
                  <a:pt x="2508" y="1402"/>
                  <a:pt x="2670" y="1343"/>
                </a:cubicBezTo>
                <a:cubicBezTo>
                  <a:pt x="2818" y="1285"/>
                  <a:pt x="2862" y="1196"/>
                  <a:pt x="2627" y="1094"/>
                </a:cubicBezTo>
                <a:cubicBezTo>
                  <a:pt x="2391" y="975"/>
                  <a:pt x="2316" y="708"/>
                  <a:pt x="2229" y="621"/>
                </a:cubicBezTo>
                <a:cubicBezTo>
                  <a:pt x="2154" y="548"/>
                  <a:pt x="1977" y="252"/>
                  <a:pt x="1846" y="75"/>
                </a:cubicBezTo>
                <a:cubicBezTo>
                  <a:pt x="1683" y="133"/>
                  <a:pt x="1521" y="75"/>
                  <a:pt x="1402" y="0"/>
                </a:cubicBezTo>
                <a:cubicBezTo>
                  <a:pt x="1387" y="238"/>
                  <a:pt x="1239" y="592"/>
                  <a:pt x="1091" y="650"/>
                </a:cubicBezTo>
                <a:cubicBezTo>
                  <a:pt x="900" y="740"/>
                  <a:pt x="708" y="1048"/>
                  <a:pt x="604" y="1152"/>
                </a:cubicBezTo>
                <a:cubicBezTo>
                  <a:pt x="502" y="1256"/>
                  <a:pt x="192" y="1358"/>
                  <a:pt x="133" y="1433"/>
                </a:cubicBezTo>
                <a:cubicBezTo>
                  <a:pt x="58" y="1506"/>
                  <a:pt x="0" y="1770"/>
                  <a:pt x="354" y="1770"/>
                </a:cubicBezTo>
                <a:cubicBezTo>
                  <a:pt x="708" y="1770"/>
                  <a:pt x="813" y="1918"/>
                  <a:pt x="813" y="1918"/>
                </a:cubicBezTo>
                <a:cubicBezTo>
                  <a:pt x="798" y="1933"/>
                  <a:pt x="798" y="1964"/>
                  <a:pt x="781" y="1979"/>
                </a:cubicBezTo>
                <a:cubicBezTo>
                  <a:pt x="885" y="1993"/>
                  <a:pt x="1019" y="2023"/>
                  <a:pt x="1091" y="1979"/>
                </a:cubicBezTo>
              </a:path>
            </a:pathLst>
          </a:custGeom>
          <a:solidFill>
            <a:srgbClr val="6D6D6D"/>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3" name="Freeform 51"/>
          <p:cNvSpPr>
            <a:spLocks noChangeArrowheads="1"/>
          </p:cNvSpPr>
          <p:nvPr/>
        </p:nvSpPr>
        <p:spPr bwMode="auto">
          <a:xfrm>
            <a:off x="6314823" y="1790810"/>
            <a:ext cx="642323" cy="616934"/>
          </a:xfrm>
          <a:custGeom>
            <a:avLst/>
            <a:gdLst>
              <a:gd name="T0" fmla="*/ 519902 w 3351"/>
              <a:gd name="T1" fmla="*/ 1136062 h 3217"/>
              <a:gd name="T2" fmla="*/ 519902 w 3351"/>
              <a:gd name="T3" fmla="*/ 1136062 h 3217"/>
              <a:gd name="T4" fmla="*/ 992703 w 3351"/>
              <a:gd name="T5" fmla="*/ 1029579 h 3217"/>
              <a:gd name="T6" fmla="*/ 827672 w 3351"/>
              <a:gd name="T7" fmla="*/ 976337 h 3217"/>
              <a:gd name="T8" fmla="*/ 748212 w 3351"/>
              <a:gd name="T9" fmla="*/ 855105 h 3217"/>
              <a:gd name="T10" fmla="*/ 917558 w 3351"/>
              <a:gd name="T11" fmla="*/ 754017 h 3217"/>
              <a:gd name="T12" fmla="*/ 1092656 w 3351"/>
              <a:gd name="T13" fmla="*/ 573427 h 3217"/>
              <a:gd name="T14" fmla="*/ 1204474 w 3351"/>
              <a:gd name="T15" fmla="*/ 339596 h 3217"/>
              <a:gd name="T16" fmla="*/ 1151262 w 3351"/>
              <a:gd name="T17" fmla="*/ 302902 h 3217"/>
              <a:gd name="T18" fmla="*/ 1071802 w 3351"/>
              <a:gd name="T19" fmla="*/ 344632 h 3217"/>
              <a:gd name="T20" fmla="*/ 875491 w 3351"/>
              <a:gd name="T21" fmla="*/ 233832 h 3217"/>
              <a:gd name="T22" fmla="*/ 726640 w 3351"/>
              <a:gd name="T23" fmla="*/ 382405 h 3217"/>
              <a:gd name="T24" fmla="*/ 430015 w 3351"/>
              <a:gd name="T25" fmla="*/ 10432 h 3217"/>
              <a:gd name="T26" fmla="*/ 371769 w 3351"/>
              <a:gd name="T27" fmla="*/ 100368 h 3217"/>
              <a:gd name="T28" fmla="*/ 296624 w 3351"/>
              <a:gd name="T29" fmla="*/ 48205 h 3217"/>
              <a:gd name="T30" fmla="*/ 296624 w 3351"/>
              <a:gd name="T31" fmla="*/ 48205 h 3217"/>
              <a:gd name="T32" fmla="*/ 63639 w 3351"/>
              <a:gd name="T33" fmla="*/ 111879 h 3217"/>
              <a:gd name="T34" fmla="*/ 74066 w 3351"/>
              <a:gd name="T35" fmla="*/ 478096 h 3217"/>
              <a:gd name="T36" fmla="*/ 206738 w 3351"/>
              <a:gd name="T37" fmla="*/ 652930 h 3217"/>
              <a:gd name="T38" fmla="*/ 227592 w 3351"/>
              <a:gd name="T39" fmla="*/ 998281 h 3217"/>
              <a:gd name="T40" fmla="*/ 371769 w 3351"/>
              <a:gd name="T41" fmla="*/ 1046127 h 3217"/>
              <a:gd name="T42" fmla="*/ 519902 w 3351"/>
              <a:gd name="T43" fmla="*/ 1136062 h 32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351" h="3217">
                <a:moveTo>
                  <a:pt x="1446" y="3158"/>
                </a:moveTo>
                <a:lnTo>
                  <a:pt x="1446" y="3158"/>
                </a:lnTo>
                <a:cubicBezTo>
                  <a:pt x="1873" y="3158"/>
                  <a:pt x="2613" y="3216"/>
                  <a:pt x="2761" y="2862"/>
                </a:cubicBezTo>
                <a:cubicBezTo>
                  <a:pt x="2761" y="2862"/>
                  <a:pt x="2656" y="2714"/>
                  <a:pt x="2302" y="2714"/>
                </a:cubicBezTo>
                <a:cubicBezTo>
                  <a:pt x="1948" y="2714"/>
                  <a:pt x="2006" y="2450"/>
                  <a:pt x="2081" y="2377"/>
                </a:cubicBezTo>
                <a:cubicBezTo>
                  <a:pt x="2140" y="2302"/>
                  <a:pt x="2450" y="2200"/>
                  <a:pt x="2552" y="2096"/>
                </a:cubicBezTo>
                <a:cubicBezTo>
                  <a:pt x="2656" y="1992"/>
                  <a:pt x="2848" y="1684"/>
                  <a:pt x="3039" y="1594"/>
                </a:cubicBezTo>
                <a:cubicBezTo>
                  <a:pt x="3187" y="1536"/>
                  <a:pt x="3335" y="1182"/>
                  <a:pt x="3350" y="944"/>
                </a:cubicBezTo>
                <a:cubicBezTo>
                  <a:pt x="3263" y="900"/>
                  <a:pt x="3202" y="842"/>
                  <a:pt x="3202" y="842"/>
                </a:cubicBezTo>
                <a:cubicBezTo>
                  <a:pt x="3129" y="990"/>
                  <a:pt x="2981" y="958"/>
                  <a:pt x="2981" y="958"/>
                </a:cubicBezTo>
                <a:cubicBezTo>
                  <a:pt x="2613" y="532"/>
                  <a:pt x="2435" y="650"/>
                  <a:pt x="2435" y="650"/>
                </a:cubicBezTo>
                <a:cubicBezTo>
                  <a:pt x="2331" y="1034"/>
                  <a:pt x="2021" y="1063"/>
                  <a:pt x="2021" y="1063"/>
                </a:cubicBezTo>
                <a:cubicBezTo>
                  <a:pt x="929" y="546"/>
                  <a:pt x="1359" y="29"/>
                  <a:pt x="1196" y="29"/>
                </a:cubicBezTo>
                <a:cubicBezTo>
                  <a:pt x="1019" y="29"/>
                  <a:pt x="1182" y="279"/>
                  <a:pt x="1034" y="279"/>
                </a:cubicBezTo>
                <a:cubicBezTo>
                  <a:pt x="958" y="279"/>
                  <a:pt x="871" y="192"/>
                  <a:pt x="825" y="134"/>
                </a:cubicBezTo>
                <a:cubicBezTo>
                  <a:pt x="398" y="0"/>
                  <a:pt x="236" y="250"/>
                  <a:pt x="177" y="311"/>
                </a:cubicBezTo>
                <a:cubicBezTo>
                  <a:pt x="102" y="384"/>
                  <a:pt x="0" y="1121"/>
                  <a:pt x="206" y="1329"/>
                </a:cubicBezTo>
                <a:cubicBezTo>
                  <a:pt x="413" y="1536"/>
                  <a:pt x="575" y="1815"/>
                  <a:pt x="575" y="1815"/>
                </a:cubicBezTo>
                <a:cubicBezTo>
                  <a:pt x="337" y="2317"/>
                  <a:pt x="604" y="2714"/>
                  <a:pt x="633" y="2775"/>
                </a:cubicBezTo>
                <a:cubicBezTo>
                  <a:pt x="752" y="2833"/>
                  <a:pt x="915" y="2908"/>
                  <a:pt x="1034" y="2908"/>
                </a:cubicBezTo>
                <a:cubicBezTo>
                  <a:pt x="1254" y="2908"/>
                  <a:pt x="1034" y="3158"/>
                  <a:pt x="1446" y="3158"/>
                </a:cubicBezTo>
              </a:path>
            </a:pathLst>
          </a:custGeom>
          <a:solidFill>
            <a:srgbClr val="6E6E6E"/>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4" name="Freeform 22"/>
          <p:cNvSpPr>
            <a:spLocks noChangeArrowheads="1"/>
          </p:cNvSpPr>
          <p:nvPr/>
        </p:nvSpPr>
        <p:spPr bwMode="auto">
          <a:xfrm>
            <a:off x="7031619" y="1535235"/>
            <a:ext cx="473068" cy="441754"/>
          </a:xfrm>
          <a:custGeom>
            <a:avLst/>
            <a:gdLst>
              <a:gd name="T0" fmla="*/ 435048 w 2468"/>
              <a:gd name="T1" fmla="*/ 748144 h 2305"/>
              <a:gd name="T2" fmla="*/ 435048 w 2468"/>
              <a:gd name="T3" fmla="*/ 748144 h 2305"/>
              <a:gd name="T4" fmla="*/ 668752 w 2468"/>
              <a:gd name="T5" fmla="*/ 509428 h 2305"/>
              <a:gd name="T6" fmla="*/ 886995 w 2468"/>
              <a:gd name="T7" fmla="*/ 207798 h 2305"/>
              <a:gd name="T8" fmla="*/ 689965 w 2468"/>
              <a:gd name="T9" fmla="*/ 0 h 2305"/>
              <a:gd name="T10" fmla="*/ 477834 w 2468"/>
              <a:gd name="T11" fmla="*/ 122234 h 2305"/>
              <a:gd name="T12" fmla="*/ 286916 w 2468"/>
              <a:gd name="T13" fmla="*/ 249501 h 2305"/>
              <a:gd name="T14" fmla="*/ 159638 w 2468"/>
              <a:gd name="T15" fmla="*/ 302709 h 2305"/>
              <a:gd name="T16" fmla="*/ 0 w 2468"/>
              <a:gd name="T17" fmla="*/ 350524 h 2305"/>
              <a:gd name="T18" fmla="*/ 48179 w 2468"/>
              <a:gd name="T19" fmla="*/ 828315 h 2305"/>
              <a:gd name="T20" fmla="*/ 223277 w 2468"/>
              <a:gd name="T21" fmla="*/ 801352 h 2305"/>
              <a:gd name="T22" fmla="*/ 435048 w 2468"/>
              <a:gd name="T23" fmla="*/ 748144 h 23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68" h="2305">
                <a:moveTo>
                  <a:pt x="1210" y="2081"/>
                </a:moveTo>
                <a:lnTo>
                  <a:pt x="1210" y="2081"/>
                </a:lnTo>
                <a:cubicBezTo>
                  <a:pt x="1373" y="1919"/>
                  <a:pt x="1860" y="1417"/>
                  <a:pt x="1860" y="1417"/>
                </a:cubicBezTo>
                <a:cubicBezTo>
                  <a:pt x="1860" y="1417"/>
                  <a:pt x="2171" y="871"/>
                  <a:pt x="2467" y="578"/>
                </a:cubicBezTo>
                <a:cubicBezTo>
                  <a:pt x="1919" y="0"/>
                  <a:pt x="1919" y="0"/>
                  <a:pt x="1919" y="0"/>
                </a:cubicBezTo>
                <a:cubicBezTo>
                  <a:pt x="1683" y="0"/>
                  <a:pt x="1582" y="340"/>
                  <a:pt x="1329" y="340"/>
                </a:cubicBezTo>
                <a:cubicBezTo>
                  <a:pt x="1062" y="340"/>
                  <a:pt x="798" y="694"/>
                  <a:pt x="798" y="694"/>
                </a:cubicBezTo>
                <a:cubicBezTo>
                  <a:pt x="444" y="842"/>
                  <a:pt x="444" y="842"/>
                  <a:pt x="444" y="842"/>
                </a:cubicBezTo>
                <a:cubicBezTo>
                  <a:pt x="296" y="752"/>
                  <a:pt x="148" y="856"/>
                  <a:pt x="0" y="975"/>
                </a:cubicBezTo>
                <a:cubicBezTo>
                  <a:pt x="238" y="1315"/>
                  <a:pt x="325" y="2081"/>
                  <a:pt x="134" y="2304"/>
                </a:cubicBezTo>
                <a:cubicBezTo>
                  <a:pt x="238" y="2287"/>
                  <a:pt x="444" y="2258"/>
                  <a:pt x="621" y="2229"/>
                </a:cubicBezTo>
                <a:cubicBezTo>
                  <a:pt x="885" y="2200"/>
                  <a:pt x="1033" y="2258"/>
                  <a:pt x="1210" y="2081"/>
                </a:cubicBezTo>
              </a:path>
            </a:pathLst>
          </a:custGeom>
          <a:solidFill>
            <a:srgbClr val="6F6F6F"/>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5" name="Freeform 21"/>
          <p:cNvSpPr>
            <a:spLocks noChangeArrowheads="1"/>
          </p:cNvSpPr>
          <p:nvPr/>
        </p:nvSpPr>
        <p:spPr bwMode="auto">
          <a:xfrm>
            <a:off x="6459536" y="1646098"/>
            <a:ext cx="636399" cy="362205"/>
          </a:xfrm>
          <a:custGeom>
            <a:avLst/>
            <a:gdLst>
              <a:gd name="T0" fmla="*/ 101333 w 3322"/>
              <a:gd name="T1" fmla="*/ 370282 h 1890"/>
              <a:gd name="T2" fmla="*/ 101333 w 3322"/>
              <a:gd name="T3" fmla="*/ 370282 h 1890"/>
              <a:gd name="T4" fmla="*/ 159546 w 3322"/>
              <a:gd name="T5" fmla="*/ 280408 h 1890"/>
              <a:gd name="T6" fmla="*/ 456000 w 3322"/>
              <a:gd name="T7" fmla="*/ 652128 h 1890"/>
              <a:gd name="T8" fmla="*/ 604766 w 3322"/>
              <a:gd name="T9" fmla="*/ 503656 h 1890"/>
              <a:gd name="T10" fmla="*/ 800965 w 3322"/>
              <a:gd name="T11" fmla="*/ 614381 h 1890"/>
              <a:gd name="T12" fmla="*/ 880379 w 3322"/>
              <a:gd name="T13" fmla="*/ 572679 h 1890"/>
              <a:gd name="T14" fmla="*/ 1098138 w 3322"/>
              <a:gd name="T15" fmla="*/ 636310 h 1890"/>
              <a:gd name="T16" fmla="*/ 1071188 w 3322"/>
              <a:gd name="T17" fmla="*/ 142720 h 1890"/>
              <a:gd name="T18" fmla="*/ 859537 w 3322"/>
              <a:gd name="T19" fmla="*/ 243020 h 1890"/>
              <a:gd name="T20" fmla="*/ 636388 w 3322"/>
              <a:gd name="T21" fmla="*/ 206351 h 1890"/>
              <a:gd name="T22" fmla="*/ 551944 w 3322"/>
              <a:gd name="T23" fmla="*/ 121151 h 1890"/>
              <a:gd name="T24" fmla="*/ 392397 w 3322"/>
              <a:gd name="T25" fmla="*/ 121151 h 1890"/>
              <a:gd name="T26" fmla="*/ 297173 w 3322"/>
              <a:gd name="T27" fmla="*/ 0 h 1890"/>
              <a:gd name="T28" fmla="*/ 143017 w 3322"/>
              <a:gd name="T29" fmla="*/ 99940 h 1890"/>
              <a:gd name="T30" fmla="*/ 0 w 3322"/>
              <a:gd name="T31" fmla="*/ 62553 h 1890"/>
              <a:gd name="T32" fmla="*/ 26232 w 3322"/>
              <a:gd name="T33" fmla="*/ 318155 h 1890"/>
              <a:gd name="T34" fmla="*/ 101333 w 3322"/>
              <a:gd name="T35" fmla="*/ 370282 h 18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22" h="1890">
                <a:moveTo>
                  <a:pt x="282" y="1030"/>
                </a:moveTo>
                <a:lnTo>
                  <a:pt x="282" y="1030"/>
                </a:lnTo>
                <a:cubicBezTo>
                  <a:pt x="430" y="1030"/>
                  <a:pt x="267" y="780"/>
                  <a:pt x="444" y="780"/>
                </a:cubicBezTo>
                <a:cubicBezTo>
                  <a:pt x="607" y="780"/>
                  <a:pt x="177" y="1297"/>
                  <a:pt x="1269" y="1814"/>
                </a:cubicBezTo>
                <a:cubicBezTo>
                  <a:pt x="1269" y="1814"/>
                  <a:pt x="1579" y="1785"/>
                  <a:pt x="1683" y="1401"/>
                </a:cubicBezTo>
                <a:cubicBezTo>
                  <a:pt x="1683" y="1401"/>
                  <a:pt x="1861" y="1283"/>
                  <a:pt x="2229" y="1709"/>
                </a:cubicBezTo>
                <a:cubicBezTo>
                  <a:pt x="2229" y="1709"/>
                  <a:pt x="2377" y="1741"/>
                  <a:pt x="2450" y="1593"/>
                </a:cubicBezTo>
                <a:cubicBezTo>
                  <a:pt x="2450" y="1593"/>
                  <a:pt x="2746" y="1889"/>
                  <a:pt x="3056" y="1770"/>
                </a:cubicBezTo>
                <a:cubicBezTo>
                  <a:pt x="3321" y="1666"/>
                  <a:pt x="3233" y="780"/>
                  <a:pt x="2981" y="397"/>
                </a:cubicBezTo>
                <a:cubicBezTo>
                  <a:pt x="2775" y="574"/>
                  <a:pt x="2569" y="795"/>
                  <a:pt x="2392" y="676"/>
                </a:cubicBezTo>
                <a:cubicBezTo>
                  <a:pt x="2067" y="455"/>
                  <a:pt x="1861" y="574"/>
                  <a:pt x="1771" y="574"/>
                </a:cubicBezTo>
                <a:cubicBezTo>
                  <a:pt x="1669" y="574"/>
                  <a:pt x="1608" y="412"/>
                  <a:pt x="1536" y="337"/>
                </a:cubicBezTo>
                <a:cubicBezTo>
                  <a:pt x="1460" y="278"/>
                  <a:pt x="1092" y="337"/>
                  <a:pt x="1092" y="337"/>
                </a:cubicBezTo>
                <a:cubicBezTo>
                  <a:pt x="1092" y="337"/>
                  <a:pt x="1019" y="0"/>
                  <a:pt x="827" y="0"/>
                </a:cubicBezTo>
                <a:cubicBezTo>
                  <a:pt x="621" y="0"/>
                  <a:pt x="398" y="278"/>
                  <a:pt x="398" y="278"/>
                </a:cubicBezTo>
                <a:cubicBezTo>
                  <a:pt x="250" y="145"/>
                  <a:pt x="90" y="160"/>
                  <a:pt x="0" y="174"/>
                </a:cubicBezTo>
                <a:cubicBezTo>
                  <a:pt x="29" y="397"/>
                  <a:pt x="58" y="810"/>
                  <a:pt x="73" y="885"/>
                </a:cubicBezTo>
                <a:cubicBezTo>
                  <a:pt x="119" y="943"/>
                  <a:pt x="206" y="1030"/>
                  <a:pt x="282" y="1030"/>
                </a:cubicBezTo>
              </a:path>
            </a:pathLst>
          </a:custGeom>
          <a:solidFill>
            <a:srgbClr val="707070"/>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6" name="Freeform 20"/>
          <p:cNvSpPr>
            <a:spLocks noChangeArrowheads="1"/>
          </p:cNvSpPr>
          <p:nvPr/>
        </p:nvSpPr>
        <p:spPr bwMode="auto">
          <a:xfrm>
            <a:off x="5924690" y="1679948"/>
            <a:ext cx="548386" cy="645707"/>
          </a:xfrm>
          <a:custGeom>
            <a:avLst/>
            <a:gdLst>
              <a:gd name="T0" fmla="*/ 227427 w 2863"/>
              <a:gd name="T1" fmla="*/ 987567 h 3368"/>
              <a:gd name="T2" fmla="*/ 227427 w 2863"/>
              <a:gd name="T3" fmla="*/ 987567 h 3368"/>
              <a:gd name="T4" fmla="*/ 360722 w 2863"/>
              <a:gd name="T5" fmla="*/ 1078196 h 3368"/>
              <a:gd name="T6" fmla="*/ 514137 w 2863"/>
              <a:gd name="T7" fmla="*/ 1136457 h 3368"/>
              <a:gd name="T8" fmla="*/ 646713 w 2863"/>
              <a:gd name="T9" fmla="*/ 1210902 h 3368"/>
              <a:gd name="T10" fmla="*/ 959291 w 2863"/>
              <a:gd name="T11" fmla="*/ 1205508 h 3368"/>
              <a:gd name="T12" fmla="*/ 938452 w 2863"/>
              <a:gd name="T13" fmla="*/ 860255 h 3368"/>
              <a:gd name="T14" fmla="*/ 805876 w 2863"/>
              <a:gd name="T15" fmla="*/ 685471 h 3368"/>
              <a:gd name="T16" fmla="*/ 795457 w 2863"/>
              <a:gd name="T17" fmla="*/ 319359 h 3368"/>
              <a:gd name="T18" fmla="*/ 1028274 w 2863"/>
              <a:gd name="T19" fmla="*/ 255703 h 3368"/>
              <a:gd name="T20" fmla="*/ 1002046 w 2863"/>
              <a:gd name="T21" fmla="*/ 0 h 3368"/>
              <a:gd name="T22" fmla="*/ 969710 w 2863"/>
              <a:gd name="T23" fmla="*/ 11508 h 3368"/>
              <a:gd name="T24" fmla="*/ 778930 w 2863"/>
              <a:gd name="T25" fmla="*/ 58621 h 3368"/>
              <a:gd name="T26" fmla="*/ 673659 w 2863"/>
              <a:gd name="T27" fmla="*/ 75164 h 3368"/>
              <a:gd name="T28" fmla="*/ 567311 w 2863"/>
              <a:gd name="T29" fmla="*/ 90629 h 3368"/>
              <a:gd name="T30" fmla="*/ 344195 w 2863"/>
              <a:gd name="T31" fmla="*/ 138820 h 3368"/>
              <a:gd name="T32" fmla="*/ 174972 w 2863"/>
              <a:gd name="T33" fmla="*/ 122277 h 3368"/>
              <a:gd name="T34" fmla="*/ 110660 w 2863"/>
              <a:gd name="T35" fmla="*/ 106453 h 3368"/>
              <a:gd name="T36" fmla="*/ 15809 w 2863"/>
              <a:gd name="T37" fmla="*/ 414303 h 3368"/>
              <a:gd name="T38" fmla="*/ 100241 w 2863"/>
              <a:gd name="T39" fmla="*/ 605271 h 3368"/>
              <a:gd name="T40" fmla="*/ 94851 w 2863"/>
              <a:gd name="T41" fmla="*/ 605271 h 3368"/>
              <a:gd name="T42" fmla="*/ 227427 w 2863"/>
              <a:gd name="T43" fmla="*/ 987567 h 33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63" h="3368">
                <a:moveTo>
                  <a:pt x="633" y="2746"/>
                </a:moveTo>
                <a:lnTo>
                  <a:pt x="633" y="2746"/>
                </a:lnTo>
                <a:cubicBezTo>
                  <a:pt x="633" y="2746"/>
                  <a:pt x="856" y="2937"/>
                  <a:pt x="1004" y="2998"/>
                </a:cubicBezTo>
                <a:cubicBezTo>
                  <a:pt x="1167" y="3056"/>
                  <a:pt x="1329" y="3160"/>
                  <a:pt x="1431" y="3160"/>
                </a:cubicBezTo>
                <a:cubicBezTo>
                  <a:pt x="1535" y="3160"/>
                  <a:pt x="1800" y="3233"/>
                  <a:pt x="1800" y="3367"/>
                </a:cubicBezTo>
                <a:cubicBezTo>
                  <a:pt x="2670" y="3352"/>
                  <a:pt x="2670" y="3352"/>
                  <a:pt x="2670" y="3352"/>
                </a:cubicBezTo>
                <a:cubicBezTo>
                  <a:pt x="2670" y="3352"/>
                  <a:pt x="2360" y="2937"/>
                  <a:pt x="2612" y="2392"/>
                </a:cubicBezTo>
                <a:cubicBezTo>
                  <a:pt x="2612" y="2392"/>
                  <a:pt x="2450" y="2113"/>
                  <a:pt x="2243" y="1906"/>
                </a:cubicBezTo>
                <a:cubicBezTo>
                  <a:pt x="2037" y="1698"/>
                  <a:pt x="2139" y="961"/>
                  <a:pt x="2214" y="888"/>
                </a:cubicBezTo>
                <a:cubicBezTo>
                  <a:pt x="2273" y="827"/>
                  <a:pt x="2435" y="577"/>
                  <a:pt x="2862" y="711"/>
                </a:cubicBezTo>
                <a:cubicBezTo>
                  <a:pt x="2862" y="711"/>
                  <a:pt x="2818" y="238"/>
                  <a:pt x="2789" y="0"/>
                </a:cubicBezTo>
                <a:cubicBezTo>
                  <a:pt x="2731" y="17"/>
                  <a:pt x="2699" y="32"/>
                  <a:pt x="2699" y="32"/>
                </a:cubicBezTo>
                <a:cubicBezTo>
                  <a:pt x="2139" y="32"/>
                  <a:pt x="2168" y="163"/>
                  <a:pt x="2168" y="163"/>
                </a:cubicBezTo>
                <a:cubicBezTo>
                  <a:pt x="2006" y="163"/>
                  <a:pt x="1875" y="209"/>
                  <a:pt x="1875" y="209"/>
                </a:cubicBezTo>
                <a:cubicBezTo>
                  <a:pt x="1741" y="473"/>
                  <a:pt x="1579" y="252"/>
                  <a:pt x="1579" y="252"/>
                </a:cubicBezTo>
                <a:cubicBezTo>
                  <a:pt x="1402" y="415"/>
                  <a:pt x="1120" y="459"/>
                  <a:pt x="958" y="386"/>
                </a:cubicBezTo>
                <a:cubicBezTo>
                  <a:pt x="795" y="325"/>
                  <a:pt x="487" y="340"/>
                  <a:pt x="487" y="340"/>
                </a:cubicBezTo>
                <a:cubicBezTo>
                  <a:pt x="487" y="340"/>
                  <a:pt x="412" y="311"/>
                  <a:pt x="308" y="296"/>
                </a:cubicBezTo>
                <a:cubicBezTo>
                  <a:pt x="293" y="563"/>
                  <a:pt x="73" y="1033"/>
                  <a:pt x="44" y="1152"/>
                </a:cubicBezTo>
                <a:cubicBezTo>
                  <a:pt x="0" y="1271"/>
                  <a:pt x="279" y="1683"/>
                  <a:pt x="279" y="1683"/>
                </a:cubicBezTo>
                <a:cubicBezTo>
                  <a:pt x="264" y="1683"/>
                  <a:pt x="264" y="1683"/>
                  <a:pt x="264" y="1683"/>
                </a:cubicBezTo>
                <a:cubicBezTo>
                  <a:pt x="412" y="1773"/>
                  <a:pt x="664" y="2037"/>
                  <a:pt x="633" y="2746"/>
                </a:cubicBezTo>
              </a:path>
            </a:pathLst>
          </a:custGeom>
          <a:solidFill>
            <a:srgbClr val="717171"/>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7" name="Freeform 32"/>
          <p:cNvSpPr>
            <a:spLocks noChangeArrowheads="1"/>
          </p:cNvSpPr>
          <p:nvPr/>
        </p:nvSpPr>
        <p:spPr bwMode="auto">
          <a:xfrm>
            <a:off x="5774054" y="3589141"/>
            <a:ext cx="1234715" cy="880124"/>
          </a:xfrm>
          <a:custGeom>
            <a:avLst/>
            <a:gdLst>
              <a:gd name="T0" fmla="*/ 1784398 w 6439"/>
              <a:gd name="T1" fmla="*/ 249628 h 4590"/>
              <a:gd name="T2" fmla="*/ 1784398 w 6439"/>
              <a:gd name="T3" fmla="*/ 249628 h 4590"/>
              <a:gd name="T4" fmla="*/ 1709943 w 6439"/>
              <a:gd name="T5" fmla="*/ 170136 h 4590"/>
              <a:gd name="T6" fmla="*/ 1481543 w 6439"/>
              <a:gd name="T7" fmla="*/ 111505 h 4590"/>
              <a:gd name="T8" fmla="*/ 1290550 w 6439"/>
              <a:gd name="T9" fmla="*/ 0 h 4590"/>
              <a:gd name="T10" fmla="*/ 1173652 w 6439"/>
              <a:gd name="T11" fmla="*/ 79493 h 4590"/>
              <a:gd name="T12" fmla="*/ 1083731 w 6439"/>
              <a:gd name="T13" fmla="*/ 223371 h 4590"/>
              <a:gd name="T14" fmla="*/ 1030498 w 6439"/>
              <a:gd name="T15" fmla="*/ 361134 h 4590"/>
              <a:gd name="T16" fmla="*/ 854971 w 6439"/>
              <a:gd name="T17" fmla="*/ 471920 h 4590"/>
              <a:gd name="T18" fmla="*/ 712176 w 6439"/>
              <a:gd name="T19" fmla="*/ 562563 h 4590"/>
              <a:gd name="T20" fmla="*/ 509674 w 6439"/>
              <a:gd name="T21" fmla="*/ 636660 h 4590"/>
              <a:gd name="T22" fmla="*/ 392776 w 6439"/>
              <a:gd name="T23" fmla="*/ 669033 h 4590"/>
              <a:gd name="T24" fmla="*/ 276598 w 6439"/>
              <a:gd name="T25" fmla="*/ 695290 h 4590"/>
              <a:gd name="T26" fmla="*/ 159700 w 6439"/>
              <a:gd name="T27" fmla="*/ 684859 h 4590"/>
              <a:gd name="T28" fmla="*/ 74455 w 6439"/>
              <a:gd name="T29" fmla="*/ 748525 h 4590"/>
              <a:gd name="T30" fmla="*/ 32372 w 6439"/>
              <a:gd name="T31" fmla="*/ 854995 h 4590"/>
              <a:gd name="T32" fmla="*/ 58629 w 6439"/>
              <a:gd name="T33" fmla="*/ 934128 h 4590"/>
              <a:gd name="T34" fmla="*/ 48198 w 6439"/>
              <a:gd name="T35" fmla="*/ 1045993 h 4590"/>
              <a:gd name="T36" fmla="*/ 96036 w 6439"/>
              <a:gd name="T37" fmla="*/ 1167930 h 4590"/>
              <a:gd name="T38" fmla="*/ 175526 w 6439"/>
              <a:gd name="T39" fmla="*/ 1369719 h 4590"/>
              <a:gd name="T40" fmla="*/ 409322 w 6439"/>
              <a:gd name="T41" fmla="*/ 1316484 h 4590"/>
              <a:gd name="T42" fmla="*/ 865762 w 6439"/>
              <a:gd name="T43" fmla="*/ 1512877 h 4590"/>
              <a:gd name="T44" fmla="*/ 1231921 w 6439"/>
              <a:gd name="T45" fmla="*/ 1608556 h 4590"/>
              <a:gd name="T46" fmla="*/ 1567148 w 6439"/>
              <a:gd name="T47" fmla="*/ 1560717 h 4590"/>
              <a:gd name="T48" fmla="*/ 2081857 w 6439"/>
              <a:gd name="T49" fmla="*/ 1390581 h 4590"/>
              <a:gd name="T50" fmla="*/ 2315652 w 6439"/>
              <a:gd name="T51" fmla="*/ 1290226 h 4590"/>
              <a:gd name="T52" fmla="*/ 2086893 w 6439"/>
              <a:gd name="T53" fmla="*/ 865426 h 4590"/>
              <a:gd name="T54" fmla="*/ 1996252 w 6439"/>
              <a:gd name="T55" fmla="*/ 605367 h 4590"/>
              <a:gd name="T56" fmla="*/ 2012798 w 6439"/>
              <a:gd name="T57" fmla="*/ 605367 h 4590"/>
              <a:gd name="T58" fmla="*/ 1954529 w 6439"/>
              <a:gd name="T59" fmla="*/ 471920 h 4590"/>
              <a:gd name="T60" fmla="*/ 1784398 w 6439"/>
              <a:gd name="T61" fmla="*/ 249628 h 45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6439" h="4590">
                <a:moveTo>
                  <a:pt x="4961" y="694"/>
                </a:moveTo>
                <a:lnTo>
                  <a:pt x="4961" y="694"/>
                </a:lnTo>
                <a:cubicBezTo>
                  <a:pt x="4961" y="694"/>
                  <a:pt x="4902" y="517"/>
                  <a:pt x="4754" y="473"/>
                </a:cubicBezTo>
                <a:cubicBezTo>
                  <a:pt x="4592" y="412"/>
                  <a:pt x="4209" y="412"/>
                  <a:pt x="4119" y="310"/>
                </a:cubicBezTo>
                <a:cubicBezTo>
                  <a:pt x="4017" y="221"/>
                  <a:pt x="3721" y="0"/>
                  <a:pt x="3588" y="0"/>
                </a:cubicBezTo>
                <a:cubicBezTo>
                  <a:pt x="3469" y="0"/>
                  <a:pt x="3352" y="58"/>
                  <a:pt x="3263" y="221"/>
                </a:cubicBezTo>
                <a:cubicBezTo>
                  <a:pt x="3158" y="369"/>
                  <a:pt x="3042" y="517"/>
                  <a:pt x="3013" y="621"/>
                </a:cubicBezTo>
                <a:cubicBezTo>
                  <a:pt x="2998" y="737"/>
                  <a:pt x="2981" y="900"/>
                  <a:pt x="2865" y="1004"/>
                </a:cubicBezTo>
                <a:cubicBezTo>
                  <a:pt x="2746" y="1120"/>
                  <a:pt x="2613" y="1254"/>
                  <a:pt x="2377" y="1312"/>
                </a:cubicBezTo>
                <a:cubicBezTo>
                  <a:pt x="2157" y="1358"/>
                  <a:pt x="2142" y="1387"/>
                  <a:pt x="1980" y="1564"/>
                </a:cubicBezTo>
                <a:cubicBezTo>
                  <a:pt x="1817" y="1727"/>
                  <a:pt x="1579" y="1770"/>
                  <a:pt x="1417" y="1770"/>
                </a:cubicBezTo>
                <a:cubicBezTo>
                  <a:pt x="1254" y="1770"/>
                  <a:pt x="1167" y="1785"/>
                  <a:pt x="1092" y="1860"/>
                </a:cubicBezTo>
                <a:cubicBezTo>
                  <a:pt x="1019" y="1933"/>
                  <a:pt x="886" y="1933"/>
                  <a:pt x="769" y="1933"/>
                </a:cubicBezTo>
                <a:cubicBezTo>
                  <a:pt x="650" y="1933"/>
                  <a:pt x="517" y="1829"/>
                  <a:pt x="444" y="1904"/>
                </a:cubicBezTo>
                <a:cubicBezTo>
                  <a:pt x="369" y="1977"/>
                  <a:pt x="207" y="1991"/>
                  <a:pt x="207" y="2081"/>
                </a:cubicBezTo>
                <a:cubicBezTo>
                  <a:pt x="207" y="2183"/>
                  <a:pt x="47" y="2331"/>
                  <a:pt x="90" y="2377"/>
                </a:cubicBezTo>
                <a:cubicBezTo>
                  <a:pt x="119" y="2420"/>
                  <a:pt x="163" y="2522"/>
                  <a:pt x="163" y="2597"/>
                </a:cubicBezTo>
                <a:cubicBezTo>
                  <a:pt x="163" y="2670"/>
                  <a:pt x="0" y="2775"/>
                  <a:pt x="134" y="2908"/>
                </a:cubicBezTo>
                <a:cubicBezTo>
                  <a:pt x="267" y="3041"/>
                  <a:pt x="148" y="3024"/>
                  <a:pt x="267" y="3247"/>
                </a:cubicBezTo>
                <a:cubicBezTo>
                  <a:pt x="369" y="3410"/>
                  <a:pt x="401" y="3631"/>
                  <a:pt x="488" y="3808"/>
                </a:cubicBezTo>
                <a:cubicBezTo>
                  <a:pt x="738" y="3718"/>
                  <a:pt x="976" y="3660"/>
                  <a:pt x="1138" y="3660"/>
                </a:cubicBezTo>
                <a:cubicBezTo>
                  <a:pt x="1684" y="3660"/>
                  <a:pt x="2157" y="4072"/>
                  <a:pt x="2407" y="4206"/>
                </a:cubicBezTo>
                <a:cubicBezTo>
                  <a:pt x="2644" y="4339"/>
                  <a:pt x="2836" y="4339"/>
                  <a:pt x="3425" y="4472"/>
                </a:cubicBezTo>
                <a:cubicBezTo>
                  <a:pt x="4032" y="4589"/>
                  <a:pt x="3559" y="4339"/>
                  <a:pt x="4357" y="4339"/>
                </a:cubicBezTo>
                <a:cubicBezTo>
                  <a:pt x="5152" y="4339"/>
                  <a:pt x="5654" y="3866"/>
                  <a:pt x="5788" y="3866"/>
                </a:cubicBezTo>
                <a:cubicBezTo>
                  <a:pt x="5875" y="3866"/>
                  <a:pt x="6156" y="3733"/>
                  <a:pt x="6438" y="3587"/>
                </a:cubicBezTo>
                <a:cubicBezTo>
                  <a:pt x="6200" y="3024"/>
                  <a:pt x="5802" y="2554"/>
                  <a:pt x="5802" y="2406"/>
                </a:cubicBezTo>
                <a:cubicBezTo>
                  <a:pt x="5802" y="2243"/>
                  <a:pt x="5550" y="1683"/>
                  <a:pt x="5550" y="1683"/>
                </a:cubicBezTo>
                <a:cubicBezTo>
                  <a:pt x="5567" y="1683"/>
                  <a:pt x="5582" y="1683"/>
                  <a:pt x="5596" y="1683"/>
                </a:cubicBezTo>
                <a:cubicBezTo>
                  <a:pt x="5535" y="1579"/>
                  <a:pt x="5434" y="1431"/>
                  <a:pt x="5434" y="1312"/>
                </a:cubicBezTo>
                <a:cubicBezTo>
                  <a:pt x="5434" y="1120"/>
                  <a:pt x="5463" y="487"/>
                  <a:pt x="4961" y="694"/>
                </a:cubicBezTo>
              </a:path>
            </a:pathLst>
          </a:custGeom>
          <a:solidFill>
            <a:srgbClr val="717171"/>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8" name="Freeform 59"/>
          <p:cNvSpPr>
            <a:spLocks noChangeArrowheads="1"/>
          </p:cNvSpPr>
          <p:nvPr/>
        </p:nvSpPr>
        <p:spPr bwMode="auto">
          <a:xfrm>
            <a:off x="5581103" y="3444429"/>
            <a:ext cx="940211" cy="514534"/>
          </a:xfrm>
          <a:custGeom>
            <a:avLst/>
            <a:gdLst>
              <a:gd name="T0" fmla="*/ 1221534 w 4903"/>
              <a:gd name="T1" fmla="*/ 296459 h 2686"/>
              <a:gd name="T2" fmla="*/ 1221534 w 4903"/>
              <a:gd name="T3" fmla="*/ 296459 h 2686"/>
              <a:gd name="T4" fmla="*/ 1110027 w 4903"/>
              <a:gd name="T5" fmla="*/ 0 h 2686"/>
              <a:gd name="T6" fmla="*/ 1078374 w 4903"/>
              <a:gd name="T7" fmla="*/ 84446 h 2686"/>
              <a:gd name="T8" fmla="*/ 801766 w 4903"/>
              <a:gd name="T9" fmla="*/ 169251 h 2686"/>
              <a:gd name="T10" fmla="*/ 648175 w 4903"/>
              <a:gd name="T11" fmla="*/ 296459 h 2686"/>
              <a:gd name="T12" fmla="*/ 510411 w 4903"/>
              <a:gd name="T13" fmla="*/ 387014 h 2686"/>
              <a:gd name="T14" fmla="*/ 244235 w 4903"/>
              <a:gd name="T15" fmla="*/ 360063 h 2686"/>
              <a:gd name="T16" fmla="*/ 0 w 4903"/>
              <a:gd name="T17" fmla="*/ 689583 h 2686"/>
              <a:gd name="T18" fmla="*/ 185964 w 4903"/>
              <a:gd name="T19" fmla="*/ 811400 h 2686"/>
              <a:gd name="T20" fmla="*/ 531274 w 4903"/>
              <a:gd name="T21" fmla="*/ 949029 h 2686"/>
              <a:gd name="T22" fmla="*/ 637744 w 4903"/>
              <a:gd name="T23" fmla="*/ 964841 h 2686"/>
              <a:gd name="T24" fmla="*/ 753926 w 4903"/>
              <a:gd name="T25" fmla="*/ 938608 h 2686"/>
              <a:gd name="T26" fmla="*/ 870828 w 4903"/>
              <a:gd name="T27" fmla="*/ 906267 h 2686"/>
              <a:gd name="T28" fmla="*/ 1073338 w 4903"/>
              <a:gd name="T29" fmla="*/ 832242 h 2686"/>
              <a:gd name="T30" fmla="*/ 1216138 w 4903"/>
              <a:gd name="T31" fmla="*/ 741688 h 2686"/>
              <a:gd name="T32" fmla="*/ 1391671 w 4903"/>
              <a:gd name="T33" fmla="*/ 631009 h 2686"/>
              <a:gd name="T34" fmla="*/ 1444906 w 4903"/>
              <a:gd name="T35" fmla="*/ 493380 h 2686"/>
              <a:gd name="T36" fmla="*/ 1534830 w 4903"/>
              <a:gd name="T37" fmla="*/ 349642 h 2686"/>
              <a:gd name="T38" fmla="*/ 1651732 w 4903"/>
              <a:gd name="T39" fmla="*/ 270227 h 2686"/>
              <a:gd name="T40" fmla="*/ 1651732 w 4903"/>
              <a:gd name="T41" fmla="*/ 270227 h 2686"/>
              <a:gd name="T42" fmla="*/ 1720434 w 4903"/>
              <a:gd name="T43" fmla="*/ 137629 h 2686"/>
              <a:gd name="T44" fmla="*/ 1608928 w 4903"/>
              <a:gd name="T45" fmla="*/ 89836 h 2686"/>
              <a:gd name="T46" fmla="*/ 1582670 w 4903"/>
              <a:gd name="T47" fmla="*/ 57495 h 2686"/>
              <a:gd name="T48" fmla="*/ 1449942 w 4903"/>
              <a:gd name="T49" fmla="*/ 169251 h 2686"/>
              <a:gd name="T50" fmla="*/ 1221534 w 4903"/>
              <a:gd name="T51" fmla="*/ 296459 h 26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03" h="2686">
                <a:moveTo>
                  <a:pt x="3396" y="825"/>
                </a:moveTo>
                <a:lnTo>
                  <a:pt x="3396" y="825"/>
                </a:lnTo>
                <a:cubicBezTo>
                  <a:pt x="2908" y="825"/>
                  <a:pt x="3750" y="0"/>
                  <a:pt x="3086" y="0"/>
                </a:cubicBezTo>
                <a:cubicBezTo>
                  <a:pt x="3086" y="0"/>
                  <a:pt x="3071" y="160"/>
                  <a:pt x="2998" y="235"/>
                </a:cubicBezTo>
                <a:cubicBezTo>
                  <a:pt x="2923" y="308"/>
                  <a:pt x="2406" y="279"/>
                  <a:pt x="2229" y="471"/>
                </a:cubicBezTo>
                <a:cubicBezTo>
                  <a:pt x="2052" y="648"/>
                  <a:pt x="2081" y="825"/>
                  <a:pt x="1802" y="825"/>
                </a:cubicBezTo>
                <a:cubicBezTo>
                  <a:pt x="1521" y="825"/>
                  <a:pt x="1773" y="1019"/>
                  <a:pt x="1419" y="1077"/>
                </a:cubicBezTo>
                <a:cubicBezTo>
                  <a:pt x="1080" y="1135"/>
                  <a:pt x="813" y="1135"/>
                  <a:pt x="679" y="1002"/>
                </a:cubicBezTo>
                <a:cubicBezTo>
                  <a:pt x="679" y="1002"/>
                  <a:pt x="0" y="1785"/>
                  <a:pt x="0" y="1919"/>
                </a:cubicBezTo>
                <a:cubicBezTo>
                  <a:pt x="0" y="2050"/>
                  <a:pt x="401" y="2154"/>
                  <a:pt x="517" y="2258"/>
                </a:cubicBezTo>
                <a:cubicBezTo>
                  <a:pt x="621" y="2375"/>
                  <a:pt x="1152" y="2273"/>
                  <a:pt x="1477" y="2641"/>
                </a:cubicBezTo>
                <a:cubicBezTo>
                  <a:pt x="1550" y="2595"/>
                  <a:pt x="1669" y="2685"/>
                  <a:pt x="1773" y="2685"/>
                </a:cubicBezTo>
                <a:cubicBezTo>
                  <a:pt x="1890" y="2685"/>
                  <a:pt x="2023" y="2685"/>
                  <a:pt x="2096" y="2612"/>
                </a:cubicBezTo>
                <a:cubicBezTo>
                  <a:pt x="2171" y="2537"/>
                  <a:pt x="2258" y="2522"/>
                  <a:pt x="2421" y="2522"/>
                </a:cubicBezTo>
                <a:cubicBezTo>
                  <a:pt x="2583" y="2522"/>
                  <a:pt x="2821" y="2479"/>
                  <a:pt x="2984" y="2316"/>
                </a:cubicBezTo>
                <a:cubicBezTo>
                  <a:pt x="3146" y="2139"/>
                  <a:pt x="3161" y="2110"/>
                  <a:pt x="3381" y="2064"/>
                </a:cubicBezTo>
                <a:cubicBezTo>
                  <a:pt x="3617" y="2006"/>
                  <a:pt x="3750" y="1872"/>
                  <a:pt x="3869" y="1756"/>
                </a:cubicBezTo>
                <a:cubicBezTo>
                  <a:pt x="3985" y="1652"/>
                  <a:pt x="4002" y="1489"/>
                  <a:pt x="4017" y="1373"/>
                </a:cubicBezTo>
                <a:cubicBezTo>
                  <a:pt x="4046" y="1269"/>
                  <a:pt x="4162" y="1121"/>
                  <a:pt x="4267" y="973"/>
                </a:cubicBezTo>
                <a:cubicBezTo>
                  <a:pt x="4356" y="810"/>
                  <a:pt x="4473" y="752"/>
                  <a:pt x="4592" y="752"/>
                </a:cubicBezTo>
                <a:cubicBezTo>
                  <a:pt x="4621" y="604"/>
                  <a:pt x="4696" y="471"/>
                  <a:pt x="4783" y="383"/>
                </a:cubicBezTo>
                <a:cubicBezTo>
                  <a:pt x="4902" y="250"/>
                  <a:pt x="4650" y="250"/>
                  <a:pt x="4473" y="250"/>
                </a:cubicBezTo>
                <a:cubicBezTo>
                  <a:pt x="4429" y="250"/>
                  <a:pt x="4400" y="221"/>
                  <a:pt x="4400" y="160"/>
                </a:cubicBezTo>
                <a:cubicBezTo>
                  <a:pt x="4310" y="235"/>
                  <a:pt x="4148" y="369"/>
                  <a:pt x="4031" y="471"/>
                </a:cubicBezTo>
                <a:cubicBezTo>
                  <a:pt x="3869" y="648"/>
                  <a:pt x="3884" y="825"/>
                  <a:pt x="3396" y="825"/>
                </a:cubicBezTo>
              </a:path>
            </a:pathLst>
          </a:custGeom>
          <a:solidFill>
            <a:srgbClr val="727272"/>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29" name="Freeform 34"/>
          <p:cNvSpPr>
            <a:spLocks noChangeArrowheads="1"/>
          </p:cNvSpPr>
          <p:nvPr/>
        </p:nvSpPr>
        <p:spPr bwMode="auto">
          <a:xfrm>
            <a:off x="5156273" y="4203536"/>
            <a:ext cx="538231" cy="231879"/>
          </a:xfrm>
          <a:custGeom>
            <a:avLst/>
            <a:gdLst>
              <a:gd name="T0" fmla="*/ 976854 w 2807"/>
              <a:gd name="T1" fmla="*/ 275987 h 1212"/>
              <a:gd name="T2" fmla="*/ 976854 w 2807"/>
              <a:gd name="T3" fmla="*/ 275987 h 1212"/>
              <a:gd name="T4" fmla="*/ 695955 w 2807"/>
              <a:gd name="T5" fmla="*/ 175138 h 1212"/>
              <a:gd name="T6" fmla="*/ 610714 w 2807"/>
              <a:gd name="T7" fmla="*/ 217846 h 1212"/>
              <a:gd name="T8" fmla="*/ 563597 w 2807"/>
              <a:gd name="T9" fmla="*/ 233279 h 1212"/>
              <a:gd name="T10" fmla="*/ 361105 w 2807"/>
              <a:gd name="T11" fmla="*/ 122023 h 1212"/>
              <a:gd name="T12" fmla="*/ 250328 w 2807"/>
              <a:gd name="T13" fmla="*/ 16509 h 1212"/>
              <a:gd name="T14" fmla="*/ 116892 w 2807"/>
              <a:gd name="T15" fmla="*/ 85416 h 1212"/>
              <a:gd name="T16" fmla="*/ 0 w 2807"/>
              <a:gd name="T17" fmla="*/ 116639 h 1212"/>
              <a:gd name="T18" fmla="*/ 47836 w 2807"/>
              <a:gd name="T19" fmla="*/ 180163 h 1212"/>
              <a:gd name="T20" fmla="*/ 472602 w 2807"/>
              <a:gd name="T21" fmla="*/ 376117 h 1212"/>
              <a:gd name="T22" fmla="*/ 812846 w 2807"/>
              <a:gd name="T23" fmla="*/ 434616 h 1212"/>
              <a:gd name="T24" fmla="*/ 998794 w 2807"/>
              <a:gd name="T25" fmla="*/ 349918 h 1212"/>
              <a:gd name="T26" fmla="*/ 976854 w 2807"/>
              <a:gd name="T27" fmla="*/ 275987 h 1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07" h="1212">
                <a:moveTo>
                  <a:pt x="2716" y="769"/>
                </a:moveTo>
                <a:lnTo>
                  <a:pt x="2716" y="769"/>
                </a:lnTo>
                <a:cubicBezTo>
                  <a:pt x="2806" y="665"/>
                  <a:pt x="2200" y="488"/>
                  <a:pt x="1935" y="488"/>
                </a:cubicBezTo>
                <a:cubicBezTo>
                  <a:pt x="1669" y="488"/>
                  <a:pt x="1698" y="549"/>
                  <a:pt x="1698" y="607"/>
                </a:cubicBezTo>
                <a:cubicBezTo>
                  <a:pt x="1698" y="665"/>
                  <a:pt x="1567" y="650"/>
                  <a:pt x="1567" y="650"/>
                </a:cubicBezTo>
                <a:cubicBezTo>
                  <a:pt x="1477" y="401"/>
                  <a:pt x="1123" y="371"/>
                  <a:pt x="1004" y="340"/>
                </a:cubicBezTo>
                <a:cubicBezTo>
                  <a:pt x="888" y="311"/>
                  <a:pt x="858" y="0"/>
                  <a:pt x="696" y="46"/>
                </a:cubicBezTo>
                <a:cubicBezTo>
                  <a:pt x="519" y="76"/>
                  <a:pt x="415" y="238"/>
                  <a:pt x="325" y="238"/>
                </a:cubicBezTo>
                <a:cubicBezTo>
                  <a:pt x="267" y="238"/>
                  <a:pt x="104" y="282"/>
                  <a:pt x="0" y="325"/>
                </a:cubicBezTo>
                <a:cubicBezTo>
                  <a:pt x="46" y="386"/>
                  <a:pt x="90" y="444"/>
                  <a:pt x="133" y="502"/>
                </a:cubicBezTo>
                <a:cubicBezTo>
                  <a:pt x="1094" y="502"/>
                  <a:pt x="1004" y="1048"/>
                  <a:pt x="1314" y="1048"/>
                </a:cubicBezTo>
                <a:cubicBezTo>
                  <a:pt x="1625" y="1048"/>
                  <a:pt x="2260" y="1211"/>
                  <a:pt x="2260" y="1211"/>
                </a:cubicBezTo>
                <a:cubicBezTo>
                  <a:pt x="2391" y="1152"/>
                  <a:pt x="2568" y="1063"/>
                  <a:pt x="2777" y="975"/>
                </a:cubicBezTo>
                <a:cubicBezTo>
                  <a:pt x="2716" y="903"/>
                  <a:pt x="2658" y="813"/>
                  <a:pt x="2716" y="769"/>
                </a:cubicBezTo>
              </a:path>
            </a:pathLst>
          </a:custGeom>
          <a:solidFill>
            <a:srgbClr val="818181"/>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30" name="Freeform 60"/>
          <p:cNvSpPr>
            <a:spLocks noChangeArrowheads="1"/>
          </p:cNvSpPr>
          <p:nvPr/>
        </p:nvSpPr>
        <p:spPr bwMode="auto">
          <a:xfrm>
            <a:off x="5048795" y="3877721"/>
            <a:ext cx="818348" cy="511995"/>
          </a:xfrm>
          <a:custGeom>
            <a:avLst/>
            <a:gdLst>
              <a:gd name="T0" fmla="*/ 1009432 w 4267"/>
              <a:gd name="T1" fmla="*/ 127291 h 2671"/>
              <a:gd name="T2" fmla="*/ 1009432 w 4267"/>
              <a:gd name="T3" fmla="*/ 127291 h 2671"/>
              <a:gd name="T4" fmla="*/ 765168 w 4267"/>
              <a:gd name="T5" fmla="*/ 249548 h 2671"/>
              <a:gd name="T6" fmla="*/ 637820 w 4267"/>
              <a:gd name="T7" fmla="*/ 334049 h 2671"/>
              <a:gd name="T8" fmla="*/ 462267 w 4267"/>
              <a:gd name="T9" fmla="*/ 233008 h 2671"/>
              <a:gd name="T10" fmla="*/ 254696 w 4267"/>
              <a:gd name="T11" fmla="*/ 259976 h 2671"/>
              <a:gd name="T12" fmla="*/ 254696 w 4267"/>
              <a:gd name="T13" fmla="*/ 265010 h 2671"/>
              <a:gd name="T14" fmla="*/ 0 w 4267"/>
              <a:gd name="T15" fmla="*/ 604453 h 2671"/>
              <a:gd name="T16" fmla="*/ 101087 w 4267"/>
              <a:gd name="T17" fmla="*/ 626028 h 2671"/>
              <a:gd name="T18" fmla="*/ 201455 w 4267"/>
              <a:gd name="T19" fmla="*/ 726351 h 2671"/>
              <a:gd name="T20" fmla="*/ 318370 w 4267"/>
              <a:gd name="T21" fmla="*/ 695067 h 2671"/>
              <a:gd name="T22" fmla="*/ 451834 w 4267"/>
              <a:gd name="T23" fmla="*/ 626028 h 2671"/>
              <a:gd name="T24" fmla="*/ 562634 w 4267"/>
              <a:gd name="T25" fmla="*/ 731744 h 2671"/>
              <a:gd name="T26" fmla="*/ 765168 w 4267"/>
              <a:gd name="T27" fmla="*/ 843214 h 2671"/>
              <a:gd name="T28" fmla="*/ 812294 w 4267"/>
              <a:gd name="T29" fmla="*/ 827752 h 2671"/>
              <a:gd name="T30" fmla="*/ 897553 w 4267"/>
              <a:gd name="T31" fmla="*/ 784962 h 2671"/>
              <a:gd name="T32" fmla="*/ 1178510 w 4267"/>
              <a:gd name="T33" fmla="*/ 886004 h 2671"/>
              <a:gd name="T34" fmla="*/ 1200454 w 4267"/>
              <a:gd name="T35" fmla="*/ 960077 h 2671"/>
              <a:gd name="T36" fmla="*/ 1534653 w 4267"/>
              <a:gd name="T37" fmla="*/ 827752 h 2671"/>
              <a:gd name="T38" fmla="*/ 1455151 w 4267"/>
              <a:gd name="T39" fmla="*/ 626028 h 2671"/>
              <a:gd name="T40" fmla="*/ 1407305 w 4267"/>
              <a:gd name="T41" fmla="*/ 504131 h 2671"/>
              <a:gd name="T42" fmla="*/ 1417738 w 4267"/>
              <a:gd name="T43" fmla="*/ 392301 h 2671"/>
              <a:gd name="T44" fmla="*/ 1391477 w 4267"/>
              <a:gd name="T45" fmla="*/ 313194 h 2671"/>
              <a:gd name="T46" fmla="*/ 1433566 w 4267"/>
              <a:gd name="T47" fmla="*/ 206758 h 2671"/>
              <a:gd name="T48" fmla="*/ 1518825 w 4267"/>
              <a:gd name="T49" fmla="*/ 143113 h 2671"/>
              <a:gd name="T50" fmla="*/ 1529257 w 4267"/>
              <a:gd name="T51" fmla="*/ 137719 h 2671"/>
              <a:gd name="T52" fmla="*/ 1183906 w 4267"/>
              <a:gd name="T53" fmla="*/ 0 h 2671"/>
              <a:gd name="T54" fmla="*/ 1178510 w 4267"/>
              <a:gd name="T55" fmla="*/ 0 h 2671"/>
              <a:gd name="T56" fmla="*/ 1009432 w 4267"/>
              <a:gd name="T57" fmla="*/ 127291 h 26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267" h="2671">
                <a:moveTo>
                  <a:pt x="2806" y="354"/>
                </a:moveTo>
                <a:lnTo>
                  <a:pt x="2806" y="354"/>
                </a:lnTo>
                <a:cubicBezTo>
                  <a:pt x="2568" y="354"/>
                  <a:pt x="2258" y="560"/>
                  <a:pt x="2127" y="694"/>
                </a:cubicBezTo>
                <a:cubicBezTo>
                  <a:pt x="1979" y="839"/>
                  <a:pt x="2037" y="929"/>
                  <a:pt x="1773" y="929"/>
                </a:cubicBezTo>
                <a:cubicBezTo>
                  <a:pt x="1506" y="929"/>
                  <a:pt x="1285" y="648"/>
                  <a:pt x="1285" y="648"/>
                </a:cubicBezTo>
                <a:cubicBezTo>
                  <a:pt x="708" y="723"/>
                  <a:pt x="708" y="723"/>
                  <a:pt x="708" y="723"/>
                </a:cubicBezTo>
                <a:cubicBezTo>
                  <a:pt x="708" y="737"/>
                  <a:pt x="708" y="737"/>
                  <a:pt x="708" y="737"/>
                </a:cubicBezTo>
                <a:cubicBezTo>
                  <a:pt x="650" y="914"/>
                  <a:pt x="133" y="1518"/>
                  <a:pt x="0" y="1681"/>
                </a:cubicBezTo>
                <a:cubicBezTo>
                  <a:pt x="118" y="1695"/>
                  <a:pt x="237" y="1695"/>
                  <a:pt x="281" y="1741"/>
                </a:cubicBezTo>
                <a:cubicBezTo>
                  <a:pt x="325" y="1785"/>
                  <a:pt x="443" y="1889"/>
                  <a:pt x="560" y="2020"/>
                </a:cubicBezTo>
                <a:cubicBezTo>
                  <a:pt x="664" y="1977"/>
                  <a:pt x="827" y="1933"/>
                  <a:pt x="885" y="1933"/>
                </a:cubicBezTo>
                <a:cubicBezTo>
                  <a:pt x="975" y="1933"/>
                  <a:pt x="1079" y="1771"/>
                  <a:pt x="1256" y="1741"/>
                </a:cubicBezTo>
                <a:cubicBezTo>
                  <a:pt x="1418" y="1695"/>
                  <a:pt x="1448" y="2006"/>
                  <a:pt x="1564" y="2035"/>
                </a:cubicBezTo>
                <a:cubicBezTo>
                  <a:pt x="1683" y="2066"/>
                  <a:pt x="2037" y="2096"/>
                  <a:pt x="2127" y="2345"/>
                </a:cubicBezTo>
                <a:cubicBezTo>
                  <a:pt x="2127" y="2345"/>
                  <a:pt x="2258" y="2360"/>
                  <a:pt x="2258" y="2302"/>
                </a:cubicBezTo>
                <a:cubicBezTo>
                  <a:pt x="2258" y="2244"/>
                  <a:pt x="2229" y="2183"/>
                  <a:pt x="2495" y="2183"/>
                </a:cubicBezTo>
                <a:cubicBezTo>
                  <a:pt x="2760" y="2183"/>
                  <a:pt x="3366" y="2360"/>
                  <a:pt x="3276" y="2464"/>
                </a:cubicBezTo>
                <a:cubicBezTo>
                  <a:pt x="3218" y="2508"/>
                  <a:pt x="3276" y="2598"/>
                  <a:pt x="3337" y="2670"/>
                </a:cubicBezTo>
                <a:cubicBezTo>
                  <a:pt x="3631" y="2537"/>
                  <a:pt x="3956" y="2389"/>
                  <a:pt x="4266" y="2302"/>
                </a:cubicBezTo>
                <a:cubicBezTo>
                  <a:pt x="4179" y="2125"/>
                  <a:pt x="4147" y="1904"/>
                  <a:pt x="4045" y="1741"/>
                </a:cubicBezTo>
                <a:cubicBezTo>
                  <a:pt x="3926" y="1518"/>
                  <a:pt x="4045" y="1535"/>
                  <a:pt x="3912" y="1402"/>
                </a:cubicBezTo>
                <a:cubicBezTo>
                  <a:pt x="3778" y="1269"/>
                  <a:pt x="3941" y="1164"/>
                  <a:pt x="3941" y="1091"/>
                </a:cubicBezTo>
                <a:cubicBezTo>
                  <a:pt x="3941" y="1016"/>
                  <a:pt x="3897" y="914"/>
                  <a:pt x="3868" y="871"/>
                </a:cubicBezTo>
                <a:cubicBezTo>
                  <a:pt x="3825" y="825"/>
                  <a:pt x="3985" y="677"/>
                  <a:pt x="3985" y="575"/>
                </a:cubicBezTo>
                <a:cubicBezTo>
                  <a:pt x="3985" y="485"/>
                  <a:pt x="4147" y="471"/>
                  <a:pt x="4222" y="398"/>
                </a:cubicBezTo>
                <a:cubicBezTo>
                  <a:pt x="4237" y="383"/>
                  <a:pt x="4237" y="383"/>
                  <a:pt x="4251" y="383"/>
                </a:cubicBezTo>
                <a:cubicBezTo>
                  <a:pt x="3926" y="15"/>
                  <a:pt x="3395" y="117"/>
                  <a:pt x="3291" y="0"/>
                </a:cubicBezTo>
                <a:lnTo>
                  <a:pt x="3276" y="0"/>
                </a:lnTo>
                <a:cubicBezTo>
                  <a:pt x="3189" y="517"/>
                  <a:pt x="3027" y="354"/>
                  <a:pt x="2806" y="354"/>
                </a:cubicBezTo>
              </a:path>
            </a:pathLst>
          </a:custGeom>
          <a:solidFill>
            <a:srgbClr val="828282"/>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31" name="Freeform 85"/>
          <p:cNvSpPr>
            <a:spLocks noChangeArrowheads="1"/>
          </p:cNvSpPr>
          <p:nvPr/>
        </p:nvSpPr>
        <p:spPr bwMode="auto">
          <a:xfrm>
            <a:off x="5538784" y="2855422"/>
            <a:ext cx="922440" cy="806498"/>
          </a:xfrm>
          <a:custGeom>
            <a:avLst/>
            <a:gdLst>
              <a:gd name="T0" fmla="*/ 1517799 w 4813"/>
              <a:gd name="T1" fmla="*/ 997800 h 4206"/>
              <a:gd name="T2" fmla="*/ 1517799 w 4813"/>
              <a:gd name="T3" fmla="*/ 997800 h 4206"/>
              <a:gd name="T4" fmla="*/ 1305336 w 4813"/>
              <a:gd name="T5" fmla="*/ 870468 h 4206"/>
              <a:gd name="T6" fmla="*/ 1019176 w 4813"/>
              <a:gd name="T7" fmla="*/ 721193 h 4206"/>
              <a:gd name="T8" fmla="*/ 1299943 w 4813"/>
              <a:gd name="T9" fmla="*/ 483074 h 4206"/>
              <a:gd name="T10" fmla="*/ 1305336 w 4813"/>
              <a:gd name="T11" fmla="*/ 307901 h 4206"/>
              <a:gd name="T12" fmla="*/ 1257163 w 4813"/>
              <a:gd name="T13" fmla="*/ 307901 h 4206"/>
              <a:gd name="T14" fmla="*/ 1082807 w 4813"/>
              <a:gd name="T15" fmla="*/ 79133 h 4206"/>
              <a:gd name="T16" fmla="*/ 949433 w 4813"/>
              <a:gd name="T17" fmla="*/ 0 h 4206"/>
              <a:gd name="T18" fmla="*/ 912764 w 4813"/>
              <a:gd name="T19" fmla="*/ 63666 h 4206"/>
              <a:gd name="T20" fmla="*/ 281487 w 4813"/>
              <a:gd name="T21" fmla="*/ 350705 h 4206"/>
              <a:gd name="T22" fmla="*/ 217856 w 4813"/>
              <a:gd name="T23" fmla="*/ 503936 h 4206"/>
              <a:gd name="T24" fmla="*/ 79089 w 4813"/>
              <a:gd name="T25" fmla="*/ 705726 h 4206"/>
              <a:gd name="T26" fmla="*/ 53206 w 4813"/>
              <a:gd name="T27" fmla="*/ 716157 h 4206"/>
              <a:gd name="T28" fmla="*/ 47813 w 4813"/>
              <a:gd name="T29" fmla="*/ 812197 h 4206"/>
              <a:gd name="T30" fmla="*/ 106411 w 4813"/>
              <a:gd name="T31" fmla="*/ 848526 h 4206"/>
              <a:gd name="T32" fmla="*/ 264950 w 4813"/>
              <a:gd name="T33" fmla="*/ 1008232 h 4206"/>
              <a:gd name="T34" fmla="*/ 414141 w 4813"/>
              <a:gd name="T35" fmla="*/ 1093120 h 4206"/>
              <a:gd name="T36" fmla="*/ 323188 w 4813"/>
              <a:gd name="T37" fmla="*/ 1464688 h 4206"/>
              <a:gd name="T38" fmla="*/ 589217 w 4813"/>
              <a:gd name="T39" fmla="*/ 1491665 h 4206"/>
              <a:gd name="T40" fmla="*/ 726904 w 4813"/>
              <a:gd name="T41" fmla="*/ 1401021 h 4206"/>
              <a:gd name="T42" fmla="*/ 880410 w 4813"/>
              <a:gd name="T43" fmla="*/ 1273688 h 4206"/>
              <a:gd name="T44" fmla="*/ 1156863 w 4813"/>
              <a:gd name="T45" fmla="*/ 1188800 h 4206"/>
              <a:gd name="T46" fmla="*/ 1188499 w 4813"/>
              <a:gd name="T47" fmla="*/ 1104271 h 4206"/>
              <a:gd name="T48" fmla="*/ 1299943 w 4813"/>
              <a:gd name="T49" fmla="*/ 1401021 h 4206"/>
              <a:gd name="T50" fmla="*/ 1528224 w 4813"/>
              <a:gd name="T51" fmla="*/ 1273688 h 4206"/>
              <a:gd name="T52" fmla="*/ 1660879 w 4813"/>
              <a:gd name="T53" fmla="*/ 1161822 h 4206"/>
              <a:gd name="T54" fmla="*/ 1724510 w 4813"/>
              <a:gd name="T55" fmla="*/ 1018663 h 4206"/>
              <a:gd name="T56" fmla="*/ 1729903 w 4813"/>
              <a:gd name="T57" fmla="*/ 1018663 h 4206"/>
              <a:gd name="T58" fmla="*/ 1517799 w 4813"/>
              <a:gd name="T59" fmla="*/ 997800 h 420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813" h="4206">
                <a:moveTo>
                  <a:pt x="4222" y="2774"/>
                </a:moveTo>
                <a:lnTo>
                  <a:pt x="4222" y="2774"/>
                </a:lnTo>
                <a:cubicBezTo>
                  <a:pt x="4104" y="2655"/>
                  <a:pt x="3912" y="2478"/>
                  <a:pt x="3631" y="2420"/>
                </a:cubicBezTo>
                <a:cubicBezTo>
                  <a:pt x="3366" y="2359"/>
                  <a:pt x="2835" y="2376"/>
                  <a:pt x="2835" y="2005"/>
                </a:cubicBezTo>
                <a:cubicBezTo>
                  <a:pt x="2835" y="1637"/>
                  <a:pt x="3233" y="1431"/>
                  <a:pt x="3616" y="1343"/>
                </a:cubicBezTo>
                <a:cubicBezTo>
                  <a:pt x="3912" y="1283"/>
                  <a:pt x="3735" y="1004"/>
                  <a:pt x="3631" y="856"/>
                </a:cubicBezTo>
                <a:cubicBezTo>
                  <a:pt x="3587" y="928"/>
                  <a:pt x="3543" y="958"/>
                  <a:pt x="3497" y="856"/>
                </a:cubicBezTo>
                <a:cubicBezTo>
                  <a:pt x="3381" y="574"/>
                  <a:pt x="3175" y="220"/>
                  <a:pt x="3012" y="220"/>
                </a:cubicBezTo>
                <a:cubicBezTo>
                  <a:pt x="2922" y="220"/>
                  <a:pt x="2760" y="101"/>
                  <a:pt x="2641" y="0"/>
                </a:cubicBezTo>
                <a:cubicBezTo>
                  <a:pt x="2597" y="87"/>
                  <a:pt x="2554" y="148"/>
                  <a:pt x="2539" y="177"/>
                </a:cubicBezTo>
                <a:cubicBezTo>
                  <a:pt x="2435" y="264"/>
                  <a:pt x="693" y="679"/>
                  <a:pt x="783" y="975"/>
                </a:cubicBezTo>
                <a:cubicBezTo>
                  <a:pt x="870" y="1268"/>
                  <a:pt x="693" y="1329"/>
                  <a:pt x="606" y="1401"/>
                </a:cubicBezTo>
                <a:cubicBezTo>
                  <a:pt x="516" y="1491"/>
                  <a:pt x="220" y="1962"/>
                  <a:pt x="220" y="1962"/>
                </a:cubicBezTo>
                <a:cubicBezTo>
                  <a:pt x="191" y="1976"/>
                  <a:pt x="177" y="1991"/>
                  <a:pt x="148" y="1991"/>
                </a:cubicBezTo>
                <a:cubicBezTo>
                  <a:pt x="191" y="2081"/>
                  <a:pt x="206" y="2182"/>
                  <a:pt x="133" y="2258"/>
                </a:cubicBezTo>
                <a:cubicBezTo>
                  <a:pt x="0" y="2391"/>
                  <a:pt x="14" y="2537"/>
                  <a:pt x="296" y="2359"/>
                </a:cubicBezTo>
                <a:cubicBezTo>
                  <a:pt x="296" y="2359"/>
                  <a:pt x="591" y="2655"/>
                  <a:pt x="737" y="2803"/>
                </a:cubicBezTo>
                <a:cubicBezTo>
                  <a:pt x="899" y="2951"/>
                  <a:pt x="1152" y="2937"/>
                  <a:pt x="1152" y="3039"/>
                </a:cubicBezTo>
                <a:cubicBezTo>
                  <a:pt x="1152" y="3143"/>
                  <a:pt x="1093" y="3703"/>
                  <a:pt x="899" y="4072"/>
                </a:cubicBezTo>
                <a:cubicBezTo>
                  <a:pt x="1033" y="4205"/>
                  <a:pt x="1300" y="4205"/>
                  <a:pt x="1639" y="4147"/>
                </a:cubicBezTo>
                <a:cubicBezTo>
                  <a:pt x="1993" y="4089"/>
                  <a:pt x="1741" y="3895"/>
                  <a:pt x="2022" y="3895"/>
                </a:cubicBezTo>
                <a:cubicBezTo>
                  <a:pt x="2301" y="3895"/>
                  <a:pt x="2272" y="3718"/>
                  <a:pt x="2449" y="3541"/>
                </a:cubicBezTo>
                <a:cubicBezTo>
                  <a:pt x="2626" y="3349"/>
                  <a:pt x="3143" y="3378"/>
                  <a:pt x="3218" y="3305"/>
                </a:cubicBezTo>
                <a:cubicBezTo>
                  <a:pt x="3291" y="3230"/>
                  <a:pt x="3306" y="3070"/>
                  <a:pt x="3306" y="3070"/>
                </a:cubicBezTo>
                <a:cubicBezTo>
                  <a:pt x="3970" y="3070"/>
                  <a:pt x="3128" y="3895"/>
                  <a:pt x="3616" y="3895"/>
                </a:cubicBezTo>
                <a:cubicBezTo>
                  <a:pt x="4104" y="3895"/>
                  <a:pt x="4089" y="3718"/>
                  <a:pt x="4251" y="3541"/>
                </a:cubicBezTo>
                <a:cubicBezTo>
                  <a:pt x="4368" y="3439"/>
                  <a:pt x="4530" y="3305"/>
                  <a:pt x="4620" y="3230"/>
                </a:cubicBezTo>
                <a:cubicBezTo>
                  <a:pt x="4620" y="3114"/>
                  <a:pt x="4724" y="2908"/>
                  <a:pt x="4797" y="2832"/>
                </a:cubicBezTo>
                <a:lnTo>
                  <a:pt x="4812" y="2832"/>
                </a:lnTo>
                <a:cubicBezTo>
                  <a:pt x="4620" y="2745"/>
                  <a:pt x="4310" y="2862"/>
                  <a:pt x="4222" y="2774"/>
                </a:cubicBezTo>
              </a:path>
            </a:pathLst>
          </a:custGeom>
          <a:solidFill>
            <a:srgbClr val="838383"/>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32" name="Freeform 81"/>
          <p:cNvSpPr>
            <a:spLocks noChangeArrowheads="1"/>
          </p:cNvSpPr>
          <p:nvPr/>
        </p:nvSpPr>
        <p:spPr bwMode="auto">
          <a:xfrm>
            <a:off x="4952319" y="3221013"/>
            <a:ext cx="807346" cy="835272"/>
          </a:xfrm>
          <a:custGeom>
            <a:avLst/>
            <a:gdLst>
              <a:gd name="T0" fmla="*/ 3794 w 4210"/>
              <a:gd name="T1" fmla="*/ 900 h 4355"/>
              <a:gd name="T2" fmla="*/ 3794 w 4210"/>
              <a:gd name="T3" fmla="*/ 900 h 4355"/>
              <a:gd name="T4" fmla="*/ 3353 w 4210"/>
              <a:gd name="T5" fmla="*/ 456 h 4355"/>
              <a:gd name="T6" fmla="*/ 3190 w 4210"/>
              <a:gd name="T7" fmla="*/ 355 h 4355"/>
              <a:gd name="T8" fmla="*/ 3205 w 4210"/>
              <a:gd name="T9" fmla="*/ 88 h 4355"/>
              <a:gd name="T10" fmla="*/ 2186 w 4210"/>
              <a:gd name="T11" fmla="*/ 0 h 4355"/>
              <a:gd name="T12" fmla="*/ 1536 w 4210"/>
              <a:gd name="T13" fmla="*/ 88 h 4355"/>
              <a:gd name="T14" fmla="*/ 769 w 4210"/>
              <a:gd name="T15" fmla="*/ 796 h 4355"/>
              <a:gd name="T16" fmla="*/ 430 w 4210"/>
              <a:gd name="T17" fmla="*/ 2169 h 4355"/>
              <a:gd name="T18" fmla="*/ 224 w 4210"/>
              <a:gd name="T19" fmla="*/ 2569 h 4355"/>
              <a:gd name="T20" fmla="*/ 47 w 4210"/>
              <a:gd name="T21" fmla="*/ 3248 h 4355"/>
              <a:gd name="T22" fmla="*/ 105 w 4210"/>
              <a:gd name="T23" fmla="*/ 3762 h 4355"/>
              <a:gd name="T24" fmla="*/ 372 w 4210"/>
              <a:gd name="T25" fmla="*/ 3867 h 4355"/>
              <a:gd name="T26" fmla="*/ 1211 w 4210"/>
              <a:gd name="T27" fmla="*/ 4148 h 4355"/>
              <a:gd name="T28" fmla="*/ 1788 w 4210"/>
              <a:gd name="T29" fmla="*/ 4073 h 4355"/>
              <a:gd name="T30" fmla="*/ 2276 w 4210"/>
              <a:gd name="T31" fmla="*/ 4354 h 4355"/>
              <a:gd name="T32" fmla="*/ 2630 w 4210"/>
              <a:gd name="T33" fmla="*/ 4119 h 4355"/>
              <a:gd name="T34" fmla="*/ 3309 w 4210"/>
              <a:gd name="T35" fmla="*/ 3779 h 4355"/>
              <a:gd name="T36" fmla="*/ 3779 w 4210"/>
              <a:gd name="T37" fmla="*/ 3425 h 4355"/>
              <a:gd name="T38" fmla="*/ 3277 w 4210"/>
              <a:gd name="T39" fmla="*/ 3086 h 4355"/>
              <a:gd name="T40" fmla="*/ 3956 w 4210"/>
              <a:gd name="T41" fmla="*/ 2169 h 4355"/>
              <a:gd name="T42" fmla="*/ 4209 w 4210"/>
              <a:gd name="T43" fmla="*/ 1136 h 4355"/>
              <a:gd name="T44" fmla="*/ 3794 w 4210"/>
              <a:gd name="T45" fmla="*/ 900 h 4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10" h="4355">
                <a:moveTo>
                  <a:pt x="3794" y="900"/>
                </a:moveTo>
                <a:lnTo>
                  <a:pt x="3794" y="900"/>
                </a:lnTo>
                <a:cubicBezTo>
                  <a:pt x="3648" y="752"/>
                  <a:pt x="3353" y="456"/>
                  <a:pt x="3353" y="456"/>
                </a:cubicBezTo>
                <a:cubicBezTo>
                  <a:pt x="3071" y="634"/>
                  <a:pt x="3057" y="488"/>
                  <a:pt x="3190" y="355"/>
                </a:cubicBezTo>
                <a:cubicBezTo>
                  <a:pt x="3263" y="279"/>
                  <a:pt x="3248" y="178"/>
                  <a:pt x="3205" y="88"/>
                </a:cubicBezTo>
                <a:cubicBezTo>
                  <a:pt x="2775" y="311"/>
                  <a:pt x="2453" y="0"/>
                  <a:pt x="2186" y="0"/>
                </a:cubicBezTo>
                <a:cubicBezTo>
                  <a:pt x="1965" y="0"/>
                  <a:pt x="1669" y="59"/>
                  <a:pt x="1536" y="88"/>
                </a:cubicBezTo>
                <a:cubicBezTo>
                  <a:pt x="1448" y="311"/>
                  <a:pt x="1242" y="694"/>
                  <a:pt x="769" y="796"/>
                </a:cubicBezTo>
                <a:cubicBezTo>
                  <a:pt x="694" y="1034"/>
                  <a:pt x="430" y="2038"/>
                  <a:pt x="430" y="2169"/>
                </a:cubicBezTo>
                <a:cubicBezTo>
                  <a:pt x="430" y="2258"/>
                  <a:pt x="311" y="2450"/>
                  <a:pt x="224" y="2569"/>
                </a:cubicBezTo>
                <a:cubicBezTo>
                  <a:pt x="238" y="2671"/>
                  <a:pt x="105" y="3129"/>
                  <a:pt x="47" y="3248"/>
                </a:cubicBezTo>
                <a:cubicBezTo>
                  <a:pt x="0" y="3379"/>
                  <a:pt x="105" y="3542"/>
                  <a:pt x="105" y="3762"/>
                </a:cubicBezTo>
                <a:cubicBezTo>
                  <a:pt x="105" y="3985"/>
                  <a:pt x="372" y="3867"/>
                  <a:pt x="372" y="3867"/>
                </a:cubicBezTo>
                <a:cubicBezTo>
                  <a:pt x="828" y="3779"/>
                  <a:pt x="1153" y="4102"/>
                  <a:pt x="1211" y="4148"/>
                </a:cubicBezTo>
                <a:cubicBezTo>
                  <a:pt x="1788" y="4073"/>
                  <a:pt x="1788" y="4073"/>
                  <a:pt x="1788" y="4073"/>
                </a:cubicBezTo>
                <a:cubicBezTo>
                  <a:pt x="1788" y="4073"/>
                  <a:pt x="2009" y="4354"/>
                  <a:pt x="2276" y="4354"/>
                </a:cubicBezTo>
                <a:cubicBezTo>
                  <a:pt x="2540" y="4354"/>
                  <a:pt x="2482" y="4264"/>
                  <a:pt x="2630" y="4119"/>
                </a:cubicBezTo>
                <a:cubicBezTo>
                  <a:pt x="2761" y="3985"/>
                  <a:pt x="3071" y="3779"/>
                  <a:pt x="3309" y="3779"/>
                </a:cubicBezTo>
                <a:cubicBezTo>
                  <a:pt x="3530" y="3779"/>
                  <a:pt x="3692" y="3942"/>
                  <a:pt x="3779" y="3425"/>
                </a:cubicBezTo>
                <a:cubicBezTo>
                  <a:pt x="3648" y="3306"/>
                  <a:pt x="3277" y="3217"/>
                  <a:pt x="3277" y="3086"/>
                </a:cubicBezTo>
                <a:cubicBezTo>
                  <a:pt x="3277" y="2952"/>
                  <a:pt x="3956" y="2169"/>
                  <a:pt x="3956" y="2169"/>
                </a:cubicBezTo>
                <a:cubicBezTo>
                  <a:pt x="4150" y="1800"/>
                  <a:pt x="4209" y="1240"/>
                  <a:pt x="4209" y="1136"/>
                </a:cubicBezTo>
                <a:cubicBezTo>
                  <a:pt x="4209" y="1034"/>
                  <a:pt x="3956" y="1048"/>
                  <a:pt x="3794" y="900"/>
                </a:cubicBezTo>
              </a:path>
            </a:pathLst>
          </a:custGeom>
          <a:solidFill>
            <a:srgbClr val="848484"/>
          </a:solidFill>
          <a:ln w="12700" cap="flat" cmpd="sng">
            <a:solidFill>
              <a:schemeClr val="bg1"/>
            </a:solidFill>
            <a:bevel/>
            <a:headEnd/>
            <a:tailEnd/>
          </a:ln>
          <a:effectLst>
            <a:outerShdw blurRad="50800" dist="38100" dir="2700000" algn="tl" rotWithShape="0">
              <a:prstClr val="black">
                <a:alpha val="40000"/>
              </a:prstClr>
            </a:outerShdw>
          </a:effectLst>
        </p:spPr>
        <p:txBody>
          <a:bodyPr wrap="none" anchor="ctr"/>
          <a:lstStyle/>
          <a:p>
            <a:pPr defTabSz="2437888">
              <a:defRPr/>
            </a:pPr>
            <a:endParaRPr lang="en-US" sz="1872"/>
          </a:p>
        </p:txBody>
      </p:sp>
      <p:sp>
        <p:nvSpPr>
          <p:cNvPr id="133" name="Freeform 50"/>
          <p:cNvSpPr>
            <a:spLocks noChangeArrowheads="1"/>
          </p:cNvSpPr>
          <p:nvPr/>
        </p:nvSpPr>
        <p:spPr bwMode="auto">
          <a:xfrm>
            <a:off x="4870232" y="1997301"/>
            <a:ext cx="1398892" cy="1288029"/>
          </a:xfrm>
          <a:custGeom>
            <a:avLst/>
            <a:gdLst>
              <a:gd name="T0" fmla="*/ 249370 w 7292"/>
              <a:gd name="T1" fmla="*/ 791363 h 6717"/>
              <a:gd name="T2" fmla="*/ 249370 w 7292"/>
              <a:gd name="T3" fmla="*/ 791363 h 6717"/>
              <a:gd name="T4" fmla="*/ 0 w 7292"/>
              <a:gd name="T5" fmla="*/ 1338483 h 6717"/>
              <a:gd name="T6" fmla="*/ 350846 w 7292"/>
              <a:gd name="T7" fmla="*/ 1624452 h 6717"/>
              <a:gd name="T8" fmla="*/ 774740 w 7292"/>
              <a:gd name="T9" fmla="*/ 1709344 h 6717"/>
              <a:gd name="T10" fmla="*/ 769702 w 7292"/>
              <a:gd name="T11" fmla="*/ 2059702 h 6717"/>
              <a:gd name="T12" fmla="*/ 679741 w 7292"/>
              <a:gd name="T13" fmla="*/ 2330204 h 6717"/>
              <a:gd name="T14" fmla="*/ 939907 w 7292"/>
              <a:gd name="T15" fmla="*/ 2293514 h 6717"/>
              <a:gd name="T16" fmla="*/ 1332494 w 7292"/>
              <a:gd name="T17" fmla="*/ 2314737 h 6717"/>
              <a:gd name="T18" fmla="*/ 1471393 w 7292"/>
              <a:gd name="T19" fmla="*/ 2112939 h 6717"/>
              <a:gd name="T20" fmla="*/ 1535085 w 7292"/>
              <a:gd name="T21" fmla="*/ 1959702 h 6717"/>
              <a:gd name="T22" fmla="*/ 2166968 w 7292"/>
              <a:gd name="T23" fmla="*/ 1672654 h 6717"/>
              <a:gd name="T24" fmla="*/ 2373877 w 7292"/>
              <a:gd name="T25" fmla="*/ 1274814 h 6717"/>
              <a:gd name="T26" fmla="*/ 2283916 w 7292"/>
              <a:gd name="T27" fmla="*/ 1221577 h 6717"/>
              <a:gd name="T28" fmla="*/ 2268083 w 7292"/>
              <a:gd name="T29" fmla="*/ 992801 h 6717"/>
              <a:gd name="T30" fmla="*/ 2416698 w 7292"/>
              <a:gd name="T31" fmla="*/ 807190 h 6717"/>
              <a:gd name="T32" fmla="*/ 2320620 w 7292"/>
              <a:gd name="T33" fmla="*/ 733090 h 6717"/>
              <a:gd name="T34" fmla="*/ 2623607 w 7292"/>
              <a:gd name="T35" fmla="*/ 616184 h 6717"/>
              <a:gd name="T36" fmla="*/ 2490826 w 7292"/>
              <a:gd name="T37" fmla="*/ 541724 h 6717"/>
              <a:gd name="T38" fmla="*/ 2337173 w 7292"/>
              <a:gd name="T39" fmla="*/ 483451 h 6717"/>
              <a:gd name="T40" fmla="*/ 2203672 w 7292"/>
              <a:gd name="T41" fmla="*/ 392804 h 6717"/>
              <a:gd name="T42" fmla="*/ 2070890 w 7292"/>
              <a:gd name="T43" fmla="*/ 10432 h 6717"/>
              <a:gd name="T44" fmla="*/ 1970494 w 7292"/>
              <a:gd name="T45" fmla="*/ 53237 h 6717"/>
              <a:gd name="T46" fmla="*/ 1821520 w 7292"/>
              <a:gd name="T47" fmla="*/ 249639 h 6717"/>
              <a:gd name="T48" fmla="*/ 1609213 w 7292"/>
              <a:gd name="T49" fmla="*/ 116906 h 6717"/>
              <a:gd name="T50" fmla="*/ 1349047 w 7292"/>
              <a:gd name="T51" fmla="*/ 287049 h 6717"/>
              <a:gd name="T52" fmla="*/ 966895 w 7292"/>
              <a:gd name="T53" fmla="*/ 356113 h 6717"/>
              <a:gd name="T54" fmla="*/ 743433 w 7292"/>
              <a:gd name="T55" fmla="*/ 594242 h 6717"/>
              <a:gd name="T56" fmla="*/ 297589 w 7292"/>
              <a:gd name="T57" fmla="*/ 684889 h 6717"/>
              <a:gd name="T58" fmla="*/ 211947 w 7292"/>
              <a:gd name="T59" fmla="*/ 669061 h 6717"/>
              <a:gd name="T60" fmla="*/ 249370 w 7292"/>
              <a:gd name="T61" fmla="*/ 791363 h 671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292" h="6717">
                <a:moveTo>
                  <a:pt x="693" y="2200"/>
                </a:moveTo>
                <a:lnTo>
                  <a:pt x="693" y="2200"/>
                </a:lnTo>
                <a:cubicBezTo>
                  <a:pt x="870" y="2510"/>
                  <a:pt x="798" y="3410"/>
                  <a:pt x="0" y="3721"/>
                </a:cubicBezTo>
                <a:cubicBezTo>
                  <a:pt x="0" y="3721"/>
                  <a:pt x="266" y="4412"/>
                  <a:pt x="975" y="4516"/>
                </a:cubicBezTo>
                <a:cubicBezTo>
                  <a:pt x="1668" y="4621"/>
                  <a:pt x="1474" y="4752"/>
                  <a:pt x="2153" y="4752"/>
                </a:cubicBezTo>
                <a:cubicBezTo>
                  <a:pt x="2833" y="4752"/>
                  <a:pt x="2377" y="5491"/>
                  <a:pt x="2139" y="5726"/>
                </a:cubicBezTo>
                <a:cubicBezTo>
                  <a:pt x="1904" y="5964"/>
                  <a:pt x="1889" y="6478"/>
                  <a:pt x="1889" y="6478"/>
                </a:cubicBezTo>
                <a:cubicBezTo>
                  <a:pt x="1889" y="6478"/>
                  <a:pt x="2316" y="6376"/>
                  <a:pt x="2612" y="6376"/>
                </a:cubicBezTo>
                <a:cubicBezTo>
                  <a:pt x="2893" y="6376"/>
                  <a:pt x="3233" y="6716"/>
                  <a:pt x="3703" y="6435"/>
                </a:cubicBezTo>
                <a:cubicBezTo>
                  <a:pt x="3703" y="6435"/>
                  <a:pt x="3999" y="5964"/>
                  <a:pt x="4089" y="5874"/>
                </a:cubicBezTo>
                <a:cubicBezTo>
                  <a:pt x="4176" y="5802"/>
                  <a:pt x="4353" y="5741"/>
                  <a:pt x="4266" y="5448"/>
                </a:cubicBezTo>
                <a:cubicBezTo>
                  <a:pt x="4176" y="5152"/>
                  <a:pt x="5918" y="4737"/>
                  <a:pt x="6022" y="4650"/>
                </a:cubicBezTo>
                <a:cubicBezTo>
                  <a:pt x="6109" y="4545"/>
                  <a:pt x="6524" y="3631"/>
                  <a:pt x="6597" y="3544"/>
                </a:cubicBezTo>
                <a:cubicBezTo>
                  <a:pt x="6597" y="3544"/>
                  <a:pt x="6391" y="3544"/>
                  <a:pt x="6347" y="3396"/>
                </a:cubicBezTo>
                <a:cubicBezTo>
                  <a:pt x="6303" y="3248"/>
                  <a:pt x="6185" y="2879"/>
                  <a:pt x="6303" y="2760"/>
                </a:cubicBezTo>
                <a:cubicBezTo>
                  <a:pt x="6434" y="2627"/>
                  <a:pt x="6789" y="2316"/>
                  <a:pt x="6716" y="2244"/>
                </a:cubicBezTo>
                <a:cubicBezTo>
                  <a:pt x="6643" y="2171"/>
                  <a:pt x="6449" y="2154"/>
                  <a:pt x="6449" y="2038"/>
                </a:cubicBezTo>
                <a:cubicBezTo>
                  <a:pt x="6449" y="1948"/>
                  <a:pt x="7041" y="1846"/>
                  <a:pt x="7291" y="1713"/>
                </a:cubicBezTo>
                <a:cubicBezTo>
                  <a:pt x="7291" y="1579"/>
                  <a:pt x="7026" y="1506"/>
                  <a:pt x="6922" y="1506"/>
                </a:cubicBezTo>
                <a:cubicBezTo>
                  <a:pt x="6820" y="1506"/>
                  <a:pt x="6658" y="1402"/>
                  <a:pt x="6495" y="1344"/>
                </a:cubicBezTo>
                <a:cubicBezTo>
                  <a:pt x="6347" y="1283"/>
                  <a:pt x="6124" y="1092"/>
                  <a:pt x="6124" y="1092"/>
                </a:cubicBezTo>
                <a:cubicBezTo>
                  <a:pt x="6155" y="383"/>
                  <a:pt x="5903" y="119"/>
                  <a:pt x="5755" y="29"/>
                </a:cubicBezTo>
                <a:cubicBezTo>
                  <a:pt x="5476" y="0"/>
                  <a:pt x="5476" y="148"/>
                  <a:pt x="5476" y="148"/>
                </a:cubicBezTo>
                <a:cubicBezTo>
                  <a:pt x="5593" y="517"/>
                  <a:pt x="5328" y="723"/>
                  <a:pt x="5062" y="694"/>
                </a:cubicBezTo>
                <a:cubicBezTo>
                  <a:pt x="4899" y="679"/>
                  <a:pt x="4678" y="517"/>
                  <a:pt x="4472" y="325"/>
                </a:cubicBezTo>
                <a:cubicBezTo>
                  <a:pt x="4545" y="900"/>
                  <a:pt x="4043" y="502"/>
                  <a:pt x="3749" y="798"/>
                </a:cubicBezTo>
                <a:cubicBezTo>
                  <a:pt x="3424" y="1123"/>
                  <a:pt x="3218" y="990"/>
                  <a:pt x="2687" y="990"/>
                </a:cubicBezTo>
                <a:cubicBezTo>
                  <a:pt x="2139" y="990"/>
                  <a:pt x="2139" y="1446"/>
                  <a:pt x="2066" y="1652"/>
                </a:cubicBezTo>
                <a:cubicBezTo>
                  <a:pt x="1991" y="1860"/>
                  <a:pt x="1210" y="1904"/>
                  <a:pt x="827" y="1904"/>
                </a:cubicBezTo>
                <a:cubicBezTo>
                  <a:pt x="708" y="1904"/>
                  <a:pt x="635" y="1890"/>
                  <a:pt x="589" y="1860"/>
                </a:cubicBezTo>
                <a:cubicBezTo>
                  <a:pt x="589" y="1948"/>
                  <a:pt x="621" y="2052"/>
                  <a:pt x="693" y="2200"/>
                </a:cubicBezTo>
              </a:path>
            </a:pathLst>
          </a:custGeom>
          <a:solidFill>
            <a:srgbClr val="858585"/>
          </a:solidFill>
          <a:ln w="12700" cap="flat" cmpd="sng">
            <a:solidFill>
              <a:schemeClr val="bg1"/>
            </a:solidFill>
            <a:bevel/>
            <a:headEnd/>
            <a:tailEnd/>
          </a:ln>
          <a:effectLst>
            <a:outerShdw blurRad="50800" dist="38100" dir="2700000" algn="tl" rotWithShape="0">
              <a:prstClr val="black">
                <a:alpha val="40000"/>
              </a:prstClr>
            </a:outerShdw>
          </a:effectLst>
        </p:spPr>
        <p:txBody>
          <a:bodyPr wrap="none" anchor="ctr"/>
          <a:lstStyle/>
          <a:p>
            <a:endParaRPr lang="ru-RU" sz="1872"/>
          </a:p>
        </p:txBody>
      </p:sp>
      <p:sp>
        <p:nvSpPr>
          <p:cNvPr id="134" name="Freeform 49"/>
          <p:cNvSpPr>
            <a:spLocks noChangeArrowheads="1"/>
          </p:cNvSpPr>
          <p:nvPr/>
        </p:nvSpPr>
        <p:spPr bwMode="auto">
          <a:xfrm>
            <a:off x="4708593" y="1733263"/>
            <a:ext cx="1033303" cy="627935"/>
          </a:xfrm>
          <a:custGeom>
            <a:avLst/>
            <a:gdLst>
              <a:gd name="T0" fmla="*/ 211879 w 5388"/>
              <a:gd name="T1" fmla="*/ 976334 h 3278"/>
              <a:gd name="T2" fmla="*/ 211879 w 5388"/>
              <a:gd name="T3" fmla="*/ 976334 h 3278"/>
              <a:gd name="T4" fmla="*/ 473041 w 5388"/>
              <a:gd name="T5" fmla="*/ 1002566 h 3278"/>
              <a:gd name="T6" fmla="*/ 600385 w 5388"/>
              <a:gd name="T7" fmla="*/ 1177566 h 3278"/>
              <a:gd name="T8" fmla="*/ 1046087 w 5388"/>
              <a:gd name="T9" fmla="*/ 1087011 h 3278"/>
              <a:gd name="T10" fmla="*/ 1269478 w 5388"/>
              <a:gd name="T11" fmla="*/ 849127 h 3278"/>
              <a:gd name="T12" fmla="*/ 1651508 w 5388"/>
              <a:gd name="T13" fmla="*/ 780133 h 3278"/>
              <a:gd name="T14" fmla="*/ 1911591 w 5388"/>
              <a:gd name="T15" fmla="*/ 610164 h 3278"/>
              <a:gd name="T16" fmla="*/ 1779212 w 5388"/>
              <a:gd name="T17" fmla="*/ 482956 h 3278"/>
              <a:gd name="T18" fmla="*/ 1333150 w 5388"/>
              <a:gd name="T19" fmla="*/ 206622 h 3278"/>
              <a:gd name="T20" fmla="*/ 1183863 w 5388"/>
              <a:gd name="T21" fmla="*/ 37731 h 3278"/>
              <a:gd name="T22" fmla="*/ 1183863 w 5388"/>
              <a:gd name="T23" fmla="*/ 32341 h 3278"/>
              <a:gd name="T24" fmla="*/ 945004 w 5388"/>
              <a:gd name="T25" fmla="*/ 58573 h 3278"/>
              <a:gd name="T26" fmla="*/ 891764 w 5388"/>
              <a:gd name="T27" fmla="*/ 259805 h 3278"/>
              <a:gd name="T28" fmla="*/ 955436 w 5388"/>
              <a:gd name="T29" fmla="*/ 419353 h 3278"/>
              <a:gd name="T30" fmla="*/ 807228 w 5388"/>
              <a:gd name="T31" fmla="*/ 414322 h 3278"/>
              <a:gd name="T32" fmla="*/ 774853 w 5388"/>
              <a:gd name="T33" fmla="*/ 546560 h 3278"/>
              <a:gd name="T34" fmla="*/ 462250 w 5388"/>
              <a:gd name="T35" fmla="*/ 477926 h 3278"/>
              <a:gd name="T36" fmla="*/ 148208 w 5388"/>
              <a:gd name="T37" fmla="*/ 658316 h 3278"/>
              <a:gd name="T38" fmla="*/ 0 w 5388"/>
              <a:gd name="T39" fmla="*/ 790554 h 3278"/>
              <a:gd name="T40" fmla="*/ 211879 w 5388"/>
              <a:gd name="T41" fmla="*/ 976334 h 32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88" h="3278">
                <a:moveTo>
                  <a:pt x="589" y="2717"/>
                </a:moveTo>
                <a:lnTo>
                  <a:pt x="589" y="2717"/>
                </a:lnTo>
                <a:cubicBezTo>
                  <a:pt x="975" y="2717"/>
                  <a:pt x="1239" y="2496"/>
                  <a:pt x="1315" y="2790"/>
                </a:cubicBezTo>
                <a:cubicBezTo>
                  <a:pt x="1373" y="3100"/>
                  <a:pt x="1268" y="3277"/>
                  <a:pt x="1669" y="3277"/>
                </a:cubicBezTo>
                <a:cubicBezTo>
                  <a:pt x="2052" y="3277"/>
                  <a:pt x="2833" y="3233"/>
                  <a:pt x="2908" y="3025"/>
                </a:cubicBezTo>
                <a:cubicBezTo>
                  <a:pt x="2981" y="2819"/>
                  <a:pt x="2981" y="2363"/>
                  <a:pt x="3529" y="2363"/>
                </a:cubicBezTo>
                <a:cubicBezTo>
                  <a:pt x="4060" y="2363"/>
                  <a:pt x="4266" y="2496"/>
                  <a:pt x="4591" y="2171"/>
                </a:cubicBezTo>
                <a:cubicBezTo>
                  <a:pt x="4885" y="1875"/>
                  <a:pt x="5387" y="2273"/>
                  <a:pt x="5314" y="1698"/>
                </a:cubicBezTo>
                <a:cubicBezTo>
                  <a:pt x="5166" y="1565"/>
                  <a:pt x="5018" y="1417"/>
                  <a:pt x="4946" y="1344"/>
                </a:cubicBezTo>
                <a:cubicBezTo>
                  <a:pt x="4768" y="1167"/>
                  <a:pt x="4177" y="752"/>
                  <a:pt x="3706" y="575"/>
                </a:cubicBezTo>
                <a:cubicBezTo>
                  <a:pt x="3396" y="459"/>
                  <a:pt x="3306" y="236"/>
                  <a:pt x="3291" y="105"/>
                </a:cubicBezTo>
                <a:cubicBezTo>
                  <a:pt x="3291" y="90"/>
                  <a:pt x="3291" y="90"/>
                  <a:pt x="3291" y="90"/>
                </a:cubicBezTo>
                <a:cubicBezTo>
                  <a:pt x="3204" y="0"/>
                  <a:pt x="2804" y="148"/>
                  <a:pt x="2627" y="163"/>
                </a:cubicBezTo>
                <a:cubicBezTo>
                  <a:pt x="2702" y="369"/>
                  <a:pt x="2569" y="517"/>
                  <a:pt x="2479" y="723"/>
                </a:cubicBezTo>
                <a:cubicBezTo>
                  <a:pt x="2362" y="975"/>
                  <a:pt x="2775" y="1048"/>
                  <a:pt x="2656" y="1167"/>
                </a:cubicBezTo>
                <a:cubicBezTo>
                  <a:pt x="2539" y="1300"/>
                  <a:pt x="2331" y="946"/>
                  <a:pt x="2244" y="1153"/>
                </a:cubicBezTo>
                <a:cubicBezTo>
                  <a:pt x="2154" y="1344"/>
                  <a:pt x="2154" y="1521"/>
                  <a:pt x="2154" y="1521"/>
                </a:cubicBezTo>
                <a:cubicBezTo>
                  <a:pt x="1756" y="1742"/>
                  <a:pt x="1463" y="1330"/>
                  <a:pt x="1285" y="1330"/>
                </a:cubicBezTo>
                <a:cubicBezTo>
                  <a:pt x="1108" y="1330"/>
                  <a:pt x="737" y="1713"/>
                  <a:pt x="412" y="1832"/>
                </a:cubicBezTo>
                <a:cubicBezTo>
                  <a:pt x="133" y="1933"/>
                  <a:pt x="73" y="2142"/>
                  <a:pt x="0" y="2200"/>
                </a:cubicBezTo>
                <a:cubicBezTo>
                  <a:pt x="104" y="2392"/>
                  <a:pt x="325" y="2717"/>
                  <a:pt x="589" y="2717"/>
                </a:cubicBezTo>
              </a:path>
            </a:pathLst>
          </a:custGeom>
          <a:solidFill>
            <a:srgbClr val="868686"/>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35" name="Freeform 48"/>
          <p:cNvSpPr>
            <a:spLocks noChangeArrowheads="1"/>
          </p:cNvSpPr>
          <p:nvPr/>
        </p:nvSpPr>
        <p:spPr bwMode="auto">
          <a:xfrm>
            <a:off x="4527491" y="1625786"/>
            <a:ext cx="713410" cy="534845"/>
          </a:xfrm>
          <a:custGeom>
            <a:avLst/>
            <a:gdLst>
              <a:gd name="T0" fmla="*/ 323752 w 3720"/>
              <a:gd name="T1" fmla="*/ 1002940 h 2790"/>
              <a:gd name="T2" fmla="*/ 323752 w 3720"/>
              <a:gd name="T3" fmla="*/ 1002940 h 2790"/>
              <a:gd name="T4" fmla="*/ 487786 w 3720"/>
              <a:gd name="T5" fmla="*/ 860177 h 2790"/>
              <a:gd name="T6" fmla="*/ 801826 w 3720"/>
              <a:gd name="T7" fmla="*/ 679655 h 2790"/>
              <a:gd name="T8" fmla="*/ 1114426 w 3720"/>
              <a:gd name="T9" fmla="*/ 748340 h 2790"/>
              <a:gd name="T10" fmla="*/ 1146802 w 3720"/>
              <a:gd name="T11" fmla="*/ 616005 h 2790"/>
              <a:gd name="T12" fmla="*/ 1295008 w 3720"/>
              <a:gd name="T13" fmla="*/ 621039 h 2790"/>
              <a:gd name="T14" fmla="*/ 1231337 w 3720"/>
              <a:gd name="T15" fmla="*/ 461374 h 2790"/>
              <a:gd name="T16" fmla="*/ 1284576 w 3720"/>
              <a:gd name="T17" fmla="*/ 259995 h 2790"/>
              <a:gd name="T18" fmla="*/ 1268748 w 3720"/>
              <a:gd name="T19" fmla="*/ 265389 h 2790"/>
              <a:gd name="T20" fmla="*/ 1141406 w 3720"/>
              <a:gd name="T21" fmla="*/ 137729 h 2790"/>
              <a:gd name="T22" fmla="*/ 960824 w 3720"/>
              <a:gd name="T23" fmla="*/ 297394 h 2790"/>
              <a:gd name="T24" fmla="*/ 594265 w 3720"/>
              <a:gd name="T25" fmla="*/ 217202 h 2790"/>
              <a:gd name="T26" fmla="*/ 482750 w 3720"/>
              <a:gd name="T27" fmla="*/ 89901 h 2790"/>
              <a:gd name="T28" fmla="*/ 339580 w 3720"/>
              <a:gd name="T29" fmla="*/ 95296 h 2790"/>
              <a:gd name="T30" fmla="*/ 84895 w 3720"/>
              <a:gd name="T31" fmla="*/ 0 h 2790"/>
              <a:gd name="T32" fmla="*/ 26260 w 3720"/>
              <a:gd name="T33" fmla="*/ 387295 h 2790"/>
              <a:gd name="T34" fmla="*/ 370876 w 3720"/>
              <a:gd name="T35" fmla="*/ 658438 h 2790"/>
              <a:gd name="T36" fmla="*/ 238497 w 3720"/>
              <a:gd name="T37" fmla="*/ 822418 h 2790"/>
              <a:gd name="T38" fmla="*/ 222669 w 3720"/>
              <a:gd name="T39" fmla="*/ 923827 h 2790"/>
              <a:gd name="T40" fmla="*/ 323752 w 3720"/>
              <a:gd name="T41" fmla="*/ 1002940 h 27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720" h="2790">
                <a:moveTo>
                  <a:pt x="900" y="2789"/>
                </a:moveTo>
                <a:lnTo>
                  <a:pt x="900" y="2789"/>
                </a:lnTo>
                <a:cubicBezTo>
                  <a:pt x="988" y="2789"/>
                  <a:pt x="1017" y="2508"/>
                  <a:pt x="1356" y="2392"/>
                </a:cubicBezTo>
                <a:cubicBezTo>
                  <a:pt x="1681" y="2273"/>
                  <a:pt x="2052" y="1890"/>
                  <a:pt x="2229" y="1890"/>
                </a:cubicBezTo>
                <a:cubicBezTo>
                  <a:pt x="2407" y="1890"/>
                  <a:pt x="2700" y="2302"/>
                  <a:pt x="3098" y="2081"/>
                </a:cubicBezTo>
                <a:cubicBezTo>
                  <a:pt x="3098" y="2081"/>
                  <a:pt x="3098" y="1904"/>
                  <a:pt x="3188" y="1713"/>
                </a:cubicBezTo>
                <a:cubicBezTo>
                  <a:pt x="3275" y="1506"/>
                  <a:pt x="3483" y="1860"/>
                  <a:pt x="3600" y="1727"/>
                </a:cubicBezTo>
                <a:cubicBezTo>
                  <a:pt x="3719" y="1608"/>
                  <a:pt x="3306" y="1535"/>
                  <a:pt x="3423" y="1283"/>
                </a:cubicBezTo>
                <a:cubicBezTo>
                  <a:pt x="3513" y="1077"/>
                  <a:pt x="3646" y="929"/>
                  <a:pt x="3571" y="723"/>
                </a:cubicBezTo>
                <a:cubicBezTo>
                  <a:pt x="3556" y="738"/>
                  <a:pt x="3542" y="738"/>
                  <a:pt x="3527" y="738"/>
                </a:cubicBezTo>
                <a:cubicBezTo>
                  <a:pt x="3379" y="738"/>
                  <a:pt x="3365" y="383"/>
                  <a:pt x="3173" y="383"/>
                </a:cubicBezTo>
                <a:cubicBezTo>
                  <a:pt x="2981" y="383"/>
                  <a:pt x="2775" y="929"/>
                  <a:pt x="2671" y="827"/>
                </a:cubicBezTo>
                <a:cubicBezTo>
                  <a:pt x="2567" y="738"/>
                  <a:pt x="1742" y="636"/>
                  <a:pt x="1652" y="604"/>
                </a:cubicBezTo>
                <a:cubicBezTo>
                  <a:pt x="1565" y="575"/>
                  <a:pt x="1402" y="311"/>
                  <a:pt x="1342" y="250"/>
                </a:cubicBezTo>
                <a:cubicBezTo>
                  <a:pt x="1284" y="206"/>
                  <a:pt x="1121" y="265"/>
                  <a:pt x="944" y="265"/>
                </a:cubicBezTo>
                <a:cubicBezTo>
                  <a:pt x="811" y="265"/>
                  <a:pt x="471" y="119"/>
                  <a:pt x="236" y="0"/>
                </a:cubicBezTo>
                <a:cubicBezTo>
                  <a:pt x="163" y="250"/>
                  <a:pt x="0" y="827"/>
                  <a:pt x="73" y="1077"/>
                </a:cubicBezTo>
                <a:cubicBezTo>
                  <a:pt x="146" y="1298"/>
                  <a:pt x="1031" y="1579"/>
                  <a:pt x="1031" y="1831"/>
                </a:cubicBezTo>
                <a:cubicBezTo>
                  <a:pt x="1031" y="2081"/>
                  <a:pt x="871" y="2096"/>
                  <a:pt x="663" y="2287"/>
                </a:cubicBezTo>
                <a:cubicBezTo>
                  <a:pt x="486" y="2464"/>
                  <a:pt x="692" y="2450"/>
                  <a:pt x="619" y="2569"/>
                </a:cubicBezTo>
                <a:cubicBezTo>
                  <a:pt x="709" y="2656"/>
                  <a:pt x="840" y="2789"/>
                  <a:pt x="900" y="2789"/>
                </a:cubicBezTo>
              </a:path>
            </a:pathLst>
          </a:custGeom>
          <a:solidFill>
            <a:srgbClr val="878787"/>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36" name="Freeform 19"/>
          <p:cNvSpPr>
            <a:spLocks noChangeArrowheads="1"/>
          </p:cNvSpPr>
          <p:nvPr/>
        </p:nvSpPr>
        <p:spPr bwMode="auto">
          <a:xfrm>
            <a:off x="5332298" y="1595320"/>
            <a:ext cx="650785" cy="539922"/>
          </a:xfrm>
          <a:custGeom>
            <a:avLst/>
            <a:gdLst>
              <a:gd name="T0" fmla="*/ 164727 w 3394"/>
              <a:gd name="T1" fmla="*/ 465993 h 2819"/>
              <a:gd name="T2" fmla="*/ 164727 w 3394"/>
              <a:gd name="T3" fmla="*/ 465993 h 2819"/>
              <a:gd name="T4" fmla="*/ 610714 w 3394"/>
              <a:gd name="T5" fmla="*/ 742283 h 2819"/>
              <a:gd name="T6" fmla="*/ 955274 w 3394"/>
              <a:gd name="T7" fmla="*/ 1002046 h 2819"/>
              <a:gd name="T8" fmla="*/ 1104176 w 3394"/>
              <a:gd name="T9" fmla="*/ 805877 h 2819"/>
              <a:gd name="T10" fmla="*/ 1209918 w 3394"/>
              <a:gd name="T11" fmla="*/ 763122 h 2819"/>
              <a:gd name="T12" fmla="*/ 1125396 w 3394"/>
              <a:gd name="T13" fmla="*/ 572341 h 2819"/>
              <a:gd name="T14" fmla="*/ 1220348 w 3394"/>
              <a:gd name="T15" fmla="*/ 264793 h 2819"/>
              <a:gd name="T16" fmla="*/ 1082596 w 3394"/>
              <a:gd name="T17" fmla="*/ 238565 h 2819"/>
              <a:gd name="T18" fmla="*/ 1029365 w 3394"/>
              <a:gd name="T19" fmla="*/ 180361 h 2819"/>
              <a:gd name="T20" fmla="*/ 965704 w 3394"/>
              <a:gd name="T21" fmla="*/ 63593 h 2819"/>
              <a:gd name="T22" fmla="*/ 859963 w 3394"/>
              <a:gd name="T23" fmla="*/ 20839 h 2819"/>
              <a:gd name="T24" fmla="*/ 738036 w 3394"/>
              <a:gd name="T25" fmla="*/ 158445 h 2819"/>
              <a:gd name="T26" fmla="*/ 572949 w 3394"/>
              <a:gd name="T27" fmla="*/ 84432 h 2819"/>
              <a:gd name="T28" fmla="*/ 504252 w 3394"/>
              <a:gd name="T29" fmla="*/ 15449 h 2819"/>
              <a:gd name="T30" fmla="*/ 477997 w 3394"/>
              <a:gd name="T31" fmla="*/ 15449 h 2819"/>
              <a:gd name="T32" fmla="*/ 254644 w 3394"/>
              <a:gd name="T33" fmla="*/ 217008 h 2819"/>
              <a:gd name="T34" fmla="*/ 15466 w 3394"/>
              <a:gd name="T35" fmla="*/ 297129 h 2819"/>
              <a:gd name="T36" fmla="*/ 164727 w 3394"/>
              <a:gd name="T37" fmla="*/ 465993 h 28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94" h="2819">
                <a:moveTo>
                  <a:pt x="458" y="1297"/>
                </a:moveTo>
                <a:lnTo>
                  <a:pt x="458" y="1297"/>
                </a:lnTo>
                <a:cubicBezTo>
                  <a:pt x="929" y="1474"/>
                  <a:pt x="1520" y="1889"/>
                  <a:pt x="1698" y="2066"/>
                </a:cubicBezTo>
                <a:cubicBezTo>
                  <a:pt x="1875" y="2243"/>
                  <a:pt x="2391" y="2760"/>
                  <a:pt x="2656" y="2789"/>
                </a:cubicBezTo>
                <a:cubicBezTo>
                  <a:pt x="2922" y="2818"/>
                  <a:pt x="3187" y="2612"/>
                  <a:pt x="3070" y="2243"/>
                </a:cubicBezTo>
                <a:cubicBezTo>
                  <a:pt x="3070" y="2243"/>
                  <a:pt x="3070" y="2095"/>
                  <a:pt x="3364" y="2124"/>
                </a:cubicBezTo>
                <a:cubicBezTo>
                  <a:pt x="3364" y="2124"/>
                  <a:pt x="3085" y="1712"/>
                  <a:pt x="3129" y="1593"/>
                </a:cubicBezTo>
                <a:cubicBezTo>
                  <a:pt x="3158" y="1474"/>
                  <a:pt x="3378" y="1004"/>
                  <a:pt x="3393" y="737"/>
                </a:cubicBezTo>
                <a:cubicBezTo>
                  <a:pt x="3262" y="693"/>
                  <a:pt x="3085" y="664"/>
                  <a:pt x="3010" y="664"/>
                </a:cubicBezTo>
                <a:cubicBezTo>
                  <a:pt x="2893" y="664"/>
                  <a:pt x="2862" y="502"/>
                  <a:pt x="2862" y="502"/>
                </a:cubicBezTo>
                <a:cubicBezTo>
                  <a:pt x="2539" y="502"/>
                  <a:pt x="2685" y="177"/>
                  <a:pt x="2685" y="177"/>
                </a:cubicBezTo>
                <a:cubicBezTo>
                  <a:pt x="2287" y="177"/>
                  <a:pt x="2568" y="0"/>
                  <a:pt x="2391" y="58"/>
                </a:cubicBezTo>
                <a:cubicBezTo>
                  <a:pt x="2214" y="104"/>
                  <a:pt x="2272" y="441"/>
                  <a:pt x="2052" y="441"/>
                </a:cubicBezTo>
                <a:cubicBezTo>
                  <a:pt x="1814" y="441"/>
                  <a:pt x="1831" y="235"/>
                  <a:pt x="1593" y="235"/>
                </a:cubicBezTo>
                <a:cubicBezTo>
                  <a:pt x="1343" y="235"/>
                  <a:pt x="1402" y="43"/>
                  <a:pt x="1402" y="43"/>
                </a:cubicBezTo>
                <a:cubicBezTo>
                  <a:pt x="1387" y="43"/>
                  <a:pt x="1358" y="43"/>
                  <a:pt x="1329" y="43"/>
                </a:cubicBezTo>
                <a:cubicBezTo>
                  <a:pt x="870" y="206"/>
                  <a:pt x="708" y="604"/>
                  <a:pt x="708" y="604"/>
                </a:cubicBezTo>
                <a:cubicBezTo>
                  <a:pt x="0" y="502"/>
                  <a:pt x="133" y="900"/>
                  <a:pt x="43" y="827"/>
                </a:cubicBezTo>
                <a:cubicBezTo>
                  <a:pt x="58" y="958"/>
                  <a:pt x="148" y="1181"/>
                  <a:pt x="458" y="1297"/>
                </a:cubicBezTo>
              </a:path>
            </a:pathLst>
          </a:custGeom>
          <a:solidFill>
            <a:srgbClr val="878787"/>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37" name="Freeform 18"/>
          <p:cNvSpPr>
            <a:spLocks noChangeArrowheads="1"/>
          </p:cNvSpPr>
          <p:nvPr/>
        </p:nvSpPr>
        <p:spPr bwMode="auto">
          <a:xfrm>
            <a:off x="4510564" y="1206882"/>
            <a:ext cx="1075616" cy="596622"/>
          </a:xfrm>
          <a:custGeom>
            <a:avLst/>
            <a:gdLst>
              <a:gd name="T0" fmla="*/ 371442 w 5611"/>
              <a:gd name="T1" fmla="*/ 880259 h 3115"/>
              <a:gd name="T2" fmla="*/ 371442 w 5611"/>
              <a:gd name="T3" fmla="*/ 880259 h 3115"/>
              <a:gd name="T4" fmla="*/ 514553 w 5611"/>
              <a:gd name="T5" fmla="*/ 874870 h 3115"/>
              <a:gd name="T6" fmla="*/ 626022 w 5611"/>
              <a:gd name="T7" fmla="*/ 1002059 h 3115"/>
              <a:gd name="T8" fmla="*/ 992430 w 5611"/>
              <a:gd name="T9" fmla="*/ 1082180 h 3115"/>
              <a:gd name="T10" fmla="*/ 1172937 w 5611"/>
              <a:gd name="T11" fmla="*/ 922656 h 3115"/>
              <a:gd name="T12" fmla="*/ 1300227 w 5611"/>
              <a:gd name="T13" fmla="*/ 1050203 h 3115"/>
              <a:gd name="T14" fmla="*/ 1554807 w 5611"/>
              <a:gd name="T15" fmla="*/ 1018586 h 3115"/>
              <a:gd name="T16" fmla="*/ 1793925 w 5611"/>
              <a:gd name="T17" fmla="*/ 943854 h 3115"/>
              <a:gd name="T18" fmla="*/ 2017221 w 5611"/>
              <a:gd name="T19" fmla="*/ 742292 h 3115"/>
              <a:gd name="T20" fmla="*/ 1820174 w 5611"/>
              <a:gd name="T21" fmla="*/ 668279 h 3115"/>
              <a:gd name="T22" fmla="*/ 1687490 w 5611"/>
              <a:gd name="T23" fmla="*/ 504443 h 3115"/>
              <a:gd name="T24" fmla="*/ 1470306 w 5611"/>
              <a:gd name="T25" fmla="*/ 467076 h 3115"/>
              <a:gd name="T26" fmla="*/ 1369265 w 5611"/>
              <a:gd name="T27" fmla="*/ 589235 h 3115"/>
              <a:gd name="T28" fmla="*/ 1040253 w 5611"/>
              <a:gd name="T29" fmla="*/ 265874 h 3115"/>
              <a:gd name="T30" fmla="*/ 912963 w 5611"/>
              <a:gd name="T31" fmla="*/ 0 h 3115"/>
              <a:gd name="T32" fmla="*/ 737850 w 5611"/>
              <a:gd name="T33" fmla="*/ 79403 h 3115"/>
              <a:gd name="T34" fmla="*/ 546556 w 5611"/>
              <a:gd name="T35" fmla="*/ 111380 h 3115"/>
              <a:gd name="T36" fmla="*/ 482911 w 5611"/>
              <a:gd name="T37" fmla="*/ 74014 h 3115"/>
              <a:gd name="T38" fmla="*/ 461336 w 5611"/>
              <a:gd name="T39" fmla="*/ 249347 h 3115"/>
              <a:gd name="T40" fmla="*/ 414232 w 5611"/>
              <a:gd name="T41" fmla="*/ 355697 h 3115"/>
              <a:gd name="T42" fmla="*/ 318225 w 5611"/>
              <a:gd name="T43" fmla="*/ 556899 h 3115"/>
              <a:gd name="T44" fmla="*/ 137718 w 5611"/>
              <a:gd name="T45" fmla="*/ 376535 h 3115"/>
              <a:gd name="T46" fmla="*/ 0 w 5611"/>
              <a:gd name="T47" fmla="*/ 467076 h 3115"/>
              <a:gd name="T48" fmla="*/ 47824 w 5611"/>
              <a:gd name="T49" fmla="*/ 737262 h 3115"/>
              <a:gd name="T50" fmla="*/ 371442 w 5611"/>
              <a:gd name="T51" fmla="*/ 880259 h 31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611" h="3115">
                <a:moveTo>
                  <a:pt x="1033" y="2450"/>
                </a:moveTo>
                <a:lnTo>
                  <a:pt x="1033" y="2450"/>
                </a:lnTo>
                <a:cubicBezTo>
                  <a:pt x="1210" y="2450"/>
                  <a:pt x="1373" y="2391"/>
                  <a:pt x="1431" y="2435"/>
                </a:cubicBezTo>
                <a:cubicBezTo>
                  <a:pt x="1491" y="2496"/>
                  <a:pt x="1654" y="2760"/>
                  <a:pt x="1741" y="2789"/>
                </a:cubicBezTo>
                <a:cubicBezTo>
                  <a:pt x="1831" y="2821"/>
                  <a:pt x="2656" y="2923"/>
                  <a:pt x="2760" y="3012"/>
                </a:cubicBezTo>
                <a:cubicBezTo>
                  <a:pt x="2864" y="3114"/>
                  <a:pt x="3070" y="2568"/>
                  <a:pt x="3262" y="2568"/>
                </a:cubicBezTo>
                <a:cubicBezTo>
                  <a:pt x="3454" y="2568"/>
                  <a:pt x="3468" y="2923"/>
                  <a:pt x="3616" y="2923"/>
                </a:cubicBezTo>
                <a:cubicBezTo>
                  <a:pt x="3779" y="2923"/>
                  <a:pt x="4222" y="2745"/>
                  <a:pt x="4324" y="2835"/>
                </a:cubicBezTo>
                <a:cubicBezTo>
                  <a:pt x="4414" y="2937"/>
                  <a:pt x="4266" y="2525"/>
                  <a:pt x="4989" y="2627"/>
                </a:cubicBezTo>
                <a:cubicBezTo>
                  <a:pt x="4989" y="2627"/>
                  <a:pt x="5151" y="2229"/>
                  <a:pt x="5610" y="2066"/>
                </a:cubicBezTo>
                <a:cubicBezTo>
                  <a:pt x="5122" y="2052"/>
                  <a:pt x="5062" y="1860"/>
                  <a:pt x="5062" y="1860"/>
                </a:cubicBezTo>
                <a:cubicBezTo>
                  <a:pt x="5224" y="1698"/>
                  <a:pt x="4693" y="1477"/>
                  <a:pt x="4693" y="1404"/>
                </a:cubicBezTo>
                <a:cubicBezTo>
                  <a:pt x="4693" y="1315"/>
                  <a:pt x="4089" y="1300"/>
                  <a:pt x="4089" y="1300"/>
                </a:cubicBezTo>
                <a:cubicBezTo>
                  <a:pt x="4089" y="1535"/>
                  <a:pt x="3808" y="1640"/>
                  <a:pt x="3808" y="1640"/>
                </a:cubicBezTo>
                <a:cubicBezTo>
                  <a:pt x="3247" y="1579"/>
                  <a:pt x="2893" y="740"/>
                  <a:pt x="2893" y="740"/>
                </a:cubicBezTo>
                <a:cubicBezTo>
                  <a:pt x="3085" y="206"/>
                  <a:pt x="2539" y="0"/>
                  <a:pt x="2539" y="0"/>
                </a:cubicBezTo>
                <a:cubicBezTo>
                  <a:pt x="2479" y="0"/>
                  <a:pt x="2272" y="148"/>
                  <a:pt x="2052" y="221"/>
                </a:cubicBezTo>
                <a:cubicBezTo>
                  <a:pt x="1816" y="296"/>
                  <a:pt x="1564" y="310"/>
                  <a:pt x="1520" y="310"/>
                </a:cubicBezTo>
                <a:cubicBezTo>
                  <a:pt x="1491" y="310"/>
                  <a:pt x="1416" y="267"/>
                  <a:pt x="1343" y="206"/>
                </a:cubicBezTo>
                <a:cubicBezTo>
                  <a:pt x="1283" y="310"/>
                  <a:pt x="1225" y="487"/>
                  <a:pt x="1283" y="694"/>
                </a:cubicBezTo>
                <a:cubicBezTo>
                  <a:pt x="1358" y="975"/>
                  <a:pt x="1091" y="798"/>
                  <a:pt x="1152" y="990"/>
                </a:cubicBezTo>
                <a:cubicBezTo>
                  <a:pt x="1210" y="1181"/>
                  <a:pt x="1210" y="1477"/>
                  <a:pt x="885" y="1550"/>
                </a:cubicBezTo>
                <a:cubicBezTo>
                  <a:pt x="575" y="1625"/>
                  <a:pt x="383" y="1048"/>
                  <a:pt x="383" y="1048"/>
                </a:cubicBezTo>
                <a:cubicBezTo>
                  <a:pt x="235" y="1062"/>
                  <a:pt x="104" y="1181"/>
                  <a:pt x="0" y="1300"/>
                </a:cubicBezTo>
                <a:cubicBezTo>
                  <a:pt x="14" y="1506"/>
                  <a:pt x="43" y="1965"/>
                  <a:pt x="133" y="2052"/>
                </a:cubicBezTo>
                <a:cubicBezTo>
                  <a:pt x="252" y="2171"/>
                  <a:pt x="856" y="2450"/>
                  <a:pt x="1033" y="2450"/>
                </a:cubicBezTo>
              </a:path>
            </a:pathLst>
          </a:custGeom>
          <a:solidFill>
            <a:srgbClr val="888888"/>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38" name="Freeform 33"/>
          <p:cNvSpPr>
            <a:spLocks noChangeArrowheads="1"/>
          </p:cNvSpPr>
          <p:nvPr/>
        </p:nvSpPr>
        <p:spPr bwMode="auto">
          <a:xfrm>
            <a:off x="4695053" y="4101137"/>
            <a:ext cx="509457" cy="883510"/>
          </a:xfrm>
          <a:custGeom>
            <a:avLst/>
            <a:gdLst>
              <a:gd name="T0" fmla="*/ 764275 w 2657"/>
              <a:gd name="T1" fmla="*/ 207573 h 4607"/>
              <a:gd name="T2" fmla="*/ 764275 w 2657"/>
              <a:gd name="T3" fmla="*/ 207573 h 4607"/>
              <a:gd name="T4" fmla="*/ 557471 w 2657"/>
              <a:gd name="T5" fmla="*/ 165123 h 4607"/>
              <a:gd name="T6" fmla="*/ 296718 w 2657"/>
              <a:gd name="T7" fmla="*/ 75187 h 4607"/>
              <a:gd name="T8" fmla="*/ 185944 w 2657"/>
              <a:gd name="T9" fmla="*/ 180593 h 4607"/>
              <a:gd name="T10" fmla="*/ 244208 w 2657"/>
              <a:gd name="T11" fmla="*/ 271608 h 4607"/>
              <a:gd name="T12" fmla="*/ 280893 w 2657"/>
              <a:gd name="T13" fmla="*/ 249664 h 4607"/>
              <a:gd name="T14" fmla="*/ 430152 w 2657"/>
              <a:gd name="T15" fmla="*/ 403995 h 4607"/>
              <a:gd name="T16" fmla="*/ 424757 w 2657"/>
              <a:gd name="T17" fmla="*/ 557606 h 4607"/>
              <a:gd name="T18" fmla="*/ 280893 w 2657"/>
              <a:gd name="T19" fmla="*/ 658695 h 4607"/>
              <a:gd name="T20" fmla="*/ 36685 w 2657"/>
              <a:gd name="T21" fmla="*/ 902963 h 4607"/>
              <a:gd name="T22" fmla="*/ 47115 w 2657"/>
              <a:gd name="T23" fmla="*/ 1030672 h 4607"/>
              <a:gd name="T24" fmla="*/ 132714 w 2657"/>
              <a:gd name="T25" fmla="*/ 1211265 h 4607"/>
              <a:gd name="T26" fmla="*/ 525102 w 2657"/>
              <a:gd name="T27" fmla="*/ 1656990 h 4607"/>
              <a:gd name="T28" fmla="*/ 588761 w 2657"/>
              <a:gd name="T29" fmla="*/ 1237167 h 4607"/>
              <a:gd name="T30" fmla="*/ 604586 w 2657"/>
              <a:gd name="T31" fmla="*/ 1104780 h 4607"/>
              <a:gd name="T32" fmla="*/ 737300 w 2657"/>
              <a:gd name="T33" fmla="*/ 1083915 h 4607"/>
              <a:gd name="T34" fmla="*/ 928998 w 2657"/>
              <a:gd name="T35" fmla="*/ 1088951 h 4607"/>
              <a:gd name="T36" fmla="*/ 843759 w 2657"/>
              <a:gd name="T37" fmla="*/ 929224 h 4607"/>
              <a:gd name="T38" fmla="*/ 737300 w 2657"/>
              <a:gd name="T39" fmla="*/ 754028 h 4607"/>
              <a:gd name="T40" fmla="*/ 822539 w 2657"/>
              <a:gd name="T41" fmla="*/ 584587 h 4607"/>
              <a:gd name="T42" fmla="*/ 907419 w 2657"/>
              <a:gd name="T43" fmla="*/ 371618 h 4607"/>
              <a:gd name="T44" fmla="*/ 912454 w 2657"/>
              <a:gd name="T45" fmla="*/ 371618 h 4607"/>
              <a:gd name="T46" fmla="*/ 764275 w 2657"/>
              <a:gd name="T47" fmla="*/ 207573 h 460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57" h="4607">
                <a:moveTo>
                  <a:pt x="2125" y="577"/>
                </a:moveTo>
                <a:lnTo>
                  <a:pt x="2125" y="577"/>
                </a:lnTo>
                <a:cubicBezTo>
                  <a:pt x="2035" y="488"/>
                  <a:pt x="1696" y="548"/>
                  <a:pt x="1550" y="459"/>
                </a:cubicBezTo>
                <a:cubicBezTo>
                  <a:pt x="1402" y="354"/>
                  <a:pt x="900" y="0"/>
                  <a:pt x="825" y="209"/>
                </a:cubicBezTo>
                <a:cubicBezTo>
                  <a:pt x="738" y="430"/>
                  <a:pt x="517" y="371"/>
                  <a:pt x="517" y="502"/>
                </a:cubicBezTo>
                <a:cubicBezTo>
                  <a:pt x="517" y="592"/>
                  <a:pt x="619" y="694"/>
                  <a:pt x="679" y="755"/>
                </a:cubicBezTo>
                <a:cubicBezTo>
                  <a:pt x="708" y="725"/>
                  <a:pt x="752" y="708"/>
                  <a:pt x="781" y="694"/>
                </a:cubicBezTo>
                <a:cubicBezTo>
                  <a:pt x="944" y="650"/>
                  <a:pt x="1196" y="975"/>
                  <a:pt x="1196" y="1123"/>
                </a:cubicBezTo>
                <a:cubicBezTo>
                  <a:pt x="1196" y="1257"/>
                  <a:pt x="1298" y="1434"/>
                  <a:pt x="1181" y="1550"/>
                </a:cubicBezTo>
                <a:cubicBezTo>
                  <a:pt x="1063" y="1669"/>
                  <a:pt x="871" y="1742"/>
                  <a:pt x="781" y="1831"/>
                </a:cubicBezTo>
                <a:cubicBezTo>
                  <a:pt x="694" y="1919"/>
                  <a:pt x="206" y="2406"/>
                  <a:pt x="102" y="2510"/>
                </a:cubicBezTo>
                <a:cubicBezTo>
                  <a:pt x="0" y="2612"/>
                  <a:pt x="58" y="2775"/>
                  <a:pt x="131" y="2865"/>
                </a:cubicBezTo>
                <a:cubicBezTo>
                  <a:pt x="206" y="2937"/>
                  <a:pt x="308" y="3160"/>
                  <a:pt x="369" y="3367"/>
                </a:cubicBezTo>
                <a:cubicBezTo>
                  <a:pt x="369" y="3367"/>
                  <a:pt x="427" y="4606"/>
                  <a:pt x="1460" y="4606"/>
                </a:cubicBezTo>
                <a:cubicBezTo>
                  <a:pt x="1460" y="4606"/>
                  <a:pt x="1904" y="4354"/>
                  <a:pt x="1637" y="3439"/>
                </a:cubicBezTo>
                <a:cubicBezTo>
                  <a:pt x="1579" y="3248"/>
                  <a:pt x="1681" y="3204"/>
                  <a:pt x="1681" y="3071"/>
                </a:cubicBezTo>
                <a:cubicBezTo>
                  <a:pt x="1681" y="2923"/>
                  <a:pt x="1890" y="3013"/>
                  <a:pt x="2050" y="3013"/>
                </a:cubicBezTo>
                <a:cubicBezTo>
                  <a:pt x="2227" y="3013"/>
                  <a:pt x="2508" y="3100"/>
                  <a:pt x="2583" y="3027"/>
                </a:cubicBezTo>
                <a:cubicBezTo>
                  <a:pt x="2656" y="2952"/>
                  <a:pt x="2435" y="2760"/>
                  <a:pt x="2346" y="2583"/>
                </a:cubicBezTo>
                <a:cubicBezTo>
                  <a:pt x="2258" y="2406"/>
                  <a:pt x="2139" y="2185"/>
                  <a:pt x="2050" y="2096"/>
                </a:cubicBezTo>
                <a:cubicBezTo>
                  <a:pt x="1962" y="2008"/>
                  <a:pt x="2110" y="1965"/>
                  <a:pt x="2287" y="1625"/>
                </a:cubicBezTo>
                <a:cubicBezTo>
                  <a:pt x="2450" y="1300"/>
                  <a:pt x="2523" y="1033"/>
                  <a:pt x="2523" y="1033"/>
                </a:cubicBezTo>
                <a:cubicBezTo>
                  <a:pt x="2523" y="1033"/>
                  <a:pt x="2523" y="1033"/>
                  <a:pt x="2537" y="1033"/>
                </a:cubicBezTo>
                <a:cubicBezTo>
                  <a:pt x="2404" y="813"/>
                  <a:pt x="2183" y="636"/>
                  <a:pt x="2125" y="577"/>
                </a:cubicBezTo>
              </a:path>
            </a:pathLst>
          </a:custGeom>
          <a:solidFill>
            <a:srgbClr val="898989"/>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39" name="Freeform 35"/>
          <p:cNvSpPr>
            <a:spLocks noChangeArrowheads="1"/>
          </p:cNvSpPr>
          <p:nvPr/>
        </p:nvSpPr>
        <p:spPr bwMode="auto">
          <a:xfrm>
            <a:off x="4785604" y="3699156"/>
            <a:ext cx="398595" cy="500993"/>
          </a:xfrm>
          <a:custGeom>
            <a:avLst/>
            <a:gdLst>
              <a:gd name="T0" fmla="*/ 446013 w 2082"/>
              <a:gd name="T1" fmla="*/ 493818 h 2613"/>
              <a:gd name="T2" fmla="*/ 446013 w 2082"/>
              <a:gd name="T3" fmla="*/ 493818 h 2613"/>
              <a:gd name="T4" fmla="*/ 350131 w 2082"/>
              <a:gd name="T5" fmla="*/ 456053 h 2613"/>
              <a:gd name="T6" fmla="*/ 329303 w 2082"/>
              <a:gd name="T7" fmla="*/ 271186 h 2613"/>
              <a:gd name="T8" fmla="*/ 387478 w 2082"/>
              <a:gd name="T9" fmla="*/ 21580 h 2613"/>
              <a:gd name="T10" fmla="*/ 276154 w 2082"/>
              <a:gd name="T11" fmla="*/ 90635 h 2613"/>
              <a:gd name="T12" fmla="*/ 106296 w 2082"/>
              <a:gd name="T13" fmla="*/ 265072 h 2613"/>
              <a:gd name="T14" fmla="*/ 85109 w 2082"/>
              <a:gd name="T15" fmla="*/ 493818 h 2613"/>
              <a:gd name="T16" fmla="*/ 116710 w 2082"/>
              <a:gd name="T17" fmla="*/ 636604 h 2613"/>
              <a:gd name="T18" fmla="*/ 148671 w 2082"/>
              <a:gd name="T19" fmla="*/ 806725 h 2613"/>
              <a:gd name="T20" fmla="*/ 387478 w 2082"/>
              <a:gd name="T21" fmla="*/ 918580 h 2613"/>
              <a:gd name="T22" fmla="*/ 493056 w 2082"/>
              <a:gd name="T23" fmla="*/ 939440 h 2613"/>
              <a:gd name="T24" fmla="*/ 747305 w 2082"/>
              <a:gd name="T25" fmla="*/ 599918 h 2613"/>
              <a:gd name="T26" fmla="*/ 446013 w 2082"/>
              <a:gd name="T27" fmla="*/ 493818 h 26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82" h="2613">
                <a:moveTo>
                  <a:pt x="1242" y="1373"/>
                </a:moveTo>
                <a:lnTo>
                  <a:pt x="1242" y="1373"/>
                </a:lnTo>
                <a:cubicBezTo>
                  <a:pt x="1242" y="1373"/>
                  <a:pt x="975" y="1491"/>
                  <a:pt x="975" y="1268"/>
                </a:cubicBezTo>
                <a:cubicBezTo>
                  <a:pt x="975" y="1048"/>
                  <a:pt x="870" y="885"/>
                  <a:pt x="917" y="754"/>
                </a:cubicBezTo>
                <a:cubicBezTo>
                  <a:pt x="975" y="621"/>
                  <a:pt x="1137" y="104"/>
                  <a:pt x="1079" y="60"/>
                </a:cubicBezTo>
                <a:cubicBezTo>
                  <a:pt x="1018" y="0"/>
                  <a:pt x="769" y="252"/>
                  <a:pt x="769" y="252"/>
                </a:cubicBezTo>
                <a:cubicBezTo>
                  <a:pt x="769" y="252"/>
                  <a:pt x="354" y="531"/>
                  <a:pt x="296" y="737"/>
                </a:cubicBezTo>
                <a:cubicBezTo>
                  <a:pt x="237" y="960"/>
                  <a:pt x="339" y="1225"/>
                  <a:pt x="237" y="1373"/>
                </a:cubicBezTo>
                <a:cubicBezTo>
                  <a:pt x="148" y="1520"/>
                  <a:pt x="0" y="1993"/>
                  <a:pt x="325" y="1770"/>
                </a:cubicBezTo>
                <a:cubicBezTo>
                  <a:pt x="473" y="1668"/>
                  <a:pt x="444" y="2008"/>
                  <a:pt x="414" y="2243"/>
                </a:cubicBezTo>
                <a:cubicBezTo>
                  <a:pt x="577" y="2200"/>
                  <a:pt x="960" y="2466"/>
                  <a:pt x="1079" y="2554"/>
                </a:cubicBezTo>
                <a:cubicBezTo>
                  <a:pt x="1152" y="2597"/>
                  <a:pt x="1256" y="2597"/>
                  <a:pt x="1373" y="2612"/>
                </a:cubicBezTo>
                <a:cubicBezTo>
                  <a:pt x="1506" y="2449"/>
                  <a:pt x="2023" y="1845"/>
                  <a:pt x="2081" y="1668"/>
                </a:cubicBezTo>
                <a:cubicBezTo>
                  <a:pt x="2081" y="1668"/>
                  <a:pt x="1741" y="1268"/>
                  <a:pt x="1242" y="1373"/>
                </a:cubicBezTo>
              </a:path>
            </a:pathLst>
          </a:custGeom>
          <a:solidFill>
            <a:srgbClr val="8A8A8A"/>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0" name="Freeform 36"/>
          <p:cNvSpPr>
            <a:spLocks noChangeArrowheads="1"/>
          </p:cNvSpPr>
          <p:nvPr/>
        </p:nvSpPr>
        <p:spPr bwMode="auto">
          <a:xfrm>
            <a:off x="4283763" y="3260787"/>
            <a:ext cx="818348" cy="1220327"/>
          </a:xfrm>
          <a:custGeom>
            <a:avLst/>
            <a:gdLst>
              <a:gd name="T0" fmla="*/ 1534653 w 4268"/>
              <a:gd name="T1" fmla="*/ 206537 h 6362"/>
              <a:gd name="T2" fmla="*/ 1534653 w 4268"/>
              <a:gd name="T3" fmla="*/ 206537 h 6362"/>
              <a:gd name="T4" fmla="*/ 1359141 w 4268"/>
              <a:gd name="T5" fmla="*/ 0 h 6362"/>
              <a:gd name="T6" fmla="*/ 1242253 w 4268"/>
              <a:gd name="T7" fmla="*/ 79160 h 6362"/>
              <a:gd name="T8" fmla="*/ 1109899 w 4268"/>
              <a:gd name="T9" fmla="*/ 217331 h 6362"/>
              <a:gd name="T10" fmla="*/ 1030415 w 4268"/>
              <a:gd name="T11" fmla="*/ 419550 h 6362"/>
              <a:gd name="T12" fmla="*/ 738015 w 4268"/>
              <a:gd name="T13" fmla="*/ 600180 h 6362"/>
              <a:gd name="T14" fmla="*/ 589836 w 4268"/>
              <a:gd name="T15" fmla="*/ 568156 h 6362"/>
              <a:gd name="T16" fmla="*/ 452088 w 4268"/>
              <a:gd name="T17" fmla="*/ 743388 h 6362"/>
              <a:gd name="T18" fmla="*/ 122283 w 4268"/>
              <a:gd name="T19" fmla="*/ 839460 h 6362"/>
              <a:gd name="T20" fmla="*/ 64019 w 4268"/>
              <a:gd name="T21" fmla="*/ 1067226 h 6362"/>
              <a:gd name="T22" fmla="*/ 37764 w 4268"/>
              <a:gd name="T23" fmla="*/ 1258291 h 6362"/>
              <a:gd name="T24" fmla="*/ 74449 w 4268"/>
              <a:gd name="T25" fmla="*/ 1561259 h 6362"/>
              <a:gd name="T26" fmla="*/ 201767 w 4268"/>
              <a:gd name="T27" fmla="*/ 1619550 h 6362"/>
              <a:gd name="T28" fmla="*/ 249601 w 4268"/>
              <a:gd name="T29" fmla="*/ 1831484 h 6362"/>
              <a:gd name="T30" fmla="*/ 0 w 4268"/>
              <a:gd name="T31" fmla="*/ 1996641 h 6362"/>
              <a:gd name="T32" fmla="*/ 32369 w 4268"/>
              <a:gd name="T33" fmla="*/ 2001679 h 6362"/>
              <a:gd name="T34" fmla="*/ 414684 w 4268"/>
              <a:gd name="T35" fmla="*/ 2240959 h 6362"/>
              <a:gd name="T36" fmla="*/ 595231 w 4268"/>
              <a:gd name="T37" fmla="*/ 2203538 h 6362"/>
              <a:gd name="T38" fmla="*/ 695575 w 4268"/>
              <a:gd name="T39" fmla="*/ 2108186 h 6362"/>
              <a:gd name="T40" fmla="*/ 658890 w 4268"/>
              <a:gd name="T41" fmla="*/ 2044497 h 6362"/>
              <a:gd name="T42" fmla="*/ 844473 w 4268"/>
              <a:gd name="T43" fmla="*/ 1991244 h 6362"/>
              <a:gd name="T44" fmla="*/ 1014590 w 4268"/>
              <a:gd name="T45" fmla="*/ 1848395 h 6362"/>
              <a:gd name="T46" fmla="*/ 956326 w 4268"/>
              <a:gd name="T47" fmla="*/ 1757361 h 6362"/>
              <a:gd name="T48" fmla="*/ 1067100 w 4268"/>
              <a:gd name="T49" fmla="*/ 1651934 h 6362"/>
              <a:gd name="T50" fmla="*/ 1088680 w 4268"/>
              <a:gd name="T51" fmla="*/ 1629985 h 6362"/>
              <a:gd name="T52" fmla="*/ 1056670 w 4268"/>
              <a:gd name="T53" fmla="*/ 1459790 h 6362"/>
              <a:gd name="T54" fmla="*/ 1025020 w 4268"/>
              <a:gd name="T55" fmla="*/ 1316941 h 6362"/>
              <a:gd name="T56" fmla="*/ 1046240 w 4268"/>
              <a:gd name="T57" fmla="*/ 1088096 h 6362"/>
              <a:gd name="T58" fmla="*/ 1216358 w 4268"/>
              <a:gd name="T59" fmla="*/ 913583 h 6362"/>
              <a:gd name="T60" fmla="*/ 1327851 w 4268"/>
              <a:gd name="T61" fmla="*/ 844498 h 6362"/>
              <a:gd name="T62" fmla="*/ 1333246 w 4268"/>
              <a:gd name="T63" fmla="*/ 849895 h 6362"/>
              <a:gd name="T64" fmla="*/ 1407335 w 4268"/>
              <a:gd name="T65" fmla="*/ 705967 h 6362"/>
              <a:gd name="T66" fmla="*/ 1534653 w 4268"/>
              <a:gd name="T67" fmla="*/ 206537 h 63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268" h="6362">
                <a:moveTo>
                  <a:pt x="4267" y="574"/>
                </a:moveTo>
                <a:lnTo>
                  <a:pt x="4267" y="574"/>
                </a:lnTo>
                <a:cubicBezTo>
                  <a:pt x="4267" y="574"/>
                  <a:pt x="3986" y="0"/>
                  <a:pt x="3779" y="0"/>
                </a:cubicBezTo>
                <a:cubicBezTo>
                  <a:pt x="3573" y="0"/>
                  <a:pt x="3544" y="133"/>
                  <a:pt x="3454" y="220"/>
                </a:cubicBezTo>
                <a:cubicBezTo>
                  <a:pt x="3367" y="310"/>
                  <a:pt x="3086" y="325"/>
                  <a:pt x="3086" y="604"/>
                </a:cubicBezTo>
                <a:cubicBezTo>
                  <a:pt x="3086" y="885"/>
                  <a:pt x="3205" y="1120"/>
                  <a:pt x="2865" y="1166"/>
                </a:cubicBezTo>
                <a:cubicBezTo>
                  <a:pt x="2525" y="1210"/>
                  <a:pt x="2244" y="1401"/>
                  <a:pt x="2052" y="1668"/>
                </a:cubicBezTo>
                <a:cubicBezTo>
                  <a:pt x="1640" y="1579"/>
                  <a:pt x="1640" y="1579"/>
                  <a:pt x="1640" y="1579"/>
                </a:cubicBezTo>
                <a:cubicBezTo>
                  <a:pt x="1640" y="1579"/>
                  <a:pt x="1301" y="1904"/>
                  <a:pt x="1257" y="2066"/>
                </a:cubicBezTo>
                <a:cubicBezTo>
                  <a:pt x="1196" y="2229"/>
                  <a:pt x="473" y="2037"/>
                  <a:pt x="340" y="2333"/>
                </a:cubicBezTo>
                <a:cubicBezTo>
                  <a:pt x="207" y="2626"/>
                  <a:pt x="178" y="2966"/>
                  <a:pt x="178" y="2966"/>
                </a:cubicBezTo>
                <a:cubicBezTo>
                  <a:pt x="178" y="2966"/>
                  <a:pt x="207" y="3276"/>
                  <a:pt x="105" y="3497"/>
                </a:cubicBezTo>
                <a:cubicBezTo>
                  <a:pt x="0" y="3718"/>
                  <a:pt x="90" y="4220"/>
                  <a:pt x="207" y="4339"/>
                </a:cubicBezTo>
                <a:cubicBezTo>
                  <a:pt x="326" y="4443"/>
                  <a:pt x="488" y="4428"/>
                  <a:pt x="561" y="4501"/>
                </a:cubicBezTo>
                <a:cubicBezTo>
                  <a:pt x="636" y="4576"/>
                  <a:pt x="755" y="4989"/>
                  <a:pt x="694" y="5090"/>
                </a:cubicBezTo>
                <a:cubicBezTo>
                  <a:pt x="651" y="5180"/>
                  <a:pt x="575" y="5462"/>
                  <a:pt x="0" y="5549"/>
                </a:cubicBezTo>
                <a:cubicBezTo>
                  <a:pt x="15" y="5549"/>
                  <a:pt x="44" y="5563"/>
                  <a:pt x="90" y="5563"/>
                </a:cubicBezTo>
                <a:cubicBezTo>
                  <a:pt x="444" y="5563"/>
                  <a:pt x="1153" y="6361"/>
                  <a:pt x="1153" y="6228"/>
                </a:cubicBezTo>
                <a:cubicBezTo>
                  <a:pt x="1153" y="6080"/>
                  <a:pt x="1417" y="6124"/>
                  <a:pt x="1655" y="6124"/>
                </a:cubicBezTo>
                <a:cubicBezTo>
                  <a:pt x="1904" y="6124"/>
                  <a:pt x="1846" y="6036"/>
                  <a:pt x="1934" y="5859"/>
                </a:cubicBezTo>
                <a:cubicBezTo>
                  <a:pt x="2009" y="5697"/>
                  <a:pt x="1919" y="5770"/>
                  <a:pt x="1832" y="5682"/>
                </a:cubicBezTo>
                <a:cubicBezTo>
                  <a:pt x="1742" y="5578"/>
                  <a:pt x="2082" y="5534"/>
                  <a:pt x="2348" y="5534"/>
                </a:cubicBezTo>
                <a:cubicBezTo>
                  <a:pt x="2555" y="5534"/>
                  <a:pt x="2688" y="5268"/>
                  <a:pt x="2821" y="5137"/>
                </a:cubicBezTo>
                <a:cubicBezTo>
                  <a:pt x="2761" y="5076"/>
                  <a:pt x="2659" y="4974"/>
                  <a:pt x="2659" y="4884"/>
                </a:cubicBezTo>
                <a:cubicBezTo>
                  <a:pt x="2659" y="4753"/>
                  <a:pt x="2880" y="4812"/>
                  <a:pt x="2967" y="4591"/>
                </a:cubicBezTo>
                <a:cubicBezTo>
                  <a:pt x="2967" y="4559"/>
                  <a:pt x="2998" y="4545"/>
                  <a:pt x="3027" y="4530"/>
                </a:cubicBezTo>
                <a:cubicBezTo>
                  <a:pt x="3057" y="4295"/>
                  <a:pt x="3086" y="3955"/>
                  <a:pt x="2938" y="4057"/>
                </a:cubicBezTo>
                <a:cubicBezTo>
                  <a:pt x="2613" y="4280"/>
                  <a:pt x="2761" y="3807"/>
                  <a:pt x="2850" y="3660"/>
                </a:cubicBezTo>
                <a:cubicBezTo>
                  <a:pt x="2952" y="3512"/>
                  <a:pt x="2850" y="3247"/>
                  <a:pt x="2909" y="3024"/>
                </a:cubicBezTo>
                <a:cubicBezTo>
                  <a:pt x="2967" y="2818"/>
                  <a:pt x="3382" y="2539"/>
                  <a:pt x="3382" y="2539"/>
                </a:cubicBezTo>
                <a:cubicBezTo>
                  <a:pt x="3382" y="2539"/>
                  <a:pt x="3631" y="2287"/>
                  <a:pt x="3692" y="2347"/>
                </a:cubicBezTo>
                <a:cubicBezTo>
                  <a:pt x="3692" y="2347"/>
                  <a:pt x="3692" y="2347"/>
                  <a:pt x="3707" y="2362"/>
                </a:cubicBezTo>
                <a:cubicBezTo>
                  <a:pt x="3794" y="2243"/>
                  <a:pt x="3913" y="2051"/>
                  <a:pt x="3913" y="1962"/>
                </a:cubicBezTo>
                <a:cubicBezTo>
                  <a:pt x="3913" y="1831"/>
                  <a:pt x="4192" y="781"/>
                  <a:pt x="4267" y="574"/>
                </a:cubicBezTo>
              </a:path>
            </a:pathLst>
          </a:custGeom>
          <a:solidFill>
            <a:srgbClr val="8B8B8B"/>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1" name="Freeform 79"/>
          <p:cNvSpPr>
            <a:spLocks noChangeArrowheads="1"/>
          </p:cNvSpPr>
          <p:nvPr/>
        </p:nvSpPr>
        <p:spPr bwMode="auto">
          <a:xfrm>
            <a:off x="3969796" y="3252324"/>
            <a:ext cx="625397" cy="699021"/>
          </a:xfrm>
          <a:custGeom>
            <a:avLst/>
            <a:gdLst>
              <a:gd name="T0" fmla="*/ 1129958 w 3264"/>
              <a:gd name="T1" fmla="*/ 286279 h 3646"/>
              <a:gd name="T2" fmla="*/ 1129958 w 3264"/>
              <a:gd name="T3" fmla="*/ 286279 h 3646"/>
              <a:gd name="T4" fmla="*/ 890956 w 3264"/>
              <a:gd name="T5" fmla="*/ 260025 h 3646"/>
              <a:gd name="T6" fmla="*/ 784573 w 3264"/>
              <a:gd name="T7" fmla="*/ 47833 h 3646"/>
              <a:gd name="T8" fmla="*/ 736773 w 3264"/>
              <a:gd name="T9" fmla="*/ 143140 h 3646"/>
              <a:gd name="T10" fmla="*/ 593731 w 3264"/>
              <a:gd name="T11" fmla="*/ 111491 h 3646"/>
              <a:gd name="T12" fmla="*/ 456080 w 3264"/>
              <a:gd name="T13" fmla="*/ 116885 h 3646"/>
              <a:gd name="T14" fmla="*/ 328852 w 3264"/>
              <a:gd name="T15" fmla="*/ 0 h 3646"/>
              <a:gd name="T16" fmla="*/ 318430 w 3264"/>
              <a:gd name="T17" fmla="*/ 84517 h 3646"/>
              <a:gd name="T18" fmla="*/ 376653 w 3264"/>
              <a:gd name="T19" fmla="*/ 260025 h 3646"/>
              <a:gd name="T20" fmla="*/ 0 w 3264"/>
              <a:gd name="T21" fmla="*/ 408200 h 3646"/>
              <a:gd name="T22" fmla="*/ 212047 w 3264"/>
              <a:gd name="T23" fmla="*/ 865312 h 3646"/>
              <a:gd name="T24" fmla="*/ 275661 w 3264"/>
              <a:gd name="T25" fmla="*/ 1310915 h 3646"/>
              <a:gd name="T26" fmla="*/ 296506 w 3264"/>
              <a:gd name="T27" fmla="*/ 1294372 h 3646"/>
              <a:gd name="T28" fmla="*/ 307648 w 3264"/>
              <a:gd name="T29" fmla="*/ 1199425 h 3646"/>
              <a:gd name="T30" fmla="*/ 498849 w 3264"/>
              <a:gd name="T31" fmla="*/ 1151232 h 3646"/>
              <a:gd name="T32" fmla="*/ 657345 w 3264"/>
              <a:gd name="T33" fmla="*/ 1109513 h 3646"/>
              <a:gd name="T34" fmla="*/ 652313 w 3264"/>
              <a:gd name="T35" fmla="*/ 1082539 h 3646"/>
              <a:gd name="T36" fmla="*/ 710536 w 3264"/>
              <a:gd name="T37" fmla="*/ 854882 h 3646"/>
              <a:gd name="T38" fmla="*/ 1040108 w 3264"/>
              <a:gd name="T39" fmla="*/ 758856 h 3646"/>
              <a:gd name="T40" fmla="*/ 1172727 w 3264"/>
              <a:gd name="T41" fmla="*/ 588743 h 3646"/>
              <a:gd name="T42" fmla="*/ 1109113 w 3264"/>
              <a:gd name="T43" fmla="*/ 450998 h 3646"/>
              <a:gd name="T44" fmla="*/ 1129958 w 3264"/>
              <a:gd name="T45" fmla="*/ 286279 h 36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64" h="3646">
                <a:moveTo>
                  <a:pt x="3144" y="796"/>
                </a:moveTo>
                <a:lnTo>
                  <a:pt x="3144" y="796"/>
                </a:lnTo>
                <a:cubicBezTo>
                  <a:pt x="3144" y="633"/>
                  <a:pt x="2746" y="810"/>
                  <a:pt x="2479" y="723"/>
                </a:cubicBezTo>
                <a:cubicBezTo>
                  <a:pt x="2317" y="665"/>
                  <a:pt x="2229" y="340"/>
                  <a:pt x="2183" y="133"/>
                </a:cubicBezTo>
                <a:cubicBezTo>
                  <a:pt x="2140" y="279"/>
                  <a:pt x="2110" y="398"/>
                  <a:pt x="2050" y="398"/>
                </a:cubicBezTo>
                <a:cubicBezTo>
                  <a:pt x="1933" y="398"/>
                  <a:pt x="1652" y="310"/>
                  <a:pt x="1652" y="310"/>
                </a:cubicBezTo>
                <a:cubicBezTo>
                  <a:pt x="1652" y="310"/>
                  <a:pt x="1359" y="412"/>
                  <a:pt x="1269" y="325"/>
                </a:cubicBezTo>
                <a:cubicBezTo>
                  <a:pt x="1196" y="250"/>
                  <a:pt x="1034" y="102"/>
                  <a:pt x="915" y="0"/>
                </a:cubicBezTo>
                <a:cubicBezTo>
                  <a:pt x="900" y="87"/>
                  <a:pt x="886" y="177"/>
                  <a:pt x="886" y="235"/>
                </a:cubicBezTo>
                <a:cubicBezTo>
                  <a:pt x="886" y="398"/>
                  <a:pt x="1048" y="618"/>
                  <a:pt x="1048" y="723"/>
                </a:cubicBezTo>
                <a:cubicBezTo>
                  <a:pt x="1048" y="825"/>
                  <a:pt x="369" y="766"/>
                  <a:pt x="0" y="1135"/>
                </a:cubicBezTo>
                <a:cubicBezTo>
                  <a:pt x="117" y="1358"/>
                  <a:pt x="206" y="2023"/>
                  <a:pt x="590" y="2406"/>
                </a:cubicBezTo>
                <a:cubicBezTo>
                  <a:pt x="590" y="2406"/>
                  <a:pt x="308" y="3408"/>
                  <a:pt x="767" y="3645"/>
                </a:cubicBezTo>
                <a:cubicBezTo>
                  <a:pt x="796" y="3631"/>
                  <a:pt x="810" y="3616"/>
                  <a:pt x="825" y="3599"/>
                </a:cubicBezTo>
                <a:cubicBezTo>
                  <a:pt x="900" y="3526"/>
                  <a:pt x="856" y="3439"/>
                  <a:pt x="856" y="3335"/>
                </a:cubicBezTo>
                <a:cubicBezTo>
                  <a:pt x="856" y="3231"/>
                  <a:pt x="1077" y="3262"/>
                  <a:pt x="1388" y="3201"/>
                </a:cubicBezTo>
                <a:cubicBezTo>
                  <a:pt x="1550" y="3172"/>
                  <a:pt x="1713" y="3129"/>
                  <a:pt x="1829" y="3085"/>
                </a:cubicBezTo>
                <a:cubicBezTo>
                  <a:pt x="1815" y="3039"/>
                  <a:pt x="1815" y="3010"/>
                  <a:pt x="1815" y="3010"/>
                </a:cubicBezTo>
                <a:cubicBezTo>
                  <a:pt x="1815" y="3010"/>
                  <a:pt x="1844" y="2670"/>
                  <a:pt x="1977" y="2377"/>
                </a:cubicBezTo>
                <a:cubicBezTo>
                  <a:pt x="2110" y="2081"/>
                  <a:pt x="2833" y="2273"/>
                  <a:pt x="2894" y="2110"/>
                </a:cubicBezTo>
                <a:cubicBezTo>
                  <a:pt x="2938" y="1977"/>
                  <a:pt x="3187" y="1712"/>
                  <a:pt x="3263" y="1637"/>
                </a:cubicBezTo>
                <a:cubicBezTo>
                  <a:pt x="3231" y="1489"/>
                  <a:pt x="3187" y="1358"/>
                  <a:pt x="3086" y="1254"/>
                </a:cubicBezTo>
                <a:cubicBezTo>
                  <a:pt x="2952" y="1120"/>
                  <a:pt x="3144" y="943"/>
                  <a:pt x="3144" y="796"/>
                </a:cubicBezTo>
              </a:path>
            </a:pathLst>
          </a:custGeom>
          <a:solidFill>
            <a:srgbClr val="8C8C8C"/>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2" name="Freeform 80"/>
          <p:cNvSpPr>
            <a:spLocks noChangeArrowheads="1"/>
          </p:cNvSpPr>
          <p:nvPr/>
        </p:nvSpPr>
        <p:spPr bwMode="auto">
          <a:xfrm>
            <a:off x="4386161" y="2719172"/>
            <a:ext cx="1027378" cy="860660"/>
          </a:xfrm>
          <a:custGeom>
            <a:avLst/>
            <a:gdLst>
              <a:gd name="T0" fmla="*/ 1613528 w 5359"/>
              <a:gd name="T1" fmla="*/ 971282 h 4488"/>
              <a:gd name="T2" fmla="*/ 1613528 w 5359"/>
              <a:gd name="T3" fmla="*/ 971282 h 4488"/>
              <a:gd name="T4" fmla="*/ 1587277 w 5359"/>
              <a:gd name="T5" fmla="*/ 976319 h 4488"/>
              <a:gd name="T6" fmla="*/ 1677178 w 5359"/>
              <a:gd name="T7" fmla="*/ 705798 h 4488"/>
              <a:gd name="T8" fmla="*/ 1682212 w 5359"/>
              <a:gd name="T9" fmla="*/ 355417 h 4488"/>
              <a:gd name="T10" fmla="*/ 1258602 w 5359"/>
              <a:gd name="T11" fmla="*/ 270520 h 4488"/>
              <a:gd name="T12" fmla="*/ 913026 w 5359"/>
              <a:gd name="T13" fmla="*/ 0 h 4488"/>
              <a:gd name="T14" fmla="*/ 185554 w 5359"/>
              <a:gd name="T15" fmla="*/ 344625 h 4488"/>
              <a:gd name="T16" fmla="*/ 116870 w 5359"/>
              <a:gd name="T17" fmla="*/ 302896 h 4488"/>
              <a:gd name="T18" fmla="*/ 42792 w 5359"/>
              <a:gd name="T19" fmla="*/ 588885 h 4488"/>
              <a:gd name="T20" fmla="*/ 106442 w 5359"/>
              <a:gd name="T21" fmla="*/ 838540 h 4488"/>
              <a:gd name="T22" fmla="*/ 5034 w 5359"/>
              <a:gd name="T23" fmla="*/ 1046107 h 4488"/>
              <a:gd name="T24" fmla="*/ 111476 w 5359"/>
              <a:gd name="T25" fmla="*/ 1258350 h 4488"/>
              <a:gd name="T26" fmla="*/ 350611 w 5359"/>
              <a:gd name="T27" fmla="*/ 1284611 h 4488"/>
              <a:gd name="T28" fmla="*/ 329754 w 5359"/>
              <a:gd name="T29" fmla="*/ 1449369 h 4488"/>
              <a:gd name="T30" fmla="*/ 393403 w 5359"/>
              <a:gd name="T31" fmla="*/ 1587147 h 4488"/>
              <a:gd name="T32" fmla="*/ 398438 w 5359"/>
              <a:gd name="T33" fmla="*/ 1582111 h 4488"/>
              <a:gd name="T34" fmla="*/ 546593 w 5359"/>
              <a:gd name="T35" fmla="*/ 1614127 h 4488"/>
              <a:gd name="T36" fmla="*/ 838948 w 5359"/>
              <a:gd name="T37" fmla="*/ 1433541 h 4488"/>
              <a:gd name="T38" fmla="*/ 918420 w 5359"/>
              <a:gd name="T39" fmla="*/ 1231370 h 4488"/>
              <a:gd name="T40" fmla="*/ 1050753 w 5359"/>
              <a:gd name="T41" fmla="*/ 1093232 h 4488"/>
              <a:gd name="T42" fmla="*/ 1167623 w 5359"/>
              <a:gd name="T43" fmla="*/ 1014091 h 4488"/>
              <a:gd name="T44" fmla="*/ 1343109 w 5359"/>
              <a:gd name="T45" fmla="*/ 1220578 h 4488"/>
              <a:gd name="T46" fmla="*/ 1337714 w 5359"/>
              <a:gd name="T47" fmla="*/ 1225974 h 4488"/>
              <a:gd name="T48" fmla="*/ 1613528 w 5359"/>
              <a:gd name="T49" fmla="*/ 971282 h 44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359" h="4488">
                <a:moveTo>
                  <a:pt x="4487" y="2700"/>
                </a:moveTo>
                <a:lnTo>
                  <a:pt x="4487" y="2700"/>
                </a:lnTo>
                <a:cubicBezTo>
                  <a:pt x="4443" y="2714"/>
                  <a:pt x="4414" y="2714"/>
                  <a:pt x="4414" y="2714"/>
                </a:cubicBezTo>
                <a:cubicBezTo>
                  <a:pt x="4414" y="2714"/>
                  <a:pt x="4429" y="2200"/>
                  <a:pt x="4664" y="1962"/>
                </a:cubicBezTo>
                <a:cubicBezTo>
                  <a:pt x="4902" y="1727"/>
                  <a:pt x="5358" y="988"/>
                  <a:pt x="4678" y="988"/>
                </a:cubicBezTo>
                <a:cubicBezTo>
                  <a:pt x="3999" y="988"/>
                  <a:pt x="4193" y="857"/>
                  <a:pt x="3500" y="752"/>
                </a:cubicBezTo>
                <a:cubicBezTo>
                  <a:pt x="2879" y="665"/>
                  <a:pt x="2612" y="134"/>
                  <a:pt x="2539" y="0"/>
                </a:cubicBezTo>
                <a:cubicBezTo>
                  <a:pt x="1947" y="148"/>
                  <a:pt x="812" y="958"/>
                  <a:pt x="516" y="958"/>
                </a:cubicBezTo>
                <a:cubicBezTo>
                  <a:pt x="458" y="958"/>
                  <a:pt x="385" y="915"/>
                  <a:pt x="325" y="842"/>
                </a:cubicBezTo>
                <a:cubicBezTo>
                  <a:pt x="206" y="1063"/>
                  <a:pt x="0" y="1521"/>
                  <a:pt x="119" y="1637"/>
                </a:cubicBezTo>
                <a:cubicBezTo>
                  <a:pt x="281" y="1800"/>
                  <a:pt x="591" y="2038"/>
                  <a:pt x="296" y="2331"/>
                </a:cubicBezTo>
                <a:cubicBezTo>
                  <a:pt x="133" y="2494"/>
                  <a:pt x="60" y="2731"/>
                  <a:pt x="14" y="2908"/>
                </a:cubicBezTo>
                <a:cubicBezTo>
                  <a:pt x="60" y="3115"/>
                  <a:pt x="148" y="3440"/>
                  <a:pt x="310" y="3498"/>
                </a:cubicBezTo>
                <a:cubicBezTo>
                  <a:pt x="577" y="3585"/>
                  <a:pt x="975" y="3408"/>
                  <a:pt x="975" y="3571"/>
                </a:cubicBezTo>
                <a:cubicBezTo>
                  <a:pt x="975" y="3718"/>
                  <a:pt x="783" y="3895"/>
                  <a:pt x="917" y="4029"/>
                </a:cubicBezTo>
                <a:cubicBezTo>
                  <a:pt x="1018" y="4133"/>
                  <a:pt x="1062" y="4264"/>
                  <a:pt x="1094" y="4412"/>
                </a:cubicBezTo>
                <a:cubicBezTo>
                  <a:pt x="1108" y="4398"/>
                  <a:pt x="1108" y="4398"/>
                  <a:pt x="1108" y="4398"/>
                </a:cubicBezTo>
                <a:cubicBezTo>
                  <a:pt x="1520" y="4487"/>
                  <a:pt x="1520" y="4487"/>
                  <a:pt x="1520" y="4487"/>
                </a:cubicBezTo>
                <a:cubicBezTo>
                  <a:pt x="1712" y="4220"/>
                  <a:pt x="1993" y="4029"/>
                  <a:pt x="2333" y="3985"/>
                </a:cubicBezTo>
                <a:cubicBezTo>
                  <a:pt x="2673" y="3939"/>
                  <a:pt x="2554" y="3704"/>
                  <a:pt x="2554" y="3423"/>
                </a:cubicBezTo>
                <a:cubicBezTo>
                  <a:pt x="2554" y="3144"/>
                  <a:pt x="2835" y="3129"/>
                  <a:pt x="2922" y="3039"/>
                </a:cubicBezTo>
                <a:cubicBezTo>
                  <a:pt x="3012" y="2952"/>
                  <a:pt x="3041" y="2819"/>
                  <a:pt x="3247" y="2819"/>
                </a:cubicBezTo>
                <a:cubicBezTo>
                  <a:pt x="3454" y="2819"/>
                  <a:pt x="3735" y="3393"/>
                  <a:pt x="3735" y="3393"/>
                </a:cubicBezTo>
                <a:cubicBezTo>
                  <a:pt x="3735" y="3393"/>
                  <a:pt x="3735" y="3408"/>
                  <a:pt x="3720" y="3408"/>
                </a:cubicBezTo>
                <a:cubicBezTo>
                  <a:pt x="4193" y="3306"/>
                  <a:pt x="4399" y="2923"/>
                  <a:pt x="4487" y="2700"/>
                </a:cubicBezTo>
              </a:path>
            </a:pathLst>
          </a:custGeom>
          <a:solidFill>
            <a:srgbClr val="8D8D8D"/>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3" name="Freeform 78"/>
          <p:cNvSpPr>
            <a:spLocks noChangeArrowheads="1"/>
          </p:cNvSpPr>
          <p:nvPr/>
        </p:nvSpPr>
        <p:spPr bwMode="auto">
          <a:xfrm>
            <a:off x="4056960" y="2645546"/>
            <a:ext cx="441756" cy="684635"/>
          </a:xfrm>
          <a:custGeom>
            <a:avLst/>
            <a:gdLst>
              <a:gd name="T0" fmla="*/ 429948 w 2305"/>
              <a:gd name="T1" fmla="*/ 1247244 h 3571"/>
              <a:gd name="T2" fmla="*/ 429948 w 2305"/>
              <a:gd name="T3" fmla="*/ 1247244 h 3571"/>
              <a:gd name="T4" fmla="*/ 573025 w 2305"/>
              <a:gd name="T5" fmla="*/ 1278892 h 3571"/>
              <a:gd name="T6" fmla="*/ 722212 w 2305"/>
              <a:gd name="T7" fmla="*/ 976073 h 3571"/>
              <a:gd name="T8" fmla="*/ 658583 w 2305"/>
              <a:gd name="T9" fmla="*/ 726480 h 3571"/>
              <a:gd name="T10" fmla="*/ 732638 w 2305"/>
              <a:gd name="T11" fmla="*/ 440563 h 3571"/>
              <a:gd name="T12" fmla="*/ 562600 w 2305"/>
              <a:gd name="T13" fmla="*/ 0 h 3571"/>
              <a:gd name="T14" fmla="*/ 483153 w 2305"/>
              <a:gd name="T15" fmla="*/ 15824 h 3571"/>
              <a:gd name="T16" fmla="*/ 509395 w 2305"/>
              <a:gd name="T17" fmla="*/ 31289 h 3571"/>
              <a:gd name="T18" fmla="*/ 414131 w 2305"/>
              <a:gd name="T19" fmla="*/ 79481 h 3571"/>
              <a:gd name="T20" fmla="*/ 239060 w 2305"/>
              <a:gd name="T21" fmla="*/ 440563 h 3571"/>
              <a:gd name="T22" fmla="*/ 116834 w 2305"/>
              <a:gd name="T23" fmla="*/ 535509 h 3571"/>
              <a:gd name="T24" fmla="*/ 80166 w 2305"/>
              <a:gd name="T25" fmla="*/ 753813 h 3571"/>
              <a:gd name="T26" fmla="*/ 207784 w 2305"/>
              <a:gd name="T27" fmla="*/ 1008440 h 3571"/>
              <a:gd name="T28" fmla="*/ 165005 w 2305"/>
              <a:gd name="T29" fmla="*/ 1135754 h 3571"/>
              <a:gd name="T30" fmla="*/ 292264 w 2305"/>
              <a:gd name="T31" fmla="*/ 1252638 h 3571"/>
              <a:gd name="T32" fmla="*/ 429948 w 2305"/>
              <a:gd name="T33" fmla="*/ 1247244 h 35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05" h="3571">
                <a:moveTo>
                  <a:pt x="1196" y="3468"/>
                </a:moveTo>
                <a:lnTo>
                  <a:pt x="1196" y="3468"/>
                </a:lnTo>
                <a:cubicBezTo>
                  <a:pt x="1196" y="3468"/>
                  <a:pt x="1477" y="3556"/>
                  <a:pt x="1594" y="3556"/>
                </a:cubicBezTo>
                <a:cubicBezTo>
                  <a:pt x="1727" y="3556"/>
                  <a:pt x="1713" y="3010"/>
                  <a:pt x="2009" y="2714"/>
                </a:cubicBezTo>
                <a:cubicBezTo>
                  <a:pt x="2304" y="2421"/>
                  <a:pt x="1994" y="2183"/>
                  <a:pt x="1832" y="2020"/>
                </a:cubicBezTo>
                <a:cubicBezTo>
                  <a:pt x="1713" y="1904"/>
                  <a:pt x="1919" y="1446"/>
                  <a:pt x="2038" y="1225"/>
                </a:cubicBezTo>
                <a:cubicBezTo>
                  <a:pt x="1773" y="885"/>
                  <a:pt x="1565" y="0"/>
                  <a:pt x="1565" y="0"/>
                </a:cubicBezTo>
                <a:cubicBezTo>
                  <a:pt x="1344" y="44"/>
                  <a:pt x="1344" y="44"/>
                  <a:pt x="1344" y="44"/>
                </a:cubicBezTo>
                <a:cubicBezTo>
                  <a:pt x="1388" y="73"/>
                  <a:pt x="1417" y="87"/>
                  <a:pt x="1417" y="87"/>
                </a:cubicBezTo>
                <a:cubicBezTo>
                  <a:pt x="1417" y="294"/>
                  <a:pt x="1152" y="221"/>
                  <a:pt x="1152" y="221"/>
                </a:cubicBezTo>
                <a:cubicBezTo>
                  <a:pt x="1463" y="973"/>
                  <a:pt x="842" y="944"/>
                  <a:pt x="665" y="1225"/>
                </a:cubicBezTo>
                <a:cubicBezTo>
                  <a:pt x="592" y="1341"/>
                  <a:pt x="459" y="1431"/>
                  <a:pt x="325" y="1489"/>
                </a:cubicBezTo>
                <a:cubicBezTo>
                  <a:pt x="354" y="1666"/>
                  <a:pt x="369" y="1948"/>
                  <a:pt x="223" y="2096"/>
                </a:cubicBezTo>
                <a:cubicBezTo>
                  <a:pt x="0" y="2316"/>
                  <a:pt x="90" y="2804"/>
                  <a:pt x="578" y="2804"/>
                </a:cubicBezTo>
                <a:cubicBezTo>
                  <a:pt x="578" y="2804"/>
                  <a:pt x="502" y="2981"/>
                  <a:pt x="459" y="3158"/>
                </a:cubicBezTo>
                <a:cubicBezTo>
                  <a:pt x="578" y="3260"/>
                  <a:pt x="740" y="3408"/>
                  <a:pt x="813" y="3483"/>
                </a:cubicBezTo>
                <a:cubicBezTo>
                  <a:pt x="903" y="3570"/>
                  <a:pt x="1196" y="3468"/>
                  <a:pt x="1196" y="3468"/>
                </a:cubicBezTo>
              </a:path>
            </a:pathLst>
          </a:custGeom>
          <a:solidFill>
            <a:srgbClr val="8E8E8E"/>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4" name="Freeform 77"/>
          <p:cNvSpPr>
            <a:spLocks noChangeArrowheads="1"/>
          </p:cNvSpPr>
          <p:nvPr/>
        </p:nvSpPr>
        <p:spPr bwMode="auto">
          <a:xfrm>
            <a:off x="3564428" y="2880811"/>
            <a:ext cx="605933" cy="588160"/>
          </a:xfrm>
          <a:custGeom>
            <a:avLst/>
            <a:gdLst>
              <a:gd name="T0" fmla="*/ 1136216 w 3161"/>
              <a:gd name="T1" fmla="*/ 954838 h 3069"/>
              <a:gd name="T2" fmla="*/ 1136216 w 3161"/>
              <a:gd name="T3" fmla="*/ 954838 h 3069"/>
              <a:gd name="T4" fmla="*/ 1077967 w 3161"/>
              <a:gd name="T5" fmla="*/ 779401 h 3069"/>
              <a:gd name="T6" fmla="*/ 1131183 w 3161"/>
              <a:gd name="T7" fmla="*/ 567654 h 3069"/>
              <a:gd name="T8" fmla="*/ 1003538 w 3161"/>
              <a:gd name="T9" fmla="*/ 313126 h 3069"/>
              <a:gd name="T10" fmla="*/ 1040213 w 3161"/>
              <a:gd name="T11" fmla="*/ 94909 h 3069"/>
              <a:gd name="T12" fmla="*/ 902501 w 3161"/>
              <a:gd name="T13" fmla="*/ 137689 h 3069"/>
              <a:gd name="T14" fmla="*/ 828431 w 3161"/>
              <a:gd name="T15" fmla="*/ 26244 h 3069"/>
              <a:gd name="T16" fmla="*/ 828431 w 3161"/>
              <a:gd name="T17" fmla="*/ 26244 h 3069"/>
              <a:gd name="T18" fmla="*/ 701146 w 3161"/>
              <a:gd name="T19" fmla="*/ 254527 h 3069"/>
              <a:gd name="T20" fmla="*/ 472465 w 3161"/>
              <a:gd name="T21" fmla="*/ 285804 h 3069"/>
              <a:gd name="T22" fmla="*/ 414216 w 3161"/>
              <a:gd name="T23" fmla="*/ 307734 h 3069"/>
              <a:gd name="T24" fmla="*/ 441183 w 3161"/>
              <a:gd name="T25" fmla="*/ 392217 h 3069"/>
              <a:gd name="T26" fmla="*/ 350573 w 3161"/>
              <a:gd name="T27" fmla="*/ 434998 h 3069"/>
              <a:gd name="T28" fmla="*/ 281537 w 3161"/>
              <a:gd name="T29" fmla="*/ 598931 h 3069"/>
              <a:gd name="T30" fmla="*/ 265716 w 3161"/>
              <a:gd name="T31" fmla="*/ 519481 h 3069"/>
              <a:gd name="T32" fmla="*/ 164679 w 3161"/>
              <a:gd name="T33" fmla="*/ 466634 h 3069"/>
              <a:gd name="T34" fmla="*/ 0 w 3161"/>
              <a:gd name="T35" fmla="*/ 800252 h 3069"/>
              <a:gd name="T36" fmla="*/ 197040 w 3161"/>
              <a:gd name="T37" fmla="*/ 997618 h 3069"/>
              <a:gd name="T38" fmla="*/ 748249 w 3161"/>
              <a:gd name="T39" fmla="*/ 1087134 h 3069"/>
              <a:gd name="T40" fmla="*/ 759395 w 3161"/>
              <a:gd name="T41" fmla="*/ 1102952 h 3069"/>
              <a:gd name="T42" fmla="*/ 1136216 w 3161"/>
              <a:gd name="T43" fmla="*/ 954838 h 30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161" h="3069">
                <a:moveTo>
                  <a:pt x="3160" y="2656"/>
                </a:moveTo>
                <a:lnTo>
                  <a:pt x="3160" y="2656"/>
                </a:lnTo>
                <a:cubicBezTo>
                  <a:pt x="3160" y="2551"/>
                  <a:pt x="2998" y="2331"/>
                  <a:pt x="2998" y="2168"/>
                </a:cubicBezTo>
                <a:cubicBezTo>
                  <a:pt x="2998" y="2006"/>
                  <a:pt x="3146" y="1579"/>
                  <a:pt x="3146" y="1579"/>
                </a:cubicBezTo>
                <a:cubicBezTo>
                  <a:pt x="2658" y="1579"/>
                  <a:pt x="2568" y="1091"/>
                  <a:pt x="2791" y="871"/>
                </a:cubicBezTo>
                <a:cubicBezTo>
                  <a:pt x="2937" y="723"/>
                  <a:pt x="2922" y="441"/>
                  <a:pt x="2893" y="264"/>
                </a:cubicBezTo>
                <a:cubicBezTo>
                  <a:pt x="2702" y="354"/>
                  <a:pt x="2510" y="383"/>
                  <a:pt x="2510" y="383"/>
                </a:cubicBezTo>
                <a:cubicBezTo>
                  <a:pt x="2510" y="250"/>
                  <a:pt x="2406" y="146"/>
                  <a:pt x="2304" y="73"/>
                </a:cubicBezTo>
                <a:cubicBezTo>
                  <a:pt x="1950" y="0"/>
                  <a:pt x="2008" y="648"/>
                  <a:pt x="1950" y="708"/>
                </a:cubicBezTo>
                <a:cubicBezTo>
                  <a:pt x="1875" y="781"/>
                  <a:pt x="1314" y="795"/>
                  <a:pt x="1314" y="795"/>
                </a:cubicBezTo>
                <a:cubicBezTo>
                  <a:pt x="1152" y="856"/>
                  <a:pt x="1152" y="856"/>
                  <a:pt x="1152" y="856"/>
                </a:cubicBezTo>
                <a:cubicBezTo>
                  <a:pt x="1195" y="958"/>
                  <a:pt x="1256" y="1062"/>
                  <a:pt x="1227" y="1091"/>
                </a:cubicBezTo>
                <a:cubicBezTo>
                  <a:pt x="1181" y="1150"/>
                  <a:pt x="975" y="1210"/>
                  <a:pt x="975" y="1210"/>
                </a:cubicBezTo>
                <a:cubicBezTo>
                  <a:pt x="975" y="1210"/>
                  <a:pt x="812" y="1637"/>
                  <a:pt x="783" y="1666"/>
                </a:cubicBezTo>
                <a:cubicBezTo>
                  <a:pt x="739" y="1695"/>
                  <a:pt x="798" y="1489"/>
                  <a:pt x="739" y="1445"/>
                </a:cubicBezTo>
                <a:cubicBezTo>
                  <a:pt x="725" y="1416"/>
                  <a:pt x="592" y="1373"/>
                  <a:pt x="458" y="1298"/>
                </a:cubicBezTo>
                <a:cubicBezTo>
                  <a:pt x="310" y="1564"/>
                  <a:pt x="0" y="2139"/>
                  <a:pt x="0" y="2226"/>
                </a:cubicBezTo>
                <a:cubicBezTo>
                  <a:pt x="0" y="2345"/>
                  <a:pt x="223" y="2775"/>
                  <a:pt x="548" y="2775"/>
                </a:cubicBezTo>
                <a:cubicBezTo>
                  <a:pt x="548" y="2775"/>
                  <a:pt x="1950" y="2876"/>
                  <a:pt x="2081" y="3024"/>
                </a:cubicBezTo>
                <a:cubicBezTo>
                  <a:pt x="2098" y="3039"/>
                  <a:pt x="2098" y="3053"/>
                  <a:pt x="2112" y="3068"/>
                </a:cubicBezTo>
                <a:cubicBezTo>
                  <a:pt x="2481" y="2699"/>
                  <a:pt x="3160" y="2758"/>
                  <a:pt x="3160" y="2656"/>
                </a:cubicBezTo>
              </a:path>
            </a:pathLst>
          </a:custGeom>
          <a:solidFill>
            <a:srgbClr val="8F8F8F"/>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5" name="Freeform 75"/>
          <p:cNvSpPr>
            <a:spLocks noChangeArrowheads="1"/>
          </p:cNvSpPr>
          <p:nvPr/>
        </p:nvSpPr>
        <p:spPr bwMode="auto">
          <a:xfrm>
            <a:off x="4063731" y="2113240"/>
            <a:ext cx="973216" cy="788727"/>
          </a:xfrm>
          <a:custGeom>
            <a:avLst/>
            <a:gdLst>
              <a:gd name="T0" fmla="*/ 789962 w 5077"/>
              <a:gd name="T1" fmla="*/ 1479191 h 4116"/>
              <a:gd name="T2" fmla="*/ 789962 w 5077"/>
              <a:gd name="T3" fmla="*/ 1479191 h 4116"/>
              <a:gd name="T4" fmla="*/ 1517360 w 5077"/>
              <a:gd name="T5" fmla="*/ 1134825 h 4116"/>
              <a:gd name="T6" fmla="*/ 1512326 w 5077"/>
              <a:gd name="T7" fmla="*/ 1119368 h 4116"/>
              <a:gd name="T8" fmla="*/ 1761504 w 5077"/>
              <a:gd name="T9" fmla="*/ 572625 h 4116"/>
              <a:gd name="T10" fmla="*/ 1724109 w 5077"/>
              <a:gd name="T11" fmla="*/ 450407 h 4116"/>
              <a:gd name="T12" fmla="*/ 1682400 w 5077"/>
              <a:gd name="T13" fmla="*/ 291165 h 4116"/>
              <a:gd name="T14" fmla="*/ 1421356 w 5077"/>
              <a:gd name="T15" fmla="*/ 264924 h 4116"/>
              <a:gd name="T16" fmla="*/ 1209573 w 5077"/>
              <a:gd name="T17" fmla="*/ 79082 h 4116"/>
              <a:gd name="T18" fmla="*/ 1193752 w 5077"/>
              <a:gd name="T19" fmla="*/ 89506 h 4116"/>
              <a:gd name="T20" fmla="*/ 1092715 w 5077"/>
              <a:gd name="T21" fmla="*/ 10424 h 4116"/>
              <a:gd name="T22" fmla="*/ 1082287 w 5077"/>
              <a:gd name="T23" fmla="*/ 25881 h 4116"/>
              <a:gd name="T24" fmla="*/ 928754 w 5077"/>
              <a:gd name="T25" fmla="*/ 58233 h 4116"/>
              <a:gd name="T26" fmla="*/ 922641 w 5077"/>
              <a:gd name="T27" fmla="*/ 195907 h 4116"/>
              <a:gd name="T28" fmla="*/ 928754 w 5077"/>
              <a:gd name="T29" fmla="*/ 280741 h 4116"/>
              <a:gd name="T30" fmla="*/ 381857 w 5077"/>
              <a:gd name="T31" fmla="*/ 296198 h 4116"/>
              <a:gd name="T32" fmla="*/ 10427 w 5077"/>
              <a:gd name="T33" fmla="*/ 354790 h 4116"/>
              <a:gd name="T34" fmla="*/ 5034 w 5077"/>
              <a:gd name="T35" fmla="*/ 354790 h 4116"/>
              <a:gd name="T36" fmla="*/ 10427 w 5077"/>
              <a:gd name="T37" fmla="*/ 482040 h 4116"/>
              <a:gd name="T38" fmla="*/ 227604 w 5077"/>
              <a:gd name="T39" fmla="*/ 652066 h 4116"/>
              <a:gd name="T40" fmla="*/ 471748 w 5077"/>
              <a:gd name="T41" fmla="*/ 1012967 h 4116"/>
              <a:gd name="T42" fmla="*/ 551211 w 5077"/>
              <a:gd name="T43" fmla="*/ 997151 h 4116"/>
              <a:gd name="T44" fmla="*/ 789962 w 5077"/>
              <a:gd name="T45" fmla="*/ 1479191 h 4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077" h="4116">
                <a:moveTo>
                  <a:pt x="2197" y="4115"/>
                </a:moveTo>
                <a:lnTo>
                  <a:pt x="2197" y="4115"/>
                </a:lnTo>
                <a:cubicBezTo>
                  <a:pt x="2493" y="4115"/>
                  <a:pt x="3628" y="3305"/>
                  <a:pt x="4220" y="3157"/>
                </a:cubicBezTo>
                <a:cubicBezTo>
                  <a:pt x="4220" y="3128"/>
                  <a:pt x="4206" y="3114"/>
                  <a:pt x="4206" y="3114"/>
                </a:cubicBezTo>
                <a:cubicBezTo>
                  <a:pt x="5004" y="2803"/>
                  <a:pt x="5076" y="1903"/>
                  <a:pt x="4899" y="1593"/>
                </a:cubicBezTo>
                <a:cubicBezTo>
                  <a:pt x="4827" y="1445"/>
                  <a:pt x="4795" y="1341"/>
                  <a:pt x="4795" y="1253"/>
                </a:cubicBezTo>
                <a:cubicBezTo>
                  <a:pt x="4679" y="1193"/>
                  <a:pt x="4722" y="1030"/>
                  <a:pt x="4679" y="810"/>
                </a:cubicBezTo>
                <a:cubicBezTo>
                  <a:pt x="4603" y="516"/>
                  <a:pt x="4339" y="737"/>
                  <a:pt x="3953" y="737"/>
                </a:cubicBezTo>
                <a:cubicBezTo>
                  <a:pt x="3689" y="737"/>
                  <a:pt x="3468" y="412"/>
                  <a:pt x="3364" y="220"/>
                </a:cubicBezTo>
                <a:cubicBezTo>
                  <a:pt x="3349" y="235"/>
                  <a:pt x="3335" y="249"/>
                  <a:pt x="3320" y="249"/>
                </a:cubicBezTo>
                <a:cubicBezTo>
                  <a:pt x="3260" y="249"/>
                  <a:pt x="3129" y="116"/>
                  <a:pt x="3039" y="29"/>
                </a:cubicBezTo>
                <a:cubicBezTo>
                  <a:pt x="3039" y="43"/>
                  <a:pt x="3024" y="58"/>
                  <a:pt x="3010" y="72"/>
                </a:cubicBezTo>
                <a:cubicBezTo>
                  <a:pt x="2833" y="235"/>
                  <a:pt x="2583" y="0"/>
                  <a:pt x="2583" y="162"/>
                </a:cubicBezTo>
                <a:cubicBezTo>
                  <a:pt x="2583" y="339"/>
                  <a:pt x="2641" y="456"/>
                  <a:pt x="2566" y="545"/>
                </a:cubicBezTo>
                <a:cubicBezTo>
                  <a:pt x="2493" y="618"/>
                  <a:pt x="2685" y="693"/>
                  <a:pt x="2583" y="781"/>
                </a:cubicBezTo>
                <a:cubicBezTo>
                  <a:pt x="2493" y="885"/>
                  <a:pt x="1947" y="824"/>
                  <a:pt x="1062" y="824"/>
                </a:cubicBezTo>
                <a:cubicBezTo>
                  <a:pt x="177" y="824"/>
                  <a:pt x="250" y="1120"/>
                  <a:pt x="29" y="987"/>
                </a:cubicBezTo>
                <a:cubicBezTo>
                  <a:pt x="14" y="987"/>
                  <a:pt x="14" y="987"/>
                  <a:pt x="14" y="987"/>
                </a:cubicBezTo>
                <a:cubicBezTo>
                  <a:pt x="0" y="1091"/>
                  <a:pt x="0" y="1253"/>
                  <a:pt x="29" y="1341"/>
                </a:cubicBezTo>
                <a:cubicBezTo>
                  <a:pt x="293" y="1474"/>
                  <a:pt x="633" y="1416"/>
                  <a:pt x="633" y="1814"/>
                </a:cubicBezTo>
                <a:cubicBezTo>
                  <a:pt x="633" y="2182"/>
                  <a:pt x="1135" y="2655"/>
                  <a:pt x="1312" y="2818"/>
                </a:cubicBezTo>
                <a:cubicBezTo>
                  <a:pt x="1533" y="2774"/>
                  <a:pt x="1533" y="2774"/>
                  <a:pt x="1533" y="2774"/>
                </a:cubicBezTo>
                <a:cubicBezTo>
                  <a:pt x="1533" y="2774"/>
                  <a:pt x="1843" y="4115"/>
                  <a:pt x="2197" y="4115"/>
                </a:cubicBezTo>
              </a:path>
            </a:pathLst>
          </a:custGeom>
          <a:solidFill>
            <a:srgbClr val="909090"/>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6" name="Freeform 74"/>
          <p:cNvSpPr>
            <a:spLocks noChangeArrowheads="1"/>
          </p:cNvSpPr>
          <p:nvPr/>
        </p:nvSpPr>
        <p:spPr bwMode="auto">
          <a:xfrm>
            <a:off x="3742994" y="2371354"/>
            <a:ext cx="594085" cy="583083"/>
          </a:xfrm>
          <a:custGeom>
            <a:avLst/>
            <a:gdLst>
              <a:gd name="T0" fmla="*/ 567418 w 3101"/>
              <a:gd name="T1" fmla="*/ 1093427 h 3042"/>
              <a:gd name="T2" fmla="*/ 567418 w 3101"/>
              <a:gd name="T3" fmla="*/ 1093427 h 3042"/>
              <a:gd name="T4" fmla="*/ 827229 w 3101"/>
              <a:gd name="T5" fmla="*/ 955715 h 3042"/>
              <a:gd name="T6" fmla="*/ 1002234 w 3101"/>
              <a:gd name="T7" fmla="*/ 594715 h 3042"/>
              <a:gd name="T8" fmla="*/ 1097462 w 3101"/>
              <a:gd name="T9" fmla="*/ 546534 h 3042"/>
              <a:gd name="T10" fmla="*/ 827229 w 3101"/>
              <a:gd name="T11" fmla="*/ 170073 h 3042"/>
              <a:gd name="T12" fmla="*/ 610180 w 3101"/>
              <a:gd name="T13" fmla="*/ 0 h 3042"/>
              <a:gd name="T14" fmla="*/ 625992 w 3101"/>
              <a:gd name="T15" fmla="*/ 26967 h 3042"/>
              <a:gd name="T16" fmla="*/ 116790 w 3101"/>
              <a:gd name="T17" fmla="*/ 329718 h 3042"/>
              <a:gd name="T18" fmla="*/ 0 w 3101"/>
              <a:gd name="T19" fmla="*/ 531073 h 3042"/>
              <a:gd name="T20" fmla="*/ 10421 w 3101"/>
              <a:gd name="T21" fmla="*/ 546534 h 3042"/>
              <a:gd name="T22" fmla="*/ 466440 w 3101"/>
              <a:gd name="T23" fmla="*/ 902500 h 3042"/>
              <a:gd name="T24" fmla="*/ 493391 w 3101"/>
              <a:gd name="T25" fmla="*/ 981963 h 3042"/>
              <a:gd name="T26" fmla="*/ 567418 w 3101"/>
              <a:gd name="T27" fmla="*/ 1093427 h 30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101" h="3042">
                <a:moveTo>
                  <a:pt x="1579" y="3041"/>
                </a:moveTo>
                <a:lnTo>
                  <a:pt x="1579" y="3041"/>
                </a:lnTo>
                <a:cubicBezTo>
                  <a:pt x="1579" y="3041"/>
                  <a:pt x="2110" y="2951"/>
                  <a:pt x="2302" y="2658"/>
                </a:cubicBezTo>
                <a:cubicBezTo>
                  <a:pt x="2479" y="2377"/>
                  <a:pt x="3100" y="2406"/>
                  <a:pt x="2789" y="1654"/>
                </a:cubicBezTo>
                <a:cubicBezTo>
                  <a:pt x="2789" y="1654"/>
                  <a:pt x="3054" y="1727"/>
                  <a:pt x="3054" y="1520"/>
                </a:cubicBezTo>
                <a:cubicBezTo>
                  <a:pt x="3054" y="1520"/>
                  <a:pt x="2302" y="917"/>
                  <a:pt x="2302" y="473"/>
                </a:cubicBezTo>
                <a:cubicBezTo>
                  <a:pt x="2302" y="75"/>
                  <a:pt x="1962" y="133"/>
                  <a:pt x="1698" y="0"/>
                </a:cubicBezTo>
                <a:cubicBezTo>
                  <a:pt x="1712" y="29"/>
                  <a:pt x="1727" y="60"/>
                  <a:pt x="1742" y="75"/>
                </a:cubicBezTo>
                <a:cubicBezTo>
                  <a:pt x="325" y="917"/>
                  <a:pt x="325" y="917"/>
                  <a:pt x="325" y="917"/>
                </a:cubicBezTo>
                <a:cubicBezTo>
                  <a:pt x="325" y="917"/>
                  <a:pt x="119" y="1210"/>
                  <a:pt x="0" y="1477"/>
                </a:cubicBezTo>
                <a:cubicBezTo>
                  <a:pt x="29" y="1506"/>
                  <a:pt x="29" y="1520"/>
                  <a:pt x="29" y="1520"/>
                </a:cubicBezTo>
                <a:cubicBezTo>
                  <a:pt x="29" y="1698"/>
                  <a:pt x="1150" y="2510"/>
                  <a:pt x="1298" y="2510"/>
                </a:cubicBezTo>
                <a:cubicBezTo>
                  <a:pt x="1417" y="2510"/>
                  <a:pt x="1387" y="2687"/>
                  <a:pt x="1373" y="2731"/>
                </a:cubicBezTo>
                <a:cubicBezTo>
                  <a:pt x="1475" y="2804"/>
                  <a:pt x="1579" y="2908"/>
                  <a:pt x="1579" y="3041"/>
                </a:cubicBezTo>
              </a:path>
            </a:pathLst>
          </a:custGeom>
          <a:solidFill>
            <a:srgbClr val="919191"/>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7" name="Freeform 73"/>
          <p:cNvSpPr>
            <a:spLocks noChangeArrowheads="1"/>
          </p:cNvSpPr>
          <p:nvPr/>
        </p:nvSpPr>
        <p:spPr bwMode="auto">
          <a:xfrm>
            <a:off x="3660905" y="2033690"/>
            <a:ext cx="416367" cy="619472"/>
          </a:xfrm>
          <a:custGeom>
            <a:avLst/>
            <a:gdLst>
              <a:gd name="T0" fmla="*/ 780639 w 2172"/>
              <a:gd name="T1" fmla="*/ 657920 h 3234"/>
              <a:gd name="T2" fmla="*/ 780639 w 2172"/>
              <a:gd name="T3" fmla="*/ 657920 h 3234"/>
              <a:gd name="T4" fmla="*/ 759424 w 2172"/>
              <a:gd name="T5" fmla="*/ 503771 h 3234"/>
              <a:gd name="T6" fmla="*/ 764818 w 2172"/>
              <a:gd name="T7" fmla="*/ 276319 h 3234"/>
              <a:gd name="T8" fmla="*/ 701173 w 2172"/>
              <a:gd name="T9" fmla="*/ 100970 h 3234"/>
              <a:gd name="T10" fmla="*/ 674205 w 2172"/>
              <a:gd name="T11" fmla="*/ 111390 h 3234"/>
              <a:gd name="T12" fmla="*/ 371442 w 2172"/>
              <a:gd name="T13" fmla="*/ 5031 h 3234"/>
              <a:gd name="T14" fmla="*/ 350587 w 2172"/>
              <a:gd name="T15" fmla="*/ 0 h 3234"/>
              <a:gd name="T16" fmla="*/ 197048 w 2172"/>
              <a:gd name="T17" fmla="*/ 180380 h 3234"/>
              <a:gd name="T18" fmla="*/ 58251 w 2172"/>
              <a:gd name="T19" fmla="*/ 498381 h 3234"/>
              <a:gd name="T20" fmla="*/ 69758 w 2172"/>
              <a:gd name="T21" fmla="*/ 891480 h 3234"/>
              <a:gd name="T22" fmla="*/ 154258 w 2172"/>
              <a:gd name="T23" fmla="*/ 1161691 h 3234"/>
              <a:gd name="T24" fmla="*/ 271120 w 2172"/>
              <a:gd name="T25" fmla="*/ 960470 h 3234"/>
              <a:gd name="T26" fmla="*/ 780639 w 2172"/>
              <a:gd name="T27" fmla="*/ 657920 h 3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72" h="3234">
                <a:moveTo>
                  <a:pt x="2171" y="1831"/>
                </a:moveTo>
                <a:lnTo>
                  <a:pt x="2171" y="1831"/>
                </a:lnTo>
                <a:cubicBezTo>
                  <a:pt x="2098" y="1756"/>
                  <a:pt x="2098" y="1535"/>
                  <a:pt x="2112" y="1402"/>
                </a:cubicBezTo>
                <a:cubicBezTo>
                  <a:pt x="1904" y="1268"/>
                  <a:pt x="2127" y="975"/>
                  <a:pt x="2127" y="769"/>
                </a:cubicBezTo>
                <a:cubicBezTo>
                  <a:pt x="2127" y="635"/>
                  <a:pt x="2023" y="415"/>
                  <a:pt x="1950" y="281"/>
                </a:cubicBezTo>
                <a:cubicBezTo>
                  <a:pt x="1918" y="296"/>
                  <a:pt x="1889" y="310"/>
                  <a:pt x="1875" y="310"/>
                </a:cubicBezTo>
                <a:cubicBezTo>
                  <a:pt x="1683" y="310"/>
                  <a:pt x="1254" y="14"/>
                  <a:pt x="1033" y="14"/>
                </a:cubicBezTo>
                <a:cubicBezTo>
                  <a:pt x="1018" y="14"/>
                  <a:pt x="989" y="14"/>
                  <a:pt x="975" y="0"/>
                </a:cubicBezTo>
                <a:cubicBezTo>
                  <a:pt x="917" y="368"/>
                  <a:pt x="548" y="502"/>
                  <a:pt x="548" y="502"/>
                </a:cubicBezTo>
                <a:cubicBezTo>
                  <a:pt x="548" y="841"/>
                  <a:pt x="310" y="1091"/>
                  <a:pt x="162" y="1387"/>
                </a:cubicBezTo>
                <a:cubicBezTo>
                  <a:pt x="0" y="1698"/>
                  <a:pt x="194" y="2124"/>
                  <a:pt x="194" y="2481"/>
                </a:cubicBezTo>
                <a:cubicBezTo>
                  <a:pt x="194" y="2760"/>
                  <a:pt x="354" y="3099"/>
                  <a:pt x="429" y="3233"/>
                </a:cubicBezTo>
                <a:cubicBezTo>
                  <a:pt x="548" y="2966"/>
                  <a:pt x="754" y="2673"/>
                  <a:pt x="754" y="2673"/>
                </a:cubicBezTo>
                <a:lnTo>
                  <a:pt x="2171" y="1831"/>
                </a:lnTo>
              </a:path>
            </a:pathLst>
          </a:custGeom>
          <a:solidFill>
            <a:srgbClr val="929292"/>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8" name="Freeform 47"/>
          <p:cNvSpPr>
            <a:spLocks noChangeArrowheads="1"/>
          </p:cNvSpPr>
          <p:nvPr/>
        </p:nvSpPr>
        <p:spPr bwMode="auto">
          <a:xfrm>
            <a:off x="4023110" y="1427758"/>
            <a:ext cx="701562" cy="899589"/>
          </a:xfrm>
          <a:custGeom>
            <a:avLst/>
            <a:gdLst>
              <a:gd name="T0" fmla="*/ 85549 w 3661"/>
              <a:gd name="T1" fmla="*/ 1639338 h 4694"/>
              <a:gd name="T2" fmla="*/ 85549 w 3661"/>
              <a:gd name="T3" fmla="*/ 1639338 h 4694"/>
              <a:gd name="T4" fmla="*/ 456863 w 3661"/>
              <a:gd name="T5" fmla="*/ 1580739 h 4694"/>
              <a:gd name="T6" fmla="*/ 1003589 w 3661"/>
              <a:gd name="T7" fmla="*/ 1565281 h 4694"/>
              <a:gd name="T8" fmla="*/ 997478 w 3661"/>
              <a:gd name="T9" fmla="*/ 1480438 h 4694"/>
              <a:gd name="T10" fmla="*/ 1003589 w 3661"/>
              <a:gd name="T11" fmla="*/ 1342748 h 4694"/>
              <a:gd name="T12" fmla="*/ 1157074 w 3661"/>
              <a:gd name="T13" fmla="*/ 1310392 h 4694"/>
              <a:gd name="T14" fmla="*/ 1183314 w 3661"/>
              <a:gd name="T15" fmla="*/ 1193553 h 4694"/>
              <a:gd name="T16" fmla="*/ 1315593 w 3661"/>
              <a:gd name="T17" fmla="*/ 1029620 h 4694"/>
              <a:gd name="T18" fmla="*/ 971238 w 3661"/>
              <a:gd name="T19" fmla="*/ 758554 h 4694"/>
              <a:gd name="T20" fmla="*/ 1029829 w 3661"/>
              <a:gd name="T21" fmla="*/ 371368 h 4694"/>
              <a:gd name="T22" fmla="*/ 960814 w 3661"/>
              <a:gd name="T23" fmla="*/ 323554 h 4694"/>
              <a:gd name="T24" fmla="*/ 913007 w 3661"/>
              <a:gd name="T25" fmla="*/ 53207 h 4694"/>
              <a:gd name="T26" fmla="*/ 833568 w 3661"/>
              <a:gd name="T27" fmla="*/ 159620 h 4694"/>
              <a:gd name="T28" fmla="*/ 536302 w 3661"/>
              <a:gd name="T29" fmla="*/ 15818 h 4694"/>
              <a:gd name="T30" fmla="*/ 360889 w 3661"/>
              <a:gd name="T31" fmla="*/ 170045 h 4694"/>
              <a:gd name="T32" fmla="*/ 292234 w 3661"/>
              <a:gd name="T33" fmla="*/ 180471 h 4694"/>
              <a:gd name="T34" fmla="*/ 340041 w 3661"/>
              <a:gd name="T35" fmla="*/ 409116 h 4694"/>
              <a:gd name="T36" fmla="*/ 116822 w 3661"/>
              <a:gd name="T37" fmla="*/ 504025 h 4694"/>
              <a:gd name="T38" fmla="*/ 85549 w 3661"/>
              <a:gd name="T39" fmla="*/ 939025 h 4694"/>
              <a:gd name="T40" fmla="*/ 111789 w 3661"/>
              <a:gd name="T41" fmla="*/ 1002657 h 4694"/>
              <a:gd name="T42" fmla="*/ 21927 w 3661"/>
              <a:gd name="T43" fmla="*/ 1236334 h 4694"/>
              <a:gd name="T44" fmla="*/ 85549 w 3661"/>
              <a:gd name="T45" fmla="*/ 1411772 h 4694"/>
              <a:gd name="T46" fmla="*/ 85549 w 3661"/>
              <a:gd name="T47" fmla="*/ 1639338 h 469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661" h="4694">
                <a:moveTo>
                  <a:pt x="238" y="4560"/>
                </a:moveTo>
                <a:lnTo>
                  <a:pt x="238" y="4560"/>
                </a:lnTo>
                <a:cubicBezTo>
                  <a:pt x="459" y="4693"/>
                  <a:pt x="386" y="4397"/>
                  <a:pt x="1271" y="4397"/>
                </a:cubicBezTo>
                <a:cubicBezTo>
                  <a:pt x="2156" y="4397"/>
                  <a:pt x="2702" y="4458"/>
                  <a:pt x="2792" y="4354"/>
                </a:cubicBezTo>
                <a:cubicBezTo>
                  <a:pt x="2894" y="4266"/>
                  <a:pt x="2702" y="4191"/>
                  <a:pt x="2775" y="4118"/>
                </a:cubicBezTo>
                <a:cubicBezTo>
                  <a:pt x="2850" y="4029"/>
                  <a:pt x="2792" y="3912"/>
                  <a:pt x="2792" y="3735"/>
                </a:cubicBezTo>
                <a:cubicBezTo>
                  <a:pt x="2792" y="3573"/>
                  <a:pt x="3042" y="3808"/>
                  <a:pt x="3219" y="3645"/>
                </a:cubicBezTo>
                <a:cubicBezTo>
                  <a:pt x="3381" y="3483"/>
                  <a:pt x="3100" y="3526"/>
                  <a:pt x="3292" y="3320"/>
                </a:cubicBezTo>
                <a:cubicBezTo>
                  <a:pt x="3500" y="3129"/>
                  <a:pt x="3660" y="3114"/>
                  <a:pt x="3660" y="2864"/>
                </a:cubicBezTo>
                <a:cubicBezTo>
                  <a:pt x="3660" y="2612"/>
                  <a:pt x="2775" y="2331"/>
                  <a:pt x="2702" y="2110"/>
                </a:cubicBezTo>
                <a:cubicBezTo>
                  <a:pt x="2629" y="1860"/>
                  <a:pt x="2792" y="1283"/>
                  <a:pt x="2865" y="1033"/>
                </a:cubicBezTo>
                <a:cubicBezTo>
                  <a:pt x="2775" y="990"/>
                  <a:pt x="2702" y="929"/>
                  <a:pt x="2673" y="900"/>
                </a:cubicBezTo>
                <a:cubicBezTo>
                  <a:pt x="2583" y="813"/>
                  <a:pt x="2554" y="354"/>
                  <a:pt x="2540" y="148"/>
                </a:cubicBezTo>
                <a:cubicBezTo>
                  <a:pt x="2406" y="281"/>
                  <a:pt x="2319" y="444"/>
                  <a:pt x="2319" y="444"/>
                </a:cubicBezTo>
                <a:cubicBezTo>
                  <a:pt x="2096" y="444"/>
                  <a:pt x="1684" y="177"/>
                  <a:pt x="1492" y="44"/>
                </a:cubicBezTo>
                <a:cubicBezTo>
                  <a:pt x="1094" y="0"/>
                  <a:pt x="1048" y="427"/>
                  <a:pt x="1004" y="473"/>
                </a:cubicBezTo>
                <a:cubicBezTo>
                  <a:pt x="961" y="517"/>
                  <a:pt x="813" y="502"/>
                  <a:pt x="813" y="502"/>
                </a:cubicBezTo>
                <a:cubicBezTo>
                  <a:pt x="708" y="679"/>
                  <a:pt x="946" y="1138"/>
                  <a:pt x="946" y="1138"/>
                </a:cubicBezTo>
                <a:cubicBezTo>
                  <a:pt x="856" y="1312"/>
                  <a:pt x="577" y="1387"/>
                  <a:pt x="325" y="1402"/>
                </a:cubicBezTo>
                <a:cubicBezTo>
                  <a:pt x="209" y="1846"/>
                  <a:pt x="415" y="2345"/>
                  <a:pt x="238" y="2612"/>
                </a:cubicBezTo>
                <a:cubicBezTo>
                  <a:pt x="29" y="2923"/>
                  <a:pt x="163" y="2789"/>
                  <a:pt x="311" y="2789"/>
                </a:cubicBezTo>
                <a:cubicBezTo>
                  <a:pt x="444" y="2789"/>
                  <a:pt x="238" y="3306"/>
                  <a:pt x="61" y="3439"/>
                </a:cubicBezTo>
                <a:cubicBezTo>
                  <a:pt x="134" y="3573"/>
                  <a:pt x="238" y="3793"/>
                  <a:pt x="238" y="3927"/>
                </a:cubicBezTo>
                <a:cubicBezTo>
                  <a:pt x="238" y="4133"/>
                  <a:pt x="0" y="4426"/>
                  <a:pt x="238" y="4560"/>
                </a:cubicBezTo>
              </a:path>
            </a:pathLst>
          </a:custGeom>
          <a:solidFill>
            <a:srgbClr val="939393"/>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49" name="Freeform 46"/>
          <p:cNvSpPr>
            <a:spLocks noChangeArrowheads="1"/>
          </p:cNvSpPr>
          <p:nvPr/>
        </p:nvSpPr>
        <p:spPr bwMode="auto">
          <a:xfrm>
            <a:off x="3264003" y="1461609"/>
            <a:ext cx="846275" cy="631320"/>
          </a:xfrm>
          <a:custGeom>
            <a:avLst/>
            <a:gdLst>
              <a:gd name="T0" fmla="*/ 403679 w 4416"/>
              <a:gd name="T1" fmla="*/ 600412 h 3292"/>
              <a:gd name="T2" fmla="*/ 403679 w 4416"/>
              <a:gd name="T3" fmla="*/ 600412 h 3292"/>
              <a:gd name="T4" fmla="*/ 754157 w 4416"/>
              <a:gd name="T5" fmla="*/ 1013757 h 3292"/>
              <a:gd name="T6" fmla="*/ 945033 w 4416"/>
              <a:gd name="T7" fmla="*/ 945046 h 3292"/>
              <a:gd name="T8" fmla="*/ 1114341 w 4416"/>
              <a:gd name="T9" fmla="*/ 1077431 h 3292"/>
              <a:gd name="T10" fmla="*/ 1417011 w 4416"/>
              <a:gd name="T11" fmla="*/ 1183915 h 3292"/>
              <a:gd name="T12" fmla="*/ 1533837 w 4416"/>
              <a:gd name="T13" fmla="*/ 939650 h 3292"/>
              <a:gd name="T14" fmla="*/ 1507596 w 4416"/>
              <a:gd name="T15" fmla="*/ 875975 h 3292"/>
              <a:gd name="T16" fmla="*/ 1538869 w 4416"/>
              <a:gd name="T17" fmla="*/ 440686 h 3292"/>
              <a:gd name="T18" fmla="*/ 1327144 w 4416"/>
              <a:gd name="T19" fmla="*/ 424857 h 3292"/>
              <a:gd name="T20" fmla="*/ 1310609 w 4416"/>
              <a:gd name="T21" fmla="*/ 211889 h 3292"/>
              <a:gd name="T22" fmla="*/ 1034899 w 4416"/>
              <a:gd name="T23" fmla="*/ 265131 h 3292"/>
              <a:gd name="T24" fmla="*/ 907649 w 4416"/>
              <a:gd name="T25" fmla="*/ 206852 h 3292"/>
              <a:gd name="T26" fmla="*/ 764582 w 4416"/>
              <a:gd name="T27" fmla="*/ 127349 h 3292"/>
              <a:gd name="T28" fmla="*/ 689813 w 4416"/>
              <a:gd name="T29" fmla="*/ 37413 h 3292"/>
              <a:gd name="T30" fmla="*/ 599947 w 4416"/>
              <a:gd name="T31" fmla="*/ 10433 h 3292"/>
              <a:gd name="T32" fmla="*/ 599947 w 4416"/>
              <a:gd name="T33" fmla="*/ 0 h 3292"/>
              <a:gd name="T34" fmla="*/ 467304 w 4416"/>
              <a:gd name="T35" fmla="*/ 58638 h 3292"/>
              <a:gd name="T36" fmla="*/ 520505 w 4416"/>
              <a:gd name="T37" fmla="*/ 206852 h 3292"/>
              <a:gd name="T38" fmla="*/ 190876 w 4416"/>
              <a:gd name="T39" fmla="*/ 132745 h 3292"/>
              <a:gd name="T40" fmla="*/ 0 w 4416"/>
              <a:gd name="T41" fmla="*/ 159726 h 3292"/>
              <a:gd name="T42" fmla="*/ 212803 w 4416"/>
              <a:gd name="T43" fmla="*/ 504360 h 3292"/>
              <a:gd name="T44" fmla="*/ 207771 w 4416"/>
              <a:gd name="T45" fmla="*/ 504360 h 3292"/>
              <a:gd name="T46" fmla="*/ 403679 w 4416"/>
              <a:gd name="T47" fmla="*/ 600412 h 329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416" h="3292">
                <a:moveTo>
                  <a:pt x="1123" y="1669"/>
                </a:moveTo>
                <a:lnTo>
                  <a:pt x="1123" y="1669"/>
                </a:lnTo>
                <a:cubicBezTo>
                  <a:pt x="1181" y="1814"/>
                  <a:pt x="1875" y="2818"/>
                  <a:pt x="2098" y="2818"/>
                </a:cubicBezTo>
                <a:cubicBezTo>
                  <a:pt x="2334" y="2818"/>
                  <a:pt x="2438" y="2539"/>
                  <a:pt x="2629" y="2627"/>
                </a:cubicBezTo>
                <a:cubicBezTo>
                  <a:pt x="2821" y="2716"/>
                  <a:pt x="2894" y="2995"/>
                  <a:pt x="3100" y="2995"/>
                </a:cubicBezTo>
                <a:cubicBezTo>
                  <a:pt x="3321" y="2995"/>
                  <a:pt x="3750" y="3291"/>
                  <a:pt x="3942" y="3291"/>
                </a:cubicBezTo>
                <a:cubicBezTo>
                  <a:pt x="4119" y="3291"/>
                  <a:pt x="4415" y="2612"/>
                  <a:pt x="4267" y="2612"/>
                </a:cubicBezTo>
                <a:cubicBezTo>
                  <a:pt x="4119" y="2612"/>
                  <a:pt x="3985" y="2746"/>
                  <a:pt x="4194" y="2435"/>
                </a:cubicBezTo>
                <a:cubicBezTo>
                  <a:pt x="4371" y="2168"/>
                  <a:pt x="4165" y="1669"/>
                  <a:pt x="4281" y="1225"/>
                </a:cubicBezTo>
                <a:cubicBezTo>
                  <a:pt x="4002" y="1239"/>
                  <a:pt x="3735" y="1196"/>
                  <a:pt x="3692" y="1181"/>
                </a:cubicBezTo>
                <a:cubicBezTo>
                  <a:pt x="3588" y="1135"/>
                  <a:pt x="3735" y="679"/>
                  <a:pt x="3646" y="589"/>
                </a:cubicBezTo>
                <a:cubicBezTo>
                  <a:pt x="3558" y="488"/>
                  <a:pt x="3100" y="679"/>
                  <a:pt x="2879" y="737"/>
                </a:cubicBezTo>
                <a:cubicBezTo>
                  <a:pt x="2673" y="798"/>
                  <a:pt x="2525" y="575"/>
                  <a:pt x="2525" y="575"/>
                </a:cubicBezTo>
                <a:cubicBezTo>
                  <a:pt x="2482" y="398"/>
                  <a:pt x="2319" y="429"/>
                  <a:pt x="2127" y="354"/>
                </a:cubicBezTo>
                <a:cubicBezTo>
                  <a:pt x="1936" y="281"/>
                  <a:pt x="1919" y="192"/>
                  <a:pt x="1919" y="104"/>
                </a:cubicBezTo>
                <a:cubicBezTo>
                  <a:pt x="1919" y="15"/>
                  <a:pt x="1669" y="29"/>
                  <a:pt x="1669" y="29"/>
                </a:cubicBezTo>
                <a:cubicBezTo>
                  <a:pt x="1669" y="0"/>
                  <a:pt x="1669" y="0"/>
                  <a:pt x="1669" y="0"/>
                </a:cubicBezTo>
                <a:cubicBezTo>
                  <a:pt x="1536" y="29"/>
                  <a:pt x="1373" y="90"/>
                  <a:pt x="1300" y="163"/>
                </a:cubicBezTo>
                <a:cubicBezTo>
                  <a:pt x="1167" y="296"/>
                  <a:pt x="1640" y="502"/>
                  <a:pt x="1448" y="575"/>
                </a:cubicBezTo>
                <a:cubicBezTo>
                  <a:pt x="1257" y="636"/>
                  <a:pt x="679" y="369"/>
                  <a:pt x="531" y="369"/>
                </a:cubicBezTo>
                <a:cubicBezTo>
                  <a:pt x="430" y="369"/>
                  <a:pt x="134" y="412"/>
                  <a:pt x="0" y="444"/>
                </a:cubicBezTo>
                <a:cubicBezTo>
                  <a:pt x="444" y="752"/>
                  <a:pt x="665" y="1329"/>
                  <a:pt x="592" y="1402"/>
                </a:cubicBezTo>
                <a:lnTo>
                  <a:pt x="578" y="1402"/>
                </a:lnTo>
                <a:cubicBezTo>
                  <a:pt x="798" y="1475"/>
                  <a:pt x="1080" y="1579"/>
                  <a:pt x="1123" y="1669"/>
                </a:cubicBezTo>
              </a:path>
            </a:pathLst>
          </a:custGeom>
          <a:solidFill>
            <a:srgbClr val="949494"/>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50" name="Freeform 17"/>
          <p:cNvSpPr>
            <a:spLocks noChangeArrowheads="1"/>
          </p:cNvSpPr>
          <p:nvPr/>
        </p:nvSpPr>
        <p:spPr bwMode="auto">
          <a:xfrm>
            <a:off x="4148359" y="952153"/>
            <a:ext cx="622858" cy="566158"/>
          </a:xfrm>
          <a:custGeom>
            <a:avLst/>
            <a:gdLst>
              <a:gd name="T0" fmla="*/ 817359 w 3249"/>
              <a:gd name="T1" fmla="*/ 854161 h 2953"/>
              <a:gd name="T2" fmla="*/ 817359 w 3249"/>
              <a:gd name="T3" fmla="*/ 854161 h 2953"/>
              <a:gd name="T4" fmla="*/ 997876 w 3249"/>
              <a:gd name="T5" fmla="*/ 1034704 h 2953"/>
              <a:gd name="T6" fmla="*/ 1093888 w 3249"/>
              <a:gd name="T7" fmla="*/ 833302 h 2953"/>
              <a:gd name="T8" fmla="*/ 1140995 w 3249"/>
              <a:gd name="T9" fmla="*/ 726846 h 2953"/>
              <a:gd name="T10" fmla="*/ 1162570 w 3249"/>
              <a:gd name="T11" fmla="*/ 551339 h 2953"/>
              <a:gd name="T12" fmla="*/ 1088494 w 3249"/>
              <a:gd name="T13" fmla="*/ 493795 h 2953"/>
              <a:gd name="T14" fmla="*/ 960478 w 3249"/>
              <a:gd name="T15" fmla="*/ 366480 h 2953"/>
              <a:gd name="T16" fmla="*/ 886402 w 3249"/>
              <a:gd name="T17" fmla="*/ 153569 h 2953"/>
              <a:gd name="T18" fmla="*/ 982054 w 3249"/>
              <a:gd name="T19" fmla="*/ 127315 h 2953"/>
              <a:gd name="T20" fmla="*/ 844329 w 3249"/>
              <a:gd name="T21" fmla="*/ 63657 h 2953"/>
              <a:gd name="T22" fmla="*/ 727461 w 3249"/>
              <a:gd name="T23" fmla="*/ 26254 h 2953"/>
              <a:gd name="T24" fmla="*/ 355999 w 3249"/>
              <a:gd name="T25" fmla="*/ 127315 h 2953"/>
              <a:gd name="T26" fmla="*/ 143119 w 3249"/>
              <a:gd name="T27" fmla="*/ 122280 h 2953"/>
              <a:gd name="T28" fmla="*/ 5394 w 3249"/>
              <a:gd name="T29" fmla="*/ 376910 h 2953"/>
              <a:gd name="T30" fmla="*/ 397712 w 3249"/>
              <a:gd name="T31" fmla="*/ 461427 h 2953"/>
              <a:gd name="T32" fmla="*/ 292351 w 3249"/>
              <a:gd name="T33" fmla="*/ 716416 h 2953"/>
              <a:gd name="T34" fmla="*/ 302779 w 3249"/>
              <a:gd name="T35" fmla="*/ 907389 h 2953"/>
              <a:gd name="T36" fmla="*/ 302779 w 3249"/>
              <a:gd name="T37" fmla="*/ 907389 h 2953"/>
              <a:gd name="T38" fmla="*/ 600164 w 3249"/>
              <a:gd name="T39" fmla="*/ 1051248 h 2953"/>
              <a:gd name="T40" fmla="*/ 817359 w 3249"/>
              <a:gd name="T41" fmla="*/ 854161 h 295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49" h="2953">
                <a:moveTo>
                  <a:pt x="2273" y="2375"/>
                </a:moveTo>
                <a:lnTo>
                  <a:pt x="2273" y="2375"/>
                </a:lnTo>
                <a:cubicBezTo>
                  <a:pt x="2273" y="2375"/>
                  <a:pt x="2465" y="2952"/>
                  <a:pt x="2775" y="2877"/>
                </a:cubicBezTo>
                <a:cubicBezTo>
                  <a:pt x="3100" y="2804"/>
                  <a:pt x="3100" y="2508"/>
                  <a:pt x="3042" y="2317"/>
                </a:cubicBezTo>
                <a:cubicBezTo>
                  <a:pt x="2981" y="2125"/>
                  <a:pt x="3248" y="2302"/>
                  <a:pt x="3173" y="2021"/>
                </a:cubicBezTo>
                <a:cubicBezTo>
                  <a:pt x="3115" y="1814"/>
                  <a:pt x="3173" y="1637"/>
                  <a:pt x="3233" y="1533"/>
                </a:cubicBezTo>
                <a:cubicBezTo>
                  <a:pt x="3129" y="1460"/>
                  <a:pt x="3027" y="1373"/>
                  <a:pt x="3027" y="1373"/>
                </a:cubicBezTo>
                <a:cubicBezTo>
                  <a:pt x="2790" y="1373"/>
                  <a:pt x="2819" y="1164"/>
                  <a:pt x="2671" y="1019"/>
                </a:cubicBezTo>
                <a:cubicBezTo>
                  <a:pt x="2511" y="856"/>
                  <a:pt x="2465" y="546"/>
                  <a:pt x="2465" y="427"/>
                </a:cubicBezTo>
                <a:cubicBezTo>
                  <a:pt x="2465" y="311"/>
                  <a:pt x="2731" y="354"/>
                  <a:pt x="2731" y="354"/>
                </a:cubicBezTo>
                <a:cubicBezTo>
                  <a:pt x="2790" y="73"/>
                  <a:pt x="2392" y="354"/>
                  <a:pt x="2348" y="177"/>
                </a:cubicBezTo>
                <a:cubicBezTo>
                  <a:pt x="2287" y="0"/>
                  <a:pt x="2023" y="73"/>
                  <a:pt x="2023" y="73"/>
                </a:cubicBezTo>
                <a:cubicBezTo>
                  <a:pt x="1904" y="810"/>
                  <a:pt x="1225" y="354"/>
                  <a:pt x="990" y="354"/>
                </a:cubicBezTo>
                <a:cubicBezTo>
                  <a:pt x="842" y="354"/>
                  <a:pt x="590" y="354"/>
                  <a:pt x="398" y="340"/>
                </a:cubicBezTo>
                <a:cubicBezTo>
                  <a:pt x="473" y="709"/>
                  <a:pt x="44" y="752"/>
                  <a:pt x="15" y="1048"/>
                </a:cubicBezTo>
                <a:cubicBezTo>
                  <a:pt x="0" y="1356"/>
                  <a:pt x="1106" y="1283"/>
                  <a:pt x="1106" y="1283"/>
                </a:cubicBezTo>
                <a:cubicBezTo>
                  <a:pt x="1300" y="1402"/>
                  <a:pt x="900" y="1829"/>
                  <a:pt x="813" y="1992"/>
                </a:cubicBezTo>
                <a:cubicBezTo>
                  <a:pt x="723" y="2139"/>
                  <a:pt x="842" y="2523"/>
                  <a:pt x="842" y="2523"/>
                </a:cubicBezTo>
                <a:cubicBezTo>
                  <a:pt x="1034" y="2656"/>
                  <a:pt x="1446" y="2923"/>
                  <a:pt x="1669" y="2923"/>
                </a:cubicBezTo>
                <a:cubicBezTo>
                  <a:pt x="1669" y="2923"/>
                  <a:pt x="1965" y="2435"/>
                  <a:pt x="2273" y="2375"/>
                </a:cubicBezTo>
              </a:path>
            </a:pathLst>
          </a:custGeom>
          <a:solidFill>
            <a:srgbClr val="959595"/>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51" name="Freeform 16"/>
          <p:cNvSpPr>
            <a:spLocks noChangeArrowheads="1"/>
          </p:cNvSpPr>
          <p:nvPr/>
        </p:nvSpPr>
        <p:spPr bwMode="auto">
          <a:xfrm>
            <a:off x="3501806" y="937766"/>
            <a:ext cx="894512" cy="778572"/>
          </a:xfrm>
          <a:custGeom>
            <a:avLst/>
            <a:gdLst>
              <a:gd name="T0" fmla="*/ 63635 w 4667"/>
              <a:gd name="T1" fmla="*/ 547013 h 4061"/>
              <a:gd name="T2" fmla="*/ 63635 w 4667"/>
              <a:gd name="T3" fmla="*/ 547013 h 4061"/>
              <a:gd name="T4" fmla="*/ 271078 w 4667"/>
              <a:gd name="T5" fmla="*/ 758841 h 4061"/>
              <a:gd name="T6" fmla="*/ 170053 w 4667"/>
              <a:gd name="T7" fmla="*/ 902698 h 4061"/>
              <a:gd name="T8" fmla="*/ 154234 w 4667"/>
              <a:gd name="T9" fmla="*/ 992608 h 4061"/>
              <a:gd name="T10" fmla="*/ 244114 w 4667"/>
              <a:gd name="T11" fmla="*/ 1019581 h 4061"/>
              <a:gd name="T12" fmla="*/ 318894 w 4667"/>
              <a:gd name="T13" fmla="*/ 1109491 h 4061"/>
              <a:gd name="T14" fmla="*/ 461983 w 4667"/>
              <a:gd name="T15" fmla="*/ 1188971 h 4061"/>
              <a:gd name="T16" fmla="*/ 589253 w 4667"/>
              <a:gd name="T17" fmla="*/ 1247233 h 4061"/>
              <a:gd name="T18" fmla="*/ 865004 w 4667"/>
              <a:gd name="T19" fmla="*/ 1194006 h 4061"/>
              <a:gd name="T20" fmla="*/ 881542 w 4667"/>
              <a:gd name="T21" fmla="*/ 1406914 h 4061"/>
              <a:gd name="T22" fmla="*/ 1316561 w 4667"/>
              <a:gd name="T23" fmla="*/ 1327793 h 4061"/>
              <a:gd name="T24" fmla="*/ 1268745 w 4667"/>
              <a:gd name="T25" fmla="*/ 1099061 h 4061"/>
              <a:gd name="T26" fmla="*/ 1337413 w 4667"/>
              <a:gd name="T27" fmla="*/ 1088632 h 4061"/>
              <a:gd name="T28" fmla="*/ 1512859 w 4667"/>
              <a:gd name="T29" fmla="*/ 934346 h 4061"/>
              <a:gd name="T30" fmla="*/ 1502432 w 4667"/>
              <a:gd name="T31" fmla="*/ 743377 h 4061"/>
              <a:gd name="T32" fmla="*/ 1607772 w 4667"/>
              <a:gd name="T33" fmla="*/ 488392 h 4061"/>
              <a:gd name="T34" fmla="*/ 1215536 w 4667"/>
              <a:gd name="T35" fmla="*/ 403876 h 4061"/>
              <a:gd name="T36" fmla="*/ 1353232 w 4667"/>
              <a:gd name="T37" fmla="*/ 149251 h 4061"/>
              <a:gd name="T38" fmla="*/ 1263352 w 4667"/>
              <a:gd name="T39" fmla="*/ 122278 h 4061"/>
              <a:gd name="T40" fmla="*/ 902394 w 4667"/>
              <a:gd name="T41" fmla="*/ 101059 h 4061"/>
              <a:gd name="T42" fmla="*/ 599679 w 4667"/>
              <a:gd name="T43" fmla="*/ 0 h 4061"/>
              <a:gd name="T44" fmla="*/ 408774 w 4667"/>
              <a:gd name="T45" fmla="*/ 80200 h 4061"/>
              <a:gd name="T46" fmla="*/ 238721 w 4667"/>
              <a:gd name="T47" fmla="*/ 138821 h 4061"/>
              <a:gd name="T48" fmla="*/ 53209 w 4667"/>
              <a:gd name="T49" fmla="*/ 159680 h 4061"/>
              <a:gd name="T50" fmla="*/ 6112 w 4667"/>
              <a:gd name="T51" fmla="*/ 419700 h 4061"/>
              <a:gd name="T52" fmla="*/ 0 w 4667"/>
              <a:gd name="T53" fmla="*/ 424735 h 4061"/>
              <a:gd name="T54" fmla="*/ 63635 w 4667"/>
              <a:gd name="T55" fmla="*/ 547013 h 40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667" h="4061">
                <a:moveTo>
                  <a:pt x="177" y="1521"/>
                </a:moveTo>
                <a:lnTo>
                  <a:pt x="177" y="1521"/>
                </a:lnTo>
                <a:cubicBezTo>
                  <a:pt x="356" y="1594"/>
                  <a:pt x="754" y="1979"/>
                  <a:pt x="754" y="2110"/>
                </a:cubicBezTo>
                <a:cubicBezTo>
                  <a:pt x="754" y="2244"/>
                  <a:pt x="473" y="2229"/>
                  <a:pt x="473" y="2510"/>
                </a:cubicBezTo>
                <a:cubicBezTo>
                  <a:pt x="429" y="2760"/>
                  <a:pt x="429" y="2760"/>
                  <a:pt x="429" y="2760"/>
                </a:cubicBezTo>
                <a:cubicBezTo>
                  <a:pt x="429" y="2760"/>
                  <a:pt x="679" y="2746"/>
                  <a:pt x="679" y="2835"/>
                </a:cubicBezTo>
                <a:cubicBezTo>
                  <a:pt x="679" y="2923"/>
                  <a:pt x="696" y="3012"/>
                  <a:pt x="887" y="3085"/>
                </a:cubicBezTo>
                <a:cubicBezTo>
                  <a:pt x="1079" y="3160"/>
                  <a:pt x="1242" y="3129"/>
                  <a:pt x="1285" y="3306"/>
                </a:cubicBezTo>
                <a:cubicBezTo>
                  <a:pt x="1285" y="3306"/>
                  <a:pt x="1433" y="3529"/>
                  <a:pt x="1639" y="3468"/>
                </a:cubicBezTo>
                <a:cubicBezTo>
                  <a:pt x="1860" y="3410"/>
                  <a:pt x="2318" y="3219"/>
                  <a:pt x="2406" y="3320"/>
                </a:cubicBezTo>
                <a:cubicBezTo>
                  <a:pt x="2495" y="3410"/>
                  <a:pt x="2348" y="3866"/>
                  <a:pt x="2452" y="3912"/>
                </a:cubicBezTo>
                <a:cubicBezTo>
                  <a:pt x="2554" y="3956"/>
                  <a:pt x="3471" y="4060"/>
                  <a:pt x="3662" y="3692"/>
                </a:cubicBezTo>
                <a:cubicBezTo>
                  <a:pt x="3662" y="3692"/>
                  <a:pt x="3424" y="3233"/>
                  <a:pt x="3529" y="3056"/>
                </a:cubicBezTo>
                <a:cubicBezTo>
                  <a:pt x="3529" y="3056"/>
                  <a:pt x="3677" y="3071"/>
                  <a:pt x="3720" y="3027"/>
                </a:cubicBezTo>
                <a:cubicBezTo>
                  <a:pt x="3764" y="2981"/>
                  <a:pt x="3810" y="2539"/>
                  <a:pt x="4208" y="2598"/>
                </a:cubicBezTo>
                <a:cubicBezTo>
                  <a:pt x="4208" y="2598"/>
                  <a:pt x="4089" y="2214"/>
                  <a:pt x="4179" y="2067"/>
                </a:cubicBezTo>
                <a:cubicBezTo>
                  <a:pt x="4266" y="1904"/>
                  <a:pt x="4666" y="1477"/>
                  <a:pt x="4472" y="1358"/>
                </a:cubicBezTo>
                <a:cubicBezTo>
                  <a:pt x="4472" y="1358"/>
                  <a:pt x="3366" y="1431"/>
                  <a:pt x="3381" y="1123"/>
                </a:cubicBezTo>
                <a:cubicBezTo>
                  <a:pt x="3410" y="827"/>
                  <a:pt x="3839" y="784"/>
                  <a:pt x="3764" y="415"/>
                </a:cubicBezTo>
                <a:cubicBezTo>
                  <a:pt x="3648" y="400"/>
                  <a:pt x="3543" y="369"/>
                  <a:pt x="3514" y="340"/>
                </a:cubicBezTo>
                <a:cubicBezTo>
                  <a:pt x="3424" y="252"/>
                  <a:pt x="2777" y="281"/>
                  <a:pt x="2510" y="281"/>
                </a:cubicBezTo>
                <a:cubicBezTo>
                  <a:pt x="2243" y="281"/>
                  <a:pt x="1845" y="0"/>
                  <a:pt x="1668" y="0"/>
                </a:cubicBezTo>
                <a:cubicBezTo>
                  <a:pt x="1491" y="0"/>
                  <a:pt x="1300" y="223"/>
                  <a:pt x="1137" y="223"/>
                </a:cubicBezTo>
                <a:cubicBezTo>
                  <a:pt x="960" y="223"/>
                  <a:pt x="798" y="386"/>
                  <a:pt x="664" y="386"/>
                </a:cubicBezTo>
                <a:cubicBezTo>
                  <a:pt x="591" y="386"/>
                  <a:pt x="356" y="415"/>
                  <a:pt x="148" y="444"/>
                </a:cubicBezTo>
                <a:cubicBezTo>
                  <a:pt x="60" y="737"/>
                  <a:pt x="17" y="1167"/>
                  <a:pt x="17" y="1167"/>
                </a:cubicBezTo>
                <a:lnTo>
                  <a:pt x="0" y="1181"/>
                </a:lnTo>
                <a:cubicBezTo>
                  <a:pt x="17" y="1300"/>
                  <a:pt x="75" y="1477"/>
                  <a:pt x="177" y="1521"/>
                </a:cubicBezTo>
              </a:path>
            </a:pathLst>
          </a:custGeom>
          <a:solidFill>
            <a:srgbClr val="969696"/>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52" name="Freeform 45"/>
          <p:cNvSpPr>
            <a:spLocks noChangeArrowheads="1"/>
          </p:cNvSpPr>
          <p:nvPr/>
        </p:nvSpPr>
        <p:spPr bwMode="auto">
          <a:xfrm>
            <a:off x="3208149" y="1164567"/>
            <a:ext cx="438371" cy="418906"/>
          </a:xfrm>
          <a:custGeom>
            <a:avLst/>
            <a:gdLst>
              <a:gd name="T0" fmla="*/ 625688 w 2288"/>
              <a:gd name="T1" fmla="*/ 763535 h 2187"/>
              <a:gd name="T2" fmla="*/ 625688 w 2288"/>
              <a:gd name="T3" fmla="*/ 763535 h 2187"/>
              <a:gd name="T4" fmla="*/ 572499 w 2288"/>
              <a:gd name="T5" fmla="*/ 615499 h 2187"/>
              <a:gd name="T6" fmla="*/ 705112 w 2288"/>
              <a:gd name="T7" fmla="*/ 556931 h 2187"/>
              <a:gd name="T8" fmla="*/ 720925 w 2288"/>
              <a:gd name="T9" fmla="*/ 477524 h 2187"/>
              <a:gd name="T10" fmla="*/ 821912 w 2288"/>
              <a:gd name="T11" fmla="*/ 333799 h 2187"/>
              <a:gd name="T12" fmla="*/ 614547 w 2288"/>
              <a:gd name="T13" fmla="*/ 122166 h 2187"/>
              <a:gd name="T14" fmla="*/ 550936 w 2288"/>
              <a:gd name="T15" fmla="*/ 0 h 2187"/>
              <a:gd name="T16" fmla="*/ 264866 w 2288"/>
              <a:gd name="T17" fmla="*/ 265171 h 2187"/>
              <a:gd name="T18" fmla="*/ 175020 w 2288"/>
              <a:gd name="T19" fmla="*/ 323379 h 2187"/>
              <a:gd name="T20" fmla="*/ 180411 w 2288"/>
              <a:gd name="T21" fmla="*/ 328769 h 2187"/>
              <a:gd name="T22" fmla="*/ 5031 w 2288"/>
              <a:gd name="T23" fmla="*/ 657897 h 2187"/>
              <a:gd name="T24" fmla="*/ 105300 w 2288"/>
              <a:gd name="T25" fmla="*/ 716465 h 2187"/>
              <a:gd name="T26" fmla="*/ 296133 w 2288"/>
              <a:gd name="T27" fmla="*/ 689517 h 2187"/>
              <a:gd name="T28" fmla="*/ 625688 w 2288"/>
              <a:gd name="T29" fmla="*/ 763535 h 21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88" h="2187">
                <a:moveTo>
                  <a:pt x="1741" y="2125"/>
                </a:moveTo>
                <a:lnTo>
                  <a:pt x="1741" y="2125"/>
                </a:lnTo>
                <a:cubicBezTo>
                  <a:pt x="1933" y="2052"/>
                  <a:pt x="1460" y="1846"/>
                  <a:pt x="1593" y="1713"/>
                </a:cubicBezTo>
                <a:cubicBezTo>
                  <a:pt x="1666" y="1640"/>
                  <a:pt x="1829" y="1579"/>
                  <a:pt x="1962" y="1550"/>
                </a:cubicBezTo>
                <a:cubicBezTo>
                  <a:pt x="2006" y="1329"/>
                  <a:pt x="2006" y="1329"/>
                  <a:pt x="2006" y="1329"/>
                </a:cubicBezTo>
                <a:cubicBezTo>
                  <a:pt x="2006" y="1048"/>
                  <a:pt x="2287" y="1063"/>
                  <a:pt x="2287" y="929"/>
                </a:cubicBezTo>
                <a:cubicBezTo>
                  <a:pt x="2287" y="798"/>
                  <a:pt x="1889" y="413"/>
                  <a:pt x="1710" y="340"/>
                </a:cubicBezTo>
                <a:cubicBezTo>
                  <a:pt x="1608" y="296"/>
                  <a:pt x="1550" y="119"/>
                  <a:pt x="1533" y="0"/>
                </a:cubicBezTo>
                <a:cubicBezTo>
                  <a:pt x="1431" y="90"/>
                  <a:pt x="795" y="679"/>
                  <a:pt x="737" y="738"/>
                </a:cubicBezTo>
                <a:cubicBezTo>
                  <a:pt x="693" y="798"/>
                  <a:pt x="560" y="856"/>
                  <a:pt x="487" y="900"/>
                </a:cubicBezTo>
                <a:cubicBezTo>
                  <a:pt x="502" y="915"/>
                  <a:pt x="502" y="915"/>
                  <a:pt x="502" y="915"/>
                </a:cubicBezTo>
                <a:cubicBezTo>
                  <a:pt x="0" y="1315"/>
                  <a:pt x="0" y="1713"/>
                  <a:pt x="14" y="1831"/>
                </a:cubicBezTo>
                <a:cubicBezTo>
                  <a:pt x="116" y="1875"/>
                  <a:pt x="206" y="1933"/>
                  <a:pt x="293" y="1994"/>
                </a:cubicBezTo>
                <a:cubicBezTo>
                  <a:pt x="427" y="1962"/>
                  <a:pt x="723" y="1919"/>
                  <a:pt x="824" y="1919"/>
                </a:cubicBezTo>
                <a:cubicBezTo>
                  <a:pt x="972" y="1919"/>
                  <a:pt x="1550" y="2186"/>
                  <a:pt x="1741" y="2125"/>
                </a:cubicBezTo>
              </a:path>
            </a:pathLst>
          </a:custGeom>
          <a:solidFill>
            <a:srgbClr val="979797"/>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53" name="Freeform 15"/>
          <p:cNvSpPr>
            <a:spLocks noChangeArrowheads="1"/>
          </p:cNvSpPr>
          <p:nvPr/>
        </p:nvSpPr>
        <p:spPr bwMode="auto">
          <a:xfrm>
            <a:off x="3215764" y="1023239"/>
            <a:ext cx="313969" cy="313121"/>
          </a:xfrm>
          <a:custGeom>
            <a:avLst/>
            <a:gdLst>
              <a:gd name="T0" fmla="*/ 541494 w 1639"/>
              <a:gd name="T1" fmla="*/ 259263 h 1638"/>
              <a:gd name="T2" fmla="*/ 541494 w 1639"/>
              <a:gd name="T3" fmla="*/ 259263 h 1638"/>
              <a:gd name="T4" fmla="*/ 588565 w 1639"/>
              <a:gd name="T5" fmla="*/ 0 h 1638"/>
              <a:gd name="T6" fmla="*/ 445556 w 1639"/>
              <a:gd name="T7" fmla="*/ 20798 h 1638"/>
              <a:gd name="T8" fmla="*/ 323387 w 1639"/>
              <a:gd name="T9" fmla="*/ 94668 h 1638"/>
              <a:gd name="T10" fmla="*/ 148399 w 1639"/>
              <a:gd name="T11" fmla="*/ 132321 h 1638"/>
              <a:gd name="T12" fmla="*/ 10780 w 1639"/>
              <a:gd name="T13" fmla="*/ 248863 h 1638"/>
              <a:gd name="T14" fmla="*/ 0 w 1639"/>
              <a:gd name="T15" fmla="*/ 248863 h 1638"/>
              <a:gd name="T16" fmla="*/ 159538 w 1639"/>
              <a:gd name="T17" fmla="*/ 587016 h 1638"/>
              <a:gd name="T18" fmla="*/ 249367 w 1639"/>
              <a:gd name="T19" fmla="*/ 528924 h 1638"/>
              <a:gd name="T20" fmla="*/ 541494 w 1639"/>
              <a:gd name="T21" fmla="*/ 259263 h 1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39" h="1638">
                <a:moveTo>
                  <a:pt x="1507" y="723"/>
                </a:moveTo>
                <a:lnTo>
                  <a:pt x="1507" y="723"/>
                </a:lnTo>
                <a:cubicBezTo>
                  <a:pt x="1507" y="723"/>
                  <a:pt x="1550" y="293"/>
                  <a:pt x="1638" y="0"/>
                </a:cubicBezTo>
                <a:cubicBezTo>
                  <a:pt x="1431" y="29"/>
                  <a:pt x="1240" y="58"/>
                  <a:pt x="1240" y="58"/>
                </a:cubicBezTo>
                <a:cubicBezTo>
                  <a:pt x="1048" y="119"/>
                  <a:pt x="975" y="264"/>
                  <a:pt x="900" y="264"/>
                </a:cubicBezTo>
                <a:cubicBezTo>
                  <a:pt x="828" y="264"/>
                  <a:pt x="503" y="369"/>
                  <a:pt x="413" y="369"/>
                </a:cubicBezTo>
                <a:cubicBezTo>
                  <a:pt x="325" y="369"/>
                  <a:pt x="105" y="694"/>
                  <a:pt x="30" y="694"/>
                </a:cubicBezTo>
                <a:cubicBezTo>
                  <a:pt x="15" y="694"/>
                  <a:pt x="15" y="694"/>
                  <a:pt x="0" y="694"/>
                </a:cubicBezTo>
                <a:cubicBezTo>
                  <a:pt x="59" y="1077"/>
                  <a:pt x="369" y="1521"/>
                  <a:pt x="444" y="1637"/>
                </a:cubicBezTo>
                <a:cubicBezTo>
                  <a:pt x="517" y="1593"/>
                  <a:pt x="650" y="1535"/>
                  <a:pt x="694" y="1475"/>
                </a:cubicBezTo>
                <a:cubicBezTo>
                  <a:pt x="767" y="1416"/>
                  <a:pt x="1507" y="723"/>
                  <a:pt x="1507" y="723"/>
                </a:cubicBezTo>
              </a:path>
            </a:pathLst>
          </a:custGeom>
          <a:solidFill>
            <a:srgbClr val="989898"/>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54" name="Freeform 37"/>
          <p:cNvSpPr>
            <a:spLocks noChangeArrowheads="1"/>
          </p:cNvSpPr>
          <p:nvPr/>
        </p:nvSpPr>
        <p:spPr bwMode="auto">
          <a:xfrm>
            <a:off x="3104902" y="3843870"/>
            <a:ext cx="1322727" cy="853890"/>
          </a:xfrm>
          <a:custGeom>
            <a:avLst/>
            <a:gdLst>
              <a:gd name="T0" fmla="*/ 1928186 w 6897"/>
              <a:gd name="T1" fmla="*/ 89867 h 4456"/>
              <a:gd name="T2" fmla="*/ 1928186 w 6897"/>
              <a:gd name="T3" fmla="*/ 89867 h 4456"/>
              <a:gd name="T4" fmla="*/ 1917035 w 6897"/>
              <a:gd name="T5" fmla="*/ 184766 h 4456"/>
              <a:gd name="T6" fmla="*/ 1779256 w 6897"/>
              <a:gd name="T7" fmla="*/ 264928 h 4456"/>
              <a:gd name="T8" fmla="*/ 1588236 w 6897"/>
              <a:gd name="T9" fmla="*/ 349762 h 4456"/>
              <a:gd name="T10" fmla="*/ 1211232 w 6897"/>
              <a:gd name="T11" fmla="*/ 524822 h 4456"/>
              <a:gd name="T12" fmla="*/ 813364 w 6897"/>
              <a:gd name="T13" fmla="*/ 540639 h 4456"/>
              <a:gd name="T14" fmla="*/ 622344 w 6897"/>
              <a:gd name="T15" fmla="*/ 631225 h 4456"/>
              <a:gd name="T16" fmla="*/ 515862 w 6897"/>
              <a:gd name="T17" fmla="*/ 588448 h 4456"/>
              <a:gd name="T18" fmla="*/ 430964 w 6897"/>
              <a:gd name="T19" fmla="*/ 662499 h 4456"/>
              <a:gd name="T20" fmla="*/ 547159 w 6897"/>
              <a:gd name="T21" fmla="*/ 891120 h 4456"/>
              <a:gd name="T22" fmla="*/ 627380 w 6897"/>
              <a:gd name="T23" fmla="*/ 1002555 h 4456"/>
              <a:gd name="T24" fmla="*/ 526294 w 6897"/>
              <a:gd name="T25" fmla="*/ 986019 h 4456"/>
              <a:gd name="T26" fmla="*/ 430964 w 6897"/>
              <a:gd name="T27" fmla="*/ 1081997 h 4456"/>
              <a:gd name="T28" fmla="*/ 159723 w 6897"/>
              <a:gd name="T29" fmla="*/ 1102846 h 4456"/>
              <a:gd name="T30" fmla="*/ 90654 w 6897"/>
              <a:gd name="T31" fmla="*/ 1262450 h 4456"/>
              <a:gd name="T32" fmla="*/ 0 w 6897"/>
              <a:gd name="T33" fmla="*/ 1458719 h 4456"/>
              <a:gd name="T34" fmla="*/ 75185 w 6897"/>
              <a:gd name="T35" fmla="*/ 1506528 h 4456"/>
              <a:gd name="T36" fmla="*/ 367291 w 6897"/>
              <a:gd name="T37" fmla="*/ 1479568 h 4456"/>
              <a:gd name="T38" fmla="*/ 494637 w 6897"/>
              <a:gd name="T39" fmla="*/ 1559729 h 4456"/>
              <a:gd name="T40" fmla="*/ 696449 w 6897"/>
              <a:gd name="T41" fmla="*/ 1479568 h 4456"/>
              <a:gd name="T42" fmla="*/ 839265 w 6897"/>
              <a:gd name="T43" fmla="*/ 1463751 h 4456"/>
              <a:gd name="T44" fmla="*/ 924162 w 6897"/>
              <a:gd name="T45" fmla="*/ 1522345 h 4456"/>
              <a:gd name="T46" fmla="*/ 993951 w 6897"/>
              <a:gd name="T47" fmla="*/ 1448294 h 4456"/>
              <a:gd name="T48" fmla="*/ 1062661 w 6897"/>
              <a:gd name="T49" fmla="*/ 1516953 h 4456"/>
              <a:gd name="T50" fmla="*/ 1179575 w 6897"/>
              <a:gd name="T51" fmla="*/ 1405518 h 4456"/>
              <a:gd name="T52" fmla="*/ 1243249 w 6897"/>
              <a:gd name="T53" fmla="*/ 1320683 h 4456"/>
              <a:gd name="T54" fmla="*/ 1301886 w 6897"/>
              <a:gd name="T55" fmla="*/ 1442902 h 4456"/>
              <a:gd name="T56" fmla="*/ 1445061 w 6897"/>
              <a:gd name="T57" fmla="*/ 1240522 h 4456"/>
              <a:gd name="T58" fmla="*/ 2028553 w 6897"/>
              <a:gd name="T59" fmla="*/ 789750 h 4456"/>
              <a:gd name="T60" fmla="*/ 2209140 w 6897"/>
              <a:gd name="T61" fmla="*/ 901544 h 4456"/>
              <a:gd name="T62" fmla="*/ 2458797 w 6897"/>
              <a:gd name="T63" fmla="*/ 736549 h 4456"/>
              <a:gd name="T64" fmla="*/ 2410952 w 6897"/>
              <a:gd name="T65" fmla="*/ 524822 h 4456"/>
              <a:gd name="T66" fmla="*/ 2283606 w 6897"/>
              <a:gd name="T67" fmla="*/ 466589 h 4456"/>
              <a:gd name="T68" fmla="*/ 2246913 w 6897"/>
              <a:gd name="T69" fmla="*/ 163917 h 4456"/>
              <a:gd name="T70" fmla="*/ 2278210 w 6897"/>
              <a:gd name="T71" fmla="*/ 0 h 4456"/>
              <a:gd name="T72" fmla="*/ 2119566 w 6897"/>
              <a:gd name="T73" fmla="*/ 41698 h 4456"/>
              <a:gd name="T74" fmla="*/ 1928186 w 6897"/>
              <a:gd name="T75" fmla="*/ 89867 h 44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897" h="4456">
                <a:moveTo>
                  <a:pt x="5360" y="250"/>
                </a:moveTo>
                <a:lnTo>
                  <a:pt x="5360" y="250"/>
                </a:lnTo>
                <a:cubicBezTo>
                  <a:pt x="5360" y="354"/>
                  <a:pt x="5404" y="441"/>
                  <a:pt x="5329" y="514"/>
                </a:cubicBezTo>
                <a:cubicBezTo>
                  <a:pt x="5271" y="575"/>
                  <a:pt x="5137" y="662"/>
                  <a:pt x="4946" y="737"/>
                </a:cubicBezTo>
                <a:cubicBezTo>
                  <a:pt x="4769" y="796"/>
                  <a:pt x="4562" y="973"/>
                  <a:pt x="4415" y="973"/>
                </a:cubicBezTo>
                <a:cubicBezTo>
                  <a:pt x="4267" y="973"/>
                  <a:pt x="3663" y="1387"/>
                  <a:pt x="3367" y="1460"/>
                </a:cubicBezTo>
                <a:cubicBezTo>
                  <a:pt x="3071" y="1535"/>
                  <a:pt x="2363" y="1475"/>
                  <a:pt x="2261" y="1504"/>
                </a:cubicBezTo>
                <a:cubicBezTo>
                  <a:pt x="2142" y="1550"/>
                  <a:pt x="1788" y="1756"/>
                  <a:pt x="1730" y="1756"/>
                </a:cubicBezTo>
                <a:cubicBezTo>
                  <a:pt x="1654" y="1756"/>
                  <a:pt x="1567" y="1608"/>
                  <a:pt x="1434" y="1637"/>
                </a:cubicBezTo>
                <a:cubicBezTo>
                  <a:pt x="1300" y="1681"/>
                  <a:pt x="1094" y="1756"/>
                  <a:pt x="1198" y="1843"/>
                </a:cubicBezTo>
                <a:cubicBezTo>
                  <a:pt x="1286" y="1948"/>
                  <a:pt x="1477" y="2421"/>
                  <a:pt x="1521" y="2479"/>
                </a:cubicBezTo>
                <a:cubicBezTo>
                  <a:pt x="1582" y="2537"/>
                  <a:pt x="1817" y="2714"/>
                  <a:pt x="1744" y="2789"/>
                </a:cubicBezTo>
                <a:cubicBezTo>
                  <a:pt x="1669" y="2862"/>
                  <a:pt x="1506" y="2699"/>
                  <a:pt x="1463" y="2743"/>
                </a:cubicBezTo>
                <a:cubicBezTo>
                  <a:pt x="1434" y="2775"/>
                  <a:pt x="1463" y="3010"/>
                  <a:pt x="1198" y="3010"/>
                </a:cubicBezTo>
                <a:cubicBezTo>
                  <a:pt x="932" y="3010"/>
                  <a:pt x="502" y="3010"/>
                  <a:pt x="444" y="3068"/>
                </a:cubicBezTo>
                <a:cubicBezTo>
                  <a:pt x="386" y="3129"/>
                  <a:pt x="252" y="3393"/>
                  <a:pt x="252" y="3512"/>
                </a:cubicBezTo>
                <a:cubicBezTo>
                  <a:pt x="252" y="3614"/>
                  <a:pt x="119" y="3895"/>
                  <a:pt x="0" y="4058"/>
                </a:cubicBezTo>
                <a:cubicBezTo>
                  <a:pt x="32" y="4087"/>
                  <a:pt x="75" y="4116"/>
                  <a:pt x="209" y="4191"/>
                </a:cubicBezTo>
                <a:cubicBezTo>
                  <a:pt x="636" y="4412"/>
                  <a:pt x="769" y="4116"/>
                  <a:pt x="1021" y="4116"/>
                </a:cubicBezTo>
                <a:cubicBezTo>
                  <a:pt x="1271" y="4116"/>
                  <a:pt x="1375" y="4455"/>
                  <a:pt x="1375" y="4339"/>
                </a:cubicBezTo>
                <a:cubicBezTo>
                  <a:pt x="1375" y="4206"/>
                  <a:pt x="1552" y="3985"/>
                  <a:pt x="1936" y="4116"/>
                </a:cubicBezTo>
                <a:cubicBezTo>
                  <a:pt x="2333" y="4249"/>
                  <a:pt x="2229" y="4072"/>
                  <a:pt x="2333" y="4072"/>
                </a:cubicBezTo>
                <a:cubicBezTo>
                  <a:pt x="2423" y="4072"/>
                  <a:pt x="2481" y="4235"/>
                  <a:pt x="2569" y="4235"/>
                </a:cubicBezTo>
                <a:cubicBezTo>
                  <a:pt x="2658" y="4235"/>
                  <a:pt x="2600" y="4029"/>
                  <a:pt x="2763" y="4029"/>
                </a:cubicBezTo>
                <a:cubicBezTo>
                  <a:pt x="2940" y="4029"/>
                  <a:pt x="2894" y="4397"/>
                  <a:pt x="2954" y="4220"/>
                </a:cubicBezTo>
                <a:cubicBezTo>
                  <a:pt x="3027" y="4043"/>
                  <a:pt x="3279" y="3910"/>
                  <a:pt x="3279" y="3910"/>
                </a:cubicBezTo>
                <a:cubicBezTo>
                  <a:pt x="3279" y="3910"/>
                  <a:pt x="3279" y="3674"/>
                  <a:pt x="3456" y="3674"/>
                </a:cubicBezTo>
                <a:cubicBezTo>
                  <a:pt x="3634" y="3674"/>
                  <a:pt x="3619" y="4014"/>
                  <a:pt x="3619" y="4014"/>
                </a:cubicBezTo>
                <a:cubicBezTo>
                  <a:pt x="4148" y="3718"/>
                  <a:pt x="4017" y="3451"/>
                  <a:pt x="4017" y="3451"/>
                </a:cubicBezTo>
                <a:cubicBezTo>
                  <a:pt x="4548" y="2789"/>
                  <a:pt x="5639" y="2197"/>
                  <a:pt x="5639" y="2197"/>
                </a:cubicBezTo>
                <a:cubicBezTo>
                  <a:pt x="6510" y="2360"/>
                  <a:pt x="6040" y="2479"/>
                  <a:pt x="6141" y="2508"/>
                </a:cubicBezTo>
                <a:cubicBezTo>
                  <a:pt x="6716" y="2421"/>
                  <a:pt x="6792" y="2139"/>
                  <a:pt x="6835" y="2049"/>
                </a:cubicBezTo>
                <a:cubicBezTo>
                  <a:pt x="6896" y="1948"/>
                  <a:pt x="6777" y="1535"/>
                  <a:pt x="6702" y="1460"/>
                </a:cubicBezTo>
                <a:cubicBezTo>
                  <a:pt x="6629" y="1387"/>
                  <a:pt x="6467" y="1402"/>
                  <a:pt x="6348" y="1298"/>
                </a:cubicBezTo>
                <a:cubicBezTo>
                  <a:pt x="6231" y="1179"/>
                  <a:pt x="6141" y="677"/>
                  <a:pt x="6246" y="456"/>
                </a:cubicBezTo>
                <a:cubicBezTo>
                  <a:pt x="6319" y="308"/>
                  <a:pt x="6333" y="116"/>
                  <a:pt x="6333" y="0"/>
                </a:cubicBezTo>
                <a:cubicBezTo>
                  <a:pt x="6217" y="44"/>
                  <a:pt x="6054" y="87"/>
                  <a:pt x="5892" y="116"/>
                </a:cubicBezTo>
                <a:cubicBezTo>
                  <a:pt x="5581" y="177"/>
                  <a:pt x="5360" y="146"/>
                  <a:pt x="5360" y="250"/>
                </a:cubicBezTo>
              </a:path>
            </a:pathLst>
          </a:custGeom>
          <a:solidFill>
            <a:srgbClr val="989898"/>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55" name="Freeform 61"/>
          <p:cNvSpPr>
            <a:spLocks noChangeArrowheads="1"/>
          </p:cNvSpPr>
          <p:nvPr/>
        </p:nvSpPr>
        <p:spPr bwMode="auto">
          <a:xfrm>
            <a:off x="3032123" y="3645842"/>
            <a:ext cx="957137" cy="792112"/>
          </a:xfrm>
          <a:custGeom>
            <a:avLst/>
            <a:gdLst>
              <a:gd name="T0" fmla="*/ 1445272 w 4990"/>
              <a:gd name="T1" fmla="*/ 285958 h 4131"/>
              <a:gd name="T2" fmla="*/ 1445272 w 4990"/>
              <a:gd name="T3" fmla="*/ 285958 h 4131"/>
              <a:gd name="T4" fmla="*/ 1184065 w 4990"/>
              <a:gd name="T5" fmla="*/ 26258 h 4131"/>
              <a:gd name="T6" fmla="*/ 924297 w 4990"/>
              <a:gd name="T7" fmla="*/ 196393 h 4131"/>
              <a:gd name="T8" fmla="*/ 712022 w 4990"/>
              <a:gd name="T9" fmla="*/ 227687 h 4131"/>
              <a:gd name="T10" fmla="*/ 430307 w 4990"/>
              <a:gd name="T11" fmla="*/ 445662 h 4131"/>
              <a:gd name="T12" fmla="*/ 377059 w 4990"/>
              <a:gd name="T13" fmla="*/ 615078 h 4131"/>
              <a:gd name="T14" fmla="*/ 409080 w 4990"/>
              <a:gd name="T15" fmla="*/ 758956 h 4131"/>
              <a:gd name="T16" fmla="*/ 0 w 4990"/>
              <a:gd name="T17" fmla="*/ 965781 h 4131"/>
              <a:gd name="T18" fmla="*/ 63683 w 4990"/>
              <a:gd name="T19" fmla="*/ 1230876 h 4131"/>
              <a:gd name="T20" fmla="*/ 196445 w 4990"/>
              <a:gd name="T21" fmla="*/ 1401012 h 4131"/>
              <a:gd name="T22" fmla="*/ 287111 w 4990"/>
              <a:gd name="T23" fmla="*/ 1485540 h 4131"/>
              <a:gd name="T24" fmla="*/ 297545 w 4990"/>
              <a:gd name="T25" fmla="*/ 1475109 h 4131"/>
              <a:gd name="T26" fmla="*/ 568826 w 4990"/>
              <a:gd name="T27" fmla="*/ 1454247 h 4131"/>
              <a:gd name="T28" fmla="*/ 664170 w 4990"/>
              <a:gd name="T29" fmla="*/ 1358208 h 4131"/>
              <a:gd name="T30" fmla="*/ 765271 w 4990"/>
              <a:gd name="T31" fmla="*/ 1374754 h 4131"/>
              <a:gd name="T32" fmla="*/ 685038 w 4990"/>
              <a:gd name="T33" fmla="*/ 1263249 h 4131"/>
              <a:gd name="T34" fmla="*/ 568826 w 4990"/>
              <a:gd name="T35" fmla="*/ 1034483 h 4131"/>
              <a:gd name="T36" fmla="*/ 653736 w 4990"/>
              <a:gd name="T37" fmla="*/ 960386 h 4131"/>
              <a:gd name="T38" fmla="*/ 760234 w 4990"/>
              <a:gd name="T39" fmla="*/ 1003189 h 4131"/>
              <a:gd name="T40" fmla="*/ 951282 w 4990"/>
              <a:gd name="T41" fmla="*/ 912546 h 4131"/>
              <a:gd name="T42" fmla="*/ 1349208 w 4990"/>
              <a:gd name="T43" fmla="*/ 896720 h 4131"/>
              <a:gd name="T44" fmla="*/ 1726267 w 4990"/>
              <a:gd name="T45" fmla="*/ 721548 h 4131"/>
              <a:gd name="T46" fmla="*/ 1794986 w 4990"/>
              <a:gd name="T47" fmla="*/ 695290 h 4131"/>
              <a:gd name="T48" fmla="*/ 1688489 w 4990"/>
              <a:gd name="T49" fmla="*/ 471920 h 4131"/>
              <a:gd name="T50" fmla="*/ 1445272 w 4990"/>
              <a:gd name="T51" fmla="*/ 285958 h 41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90" h="4131">
                <a:moveTo>
                  <a:pt x="4017" y="795"/>
                </a:moveTo>
                <a:lnTo>
                  <a:pt x="4017" y="795"/>
                </a:lnTo>
                <a:cubicBezTo>
                  <a:pt x="3735" y="502"/>
                  <a:pt x="3692" y="148"/>
                  <a:pt x="3291" y="73"/>
                </a:cubicBezTo>
                <a:cubicBezTo>
                  <a:pt x="2894" y="0"/>
                  <a:pt x="2658" y="456"/>
                  <a:pt x="2569" y="546"/>
                </a:cubicBezTo>
                <a:cubicBezTo>
                  <a:pt x="2467" y="633"/>
                  <a:pt x="2127" y="502"/>
                  <a:pt x="1979" y="633"/>
                </a:cubicBezTo>
                <a:cubicBezTo>
                  <a:pt x="1831" y="781"/>
                  <a:pt x="1300" y="1239"/>
                  <a:pt x="1196" y="1239"/>
                </a:cubicBezTo>
                <a:cubicBezTo>
                  <a:pt x="1079" y="1239"/>
                  <a:pt x="946" y="1608"/>
                  <a:pt x="1048" y="1710"/>
                </a:cubicBezTo>
                <a:cubicBezTo>
                  <a:pt x="1152" y="1814"/>
                  <a:pt x="1404" y="2006"/>
                  <a:pt x="1137" y="2110"/>
                </a:cubicBezTo>
                <a:cubicBezTo>
                  <a:pt x="902" y="2197"/>
                  <a:pt x="267" y="2493"/>
                  <a:pt x="0" y="2685"/>
                </a:cubicBezTo>
                <a:cubicBezTo>
                  <a:pt x="148" y="2922"/>
                  <a:pt x="177" y="3230"/>
                  <a:pt x="177" y="3422"/>
                </a:cubicBezTo>
                <a:cubicBezTo>
                  <a:pt x="177" y="3703"/>
                  <a:pt x="444" y="3791"/>
                  <a:pt x="546" y="3895"/>
                </a:cubicBezTo>
                <a:cubicBezTo>
                  <a:pt x="606" y="3953"/>
                  <a:pt x="723" y="4057"/>
                  <a:pt x="798" y="4130"/>
                </a:cubicBezTo>
                <a:cubicBezTo>
                  <a:pt x="812" y="4116"/>
                  <a:pt x="812" y="4116"/>
                  <a:pt x="827" y="4101"/>
                </a:cubicBezTo>
                <a:cubicBezTo>
                  <a:pt x="885" y="4043"/>
                  <a:pt x="1315" y="4043"/>
                  <a:pt x="1581" y="4043"/>
                </a:cubicBezTo>
                <a:cubicBezTo>
                  <a:pt x="1846" y="4043"/>
                  <a:pt x="1817" y="3808"/>
                  <a:pt x="1846" y="3776"/>
                </a:cubicBezTo>
                <a:cubicBezTo>
                  <a:pt x="1889" y="3732"/>
                  <a:pt x="2052" y="3895"/>
                  <a:pt x="2127" y="3822"/>
                </a:cubicBezTo>
                <a:cubicBezTo>
                  <a:pt x="2200" y="3747"/>
                  <a:pt x="1965" y="3570"/>
                  <a:pt x="1904" y="3512"/>
                </a:cubicBezTo>
                <a:cubicBezTo>
                  <a:pt x="1860" y="3454"/>
                  <a:pt x="1669" y="2981"/>
                  <a:pt x="1581" y="2876"/>
                </a:cubicBezTo>
                <a:cubicBezTo>
                  <a:pt x="1477" y="2789"/>
                  <a:pt x="1683" y="2714"/>
                  <a:pt x="1817" y="2670"/>
                </a:cubicBezTo>
                <a:cubicBezTo>
                  <a:pt x="1950" y="2641"/>
                  <a:pt x="2037" y="2789"/>
                  <a:pt x="2113" y="2789"/>
                </a:cubicBezTo>
                <a:cubicBezTo>
                  <a:pt x="2171" y="2789"/>
                  <a:pt x="2525" y="2583"/>
                  <a:pt x="2644" y="2537"/>
                </a:cubicBezTo>
                <a:cubicBezTo>
                  <a:pt x="2746" y="2508"/>
                  <a:pt x="3454" y="2568"/>
                  <a:pt x="3750" y="2493"/>
                </a:cubicBezTo>
                <a:cubicBezTo>
                  <a:pt x="4046" y="2420"/>
                  <a:pt x="4650" y="2006"/>
                  <a:pt x="4798" y="2006"/>
                </a:cubicBezTo>
                <a:cubicBezTo>
                  <a:pt x="4856" y="2006"/>
                  <a:pt x="4916" y="1976"/>
                  <a:pt x="4989" y="1933"/>
                </a:cubicBezTo>
                <a:cubicBezTo>
                  <a:pt x="4975" y="1785"/>
                  <a:pt x="4931" y="1533"/>
                  <a:pt x="4693" y="1312"/>
                </a:cubicBezTo>
                <a:cubicBezTo>
                  <a:pt x="4356" y="972"/>
                  <a:pt x="4295" y="1077"/>
                  <a:pt x="4017" y="795"/>
                </a:cubicBezTo>
              </a:path>
            </a:pathLst>
          </a:custGeom>
          <a:solidFill>
            <a:srgbClr val="999999"/>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56" name="Freeform 76"/>
          <p:cNvSpPr>
            <a:spLocks noChangeArrowheads="1"/>
          </p:cNvSpPr>
          <p:nvPr/>
        </p:nvSpPr>
        <p:spPr bwMode="auto">
          <a:xfrm>
            <a:off x="2561593" y="2637084"/>
            <a:ext cx="1554607" cy="1523292"/>
          </a:xfrm>
          <a:custGeom>
            <a:avLst/>
            <a:gdLst>
              <a:gd name="T0" fmla="*/ 7927 w 8105"/>
              <a:gd name="T1" fmla="*/ 5610 h 7942"/>
              <a:gd name="T2" fmla="*/ 7927 w 8105"/>
              <a:gd name="T3" fmla="*/ 5610 h 7942"/>
              <a:gd name="T4" fmla="*/ 7306 w 8105"/>
              <a:gd name="T5" fmla="*/ 4295 h 7942"/>
              <a:gd name="T6" fmla="*/ 5773 w 8105"/>
              <a:gd name="T7" fmla="*/ 4046 h 7942"/>
              <a:gd name="T8" fmla="*/ 5225 w 8105"/>
              <a:gd name="T9" fmla="*/ 3497 h 7942"/>
              <a:gd name="T10" fmla="*/ 5683 w 8105"/>
              <a:gd name="T11" fmla="*/ 2569 h 7942"/>
              <a:gd name="T12" fmla="*/ 5462 w 8105"/>
              <a:gd name="T13" fmla="*/ 2275 h 7942"/>
              <a:gd name="T14" fmla="*/ 5062 w 8105"/>
              <a:gd name="T15" fmla="*/ 2406 h 7942"/>
              <a:gd name="T16" fmla="*/ 5048 w 8105"/>
              <a:gd name="T17" fmla="*/ 2481 h 7942"/>
              <a:gd name="T18" fmla="*/ 5048 w 8105"/>
              <a:gd name="T19" fmla="*/ 2908 h 7942"/>
              <a:gd name="T20" fmla="*/ 4989 w 8105"/>
              <a:gd name="T21" fmla="*/ 2481 h 7942"/>
              <a:gd name="T22" fmla="*/ 4827 w 8105"/>
              <a:gd name="T23" fmla="*/ 2304 h 7942"/>
              <a:gd name="T24" fmla="*/ 4769 w 8105"/>
              <a:gd name="T25" fmla="*/ 2113 h 7942"/>
              <a:gd name="T26" fmla="*/ 4856 w 8105"/>
              <a:gd name="T27" fmla="*/ 2081 h 7942"/>
              <a:gd name="T28" fmla="*/ 4975 w 8105"/>
              <a:gd name="T29" fmla="*/ 2200 h 7942"/>
              <a:gd name="T30" fmla="*/ 5077 w 8105"/>
              <a:gd name="T31" fmla="*/ 2362 h 7942"/>
              <a:gd name="T32" fmla="*/ 5387 w 8105"/>
              <a:gd name="T33" fmla="*/ 2244 h 7942"/>
              <a:gd name="T34" fmla="*/ 5033 w 8105"/>
              <a:gd name="T35" fmla="*/ 1919 h 7942"/>
              <a:gd name="T36" fmla="*/ 5387 w 8105"/>
              <a:gd name="T37" fmla="*/ 1239 h 7942"/>
              <a:gd name="T38" fmla="*/ 5625 w 8105"/>
              <a:gd name="T39" fmla="*/ 1152 h 7942"/>
              <a:gd name="T40" fmla="*/ 5596 w 8105"/>
              <a:gd name="T41" fmla="*/ 636 h 7942"/>
              <a:gd name="T42" fmla="*/ 4989 w 8105"/>
              <a:gd name="T43" fmla="*/ 340 h 7942"/>
              <a:gd name="T44" fmla="*/ 4635 w 8105"/>
              <a:gd name="T45" fmla="*/ 708 h 7942"/>
              <a:gd name="T46" fmla="*/ 3837 w 8105"/>
              <a:gd name="T47" fmla="*/ 813 h 7942"/>
              <a:gd name="T48" fmla="*/ 3085 w 8105"/>
              <a:gd name="T49" fmla="*/ 694 h 7942"/>
              <a:gd name="T50" fmla="*/ 2244 w 8105"/>
              <a:gd name="T51" fmla="*/ 32 h 7942"/>
              <a:gd name="T52" fmla="*/ 2229 w 8105"/>
              <a:gd name="T53" fmla="*/ 90 h 7942"/>
              <a:gd name="T54" fmla="*/ 1788 w 8105"/>
              <a:gd name="T55" fmla="*/ 177 h 7942"/>
              <a:gd name="T56" fmla="*/ 1315 w 8105"/>
              <a:gd name="T57" fmla="*/ 0 h 7942"/>
              <a:gd name="T58" fmla="*/ 1211 w 8105"/>
              <a:gd name="T59" fmla="*/ 0 h 7942"/>
              <a:gd name="T60" fmla="*/ 1402 w 8105"/>
              <a:gd name="T61" fmla="*/ 546 h 7942"/>
              <a:gd name="T62" fmla="*/ 1286 w 8105"/>
              <a:gd name="T63" fmla="*/ 1167 h 7942"/>
              <a:gd name="T64" fmla="*/ 990 w 8105"/>
              <a:gd name="T65" fmla="*/ 1889 h 7942"/>
              <a:gd name="T66" fmla="*/ 856 w 8105"/>
              <a:gd name="T67" fmla="*/ 2171 h 7942"/>
              <a:gd name="T68" fmla="*/ 575 w 8105"/>
              <a:gd name="T69" fmla="*/ 2377 h 7942"/>
              <a:gd name="T70" fmla="*/ 206 w 8105"/>
              <a:gd name="T71" fmla="*/ 2554 h 7942"/>
              <a:gd name="T72" fmla="*/ 650 w 8105"/>
              <a:gd name="T73" fmla="*/ 3306 h 7942"/>
              <a:gd name="T74" fmla="*/ 1033 w 8105"/>
              <a:gd name="T75" fmla="*/ 3660 h 7942"/>
              <a:gd name="T76" fmla="*/ 575 w 8105"/>
              <a:gd name="T77" fmla="*/ 3883 h 7942"/>
              <a:gd name="T78" fmla="*/ 192 w 8105"/>
              <a:gd name="T79" fmla="*/ 4046 h 7942"/>
              <a:gd name="T80" fmla="*/ 369 w 8105"/>
              <a:gd name="T81" fmla="*/ 4870 h 7942"/>
              <a:gd name="T82" fmla="*/ 119 w 8105"/>
              <a:gd name="T83" fmla="*/ 4902 h 7942"/>
              <a:gd name="T84" fmla="*/ 0 w 8105"/>
              <a:gd name="T85" fmla="*/ 5802 h 7942"/>
              <a:gd name="T86" fmla="*/ 531 w 8105"/>
              <a:gd name="T87" fmla="*/ 6095 h 7942"/>
              <a:gd name="T88" fmla="*/ 2244 w 8105"/>
              <a:gd name="T89" fmla="*/ 7366 h 7942"/>
              <a:gd name="T90" fmla="*/ 2229 w 8105"/>
              <a:gd name="T91" fmla="*/ 7691 h 7942"/>
              <a:gd name="T92" fmla="*/ 2450 w 8105"/>
              <a:gd name="T93" fmla="*/ 7941 h 7942"/>
              <a:gd name="T94" fmla="*/ 3587 w 8105"/>
              <a:gd name="T95" fmla="*/ 7366 h 7942"/>
              <a:gd name="T96" fmla="*/ 3498 w 8105"/>
              <a:gd name="T97" fmla="*/ 6966 h 7942"/>
              <a:gd name="T98" fmla="*/ 3646 w 8105"/>
              <a:gd name="T99" fmla="*/ 6495 h 7942"/>
              <a:gd name="T100" fmla="*/ 4429 w 8105"/>
              <a:gd name="T101" fmla="*/ 5889 h 7942"/>
              <a:gd name="T102" fmla="*/ 5019 w 8105"/>
              <a:gd name="T103" fmla="*/ 5802 h 7942"/>
              <a:gd name="T104" fmla="*/ 5741 w 8105"/>
              <a:gd name="T105" fmla="*/ 5329 h 7942"/>
              <a:gd name="T106" fmla="*/ 6467 w 8105"/>
              <a:gd name="T107" fmla="*/ 6051 h 7942"/>
              <a:gd name="T108" fmla="*/ 7143 w 8105"/>
              <a:gd name="T109" fmla="*/ 6568 h 7942"/>
              <a:gd name="T110" fmla="*/ 7439 w 8105"/>
              <a:gd name="T111" fmla="*/ 7189 h 7942"/>
              <a:gd name="T112" fmla="*/ 7779 w 8105"/>
              <a:gd name="T113" fmla="*/ 7026 h 7942"/>
              <a:gd name="T114" fmla="*/ 8104 w 8105"/>
              <a:gd name="T115" fmla="*/ 6849 h 7942"/>
              <a:gd name="T116" fmla="*/ 7927 w 8105"/>
              <a:gd name="T117" fmla="*/ 5610 h 7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05" h="7942">
                <a:moveTo>
                  <a:pt x="7927" y="5610"/>
                </a:moveTo>
                <a:lnTo>
                  <a:pt x="7927" y="5610"/>
                </a:lnTo>
                <a:cubicBezTo>
                  <a:pt x="7500" y="5181"/>
                  <a:pt x="7439" y="4429"/>
                  <a:pt x="7306" y="4295"/>
                </a:cubicBezTo>
                <a:cubicBezTo>
                  <a:pt x="7175" y="4147"/>
                  <a:pt x="5773" y="4046"/>
                  <a:pt x="5773" y="4046"/>
                </a:cubicBezTo>
                <a:cubicBezTo>
                  <a:pt x="5448" y="4046"/>
                  <a:pt x="5225" y="3616"/>
                  <a:pt x="5225" y="3497"/>
                </a:cubicBezTo>
                <a:cubicBezTo>
                  <a:pt x="5225" y="3410"/>
                  <a:pt x="5535" y="2835"/>
                  <a:pt x="5683" y="2569"/>
                </a:cubicBezTo>
                <a:cubicBezTo>
                  <a:pt x="5579" y="2510"/>
                  <a:pt x="5491" y="2406"/>
                  <a:pt x="5462" y="2275"/>
                </a:cubicBezTo>
                <a:cubicBezTo>
                  <a:pt x="5462" y="2275"/>
                  <a:pt x="5387" y="2406"/>
                  <a:pt x="5062" y="2406"/>
                </a:cubicBezTo>
                <a:cubicBezTo>
                  <a:pt x="5062" y="2406"/>
                  <a:pt x="5077" y="2452"/>
                  <a:pt x="5048" y="2481"/>
                </a:cubicBezTo>
                <a:cubicBezTo>
                  <a:pt x="5004" y="2525"/>
                  <a:pt x="5077" y="2806"/>
                  <a:pt x="5048" y="2908"/>
                </a:cubicBezTo>
                <a:cubicBezTo>
                  <a:pt x="5048" y="2908"/>
                  <a:pt x="5033" y="2539"/>
                  <a:pt x="4989" y="2481"/>
                </a:cubicBezTo>
                <a:cubicBezTo>
                  <a:pt x="4931" y="2435"/>
                  <a:pt x="4827" y="2435"/>
                  <a:pt x="4827" y="2304"/>
                </a:cubicBezTo>
                <a:cubicBezTo>
                  <a:pt x="4827" y="2171"/>
                  <a:pt x="4708" y="2214"/>
                  <a:pt x="4769" y="2113"/>
                </a:cubicBezTo>
                <a:cubicBezTo>
                  <a:pt x="4769" y="2113"/>
                  <a:pt x="4841" y="2142"/>
                  <a:pt x="4856" y="2081"/>
                </a:cubicBezTo>
                <a:cubicBezTo>
                  <a:pt x="4885" y="2023"/>
                  <a:pt x="4975" y="2142"/>
                  <a:pt x="4975" y="2200"/>
                </a:cubicBezTo>
                <a:cubicBezTo>
                  <a:pt x="4975" y="2244"/>
                  <a:pt x="5004" y="2362"/>
                  <a:pt x="5077" y="2362"/>
                </a:cubicBezTo>
                <a:cubicBezTo>
                  <a:pt x="5152" y="2362"/>
                  <a:pt x="5358" y="2377"/>
                  <a:pt x="5387" y="2244"/>
                </a:cubicBezTo>
                <a:cubicBezTo>
                  <a:pt x="5419" y="2113"/>
                  <a:pt x="5033" y="2066"/>
                  <a:pt x="5033" y="1919"/>
                </a:cubicBezTo>
                <a:cubicBezTo>
                  <a:pt x="5033" y="1773"/>
                  <a:pt x="5239" y="1286"/>
                  <a:pt x="5387" y="1239"/>
                </a:cubicBezTo>
                <a:cubicBezTo>
                  <a:pt x="5535" y="1196"/>
                  <a:pt x="5579" y="1254"/>
                  <a:pt x="5625" y="1152"/>
                </a:cubicBezTo>
                <a:cubicBezTo>
                  <a:pt x="5698" y="1019"/>
                  <a:pt x="5610" y="769"/>
                  <a:pt x="5596" y="636"/>
                </a:cubicBezTo>
                <a:cubicBezTo>
                  <a:pt x="5433" y="502"/>
                  <a:pt x="5196" y="415"/>
                  <a:pt x="4989" y="340"/>
                </a:cubicBezTo>
                <a:cubicBezTo>
                  <a:pt x="4708" y="223"/>
                  <a:pt x="4900" y="754"/>
                  <a:pt x="4635" y="708"/>
                </a:cubicBezTo>
                <a:cubicBezTo>
                  <a:pt x="4368" y="665"/>
                  <a:pt x="4060" y="900"/>
                  <a:pt x="3837" y="813"/>
                </a:cubicBezTo>
                <a:cubicBezTo>
                  <a:pt x="3602" y="708"/>
                  <a:pt x="3454" y="694"/>
                  <a:pt x="3085" y="694"/>
                </a:cubicBezTo>
                <a:cubicBezTo>
                  <a:pt x="2790" y="694"/>
                  <a:pt x="2406" y="238"/>
                  <a:pt x="2244" y="32"/>
                </a:cubicBezTo>
                <a:cubicBezTo>
                  <a:pt x="2229" y="46"/>
                  <a:pt x="2229" y="61"/>
                  <a:pt x="2229" y="90"/>
                </a:cubicBezTo>
                <a:cubicBezTo>
                  <a:pt x="2229" y="90"/>
                  <a:pt x="2081" y="177"/>
                  <a:pt x="1788" y="177"/>
                </a:cubicBezTo>
                <a:cubicBezTo>
                  <a:pt x="1492" y="177"/>
                  <a:pt x="1698" y="0"/>
                  <a:pt x="1315" y="0"/>
                </a:cubicBezTo>
                <a:cubicBezTo>
                  <a:pt x="1286" y="0"/>
                  <a:pt x="1240" y="0"/>
                  <a:pt x="1211" y="0"/>
                </a:cubicBezTo>
                <a:cubicBezTo>
                  <a:pt x="1211" y="163"/>
                  <a:pt x="1225" y="386"/>
                  <a:pt x="1402" y="546"/>
                </a:cubicBezTo>
                <a:cubicBezTo>
                  <a:pt x="1683" y="842"/>
                  <a:pt x="1286" y="1167"/>
                  <a:pt x="1286" y="1167"/>
                </a:cubicBezTo>
                <a:cubicBezTo>
                  <a:pt x="1536" y="1846"/>
                  <a:pt x="885" y="1788"/>
                  <a:pt x="990" y="1889"/>
                </a:cubicBezTo>
                <a:cubicBezTo>
                  <a:pt x="1106" y="2008"/>
                  <a:pt x="798" y="2096"/>
                  <a:pt x="856" y="2171"/>
                </a:cubicBezTo>
                <a:cubicBezTo>
                  <a:pt x="929" y="2244"/>
                  <a:pt x="738" y="2377"/>
                  <a:pt x="575" y="2377"/>
                </a:cubicBezTo>
                <a:cubicBezTo>
                  <a:pt x="488" y="2377"/>
                  <a:pt x="325" y="2481"/>
                  <a:pt x="206" y="2554"/>
                </a:cubicBezTo>
                <a:cubicBezTo>
                  <a:pt x="413" y="2894"/>
                  <a:pt x="607" y="3306"/>
                  <a:pt x="650" y="3306"/>
                </a:cubicBezTo>
                <a:cubicBezTo>
                  <a:pt x="738" y="3306"/>
                  <a:pt x="1123" y="3573"/>
                  <a:pt x="1033" y="3660"/>
                </a:cubicBezTo>
                <a:cubicBezTo>
                  <a:pt x="961" y="3735"/>
                  <a:pt x="738" y="3735"/>
                  <a:pt x="575" y="3883"/>
                </a:cubicBezTo>
                <a:cubicBezTo>
                  <a:pt x="430" y="4029"/>
                  <a:pt x="311" y="3927"/>
                  <a:pt x="192" y="4046"/>
                </a:cubicBezTo>
                <a:cubicBezTo>
                  <a:pt x="75" y="4162"/>
                  <a:pt x="459" y="4783"/>
                  <a:pt x="369" y="4870"/>
                </a:cubicBezTo>
                <a:cubicBezTo>
                  <a:pt x="282" y="4960"/>
                  <a:pt x="177" y="4856"/>
                  <a:pt x="119" y="4902"/>
                </a:cubicBezTo>
                <a:cubicBezTo>
                  <a:pt x="90" y="4945"/>
                  <a:pt x="29" y="5506"/>
                  <a:pt x="0" y="5802"/>
                </a:cubicBezTo>
                <a:cubicBezTo>
                  <a:pt x="177" y="6095"/>
                  <a:pt x="531" y="6095"/>
                  <a:pt x="531" y="6095"/>
                </a:cubicBezTo>
                <a:cubicBezTo>
                  <a:pt x="1269" y="6185"/>
                  <a:pt x="2392" y="7055"/>
                  <a:pt x="2244" y="7366"/>
                </a:cubicBezTo>
                <a:cubicBezTo>
                  <a:pt x="2125" y="7587"/>
                  <a:pt x="2229" y="7691"/>
                  <a:pt x="2229" y="7691"/>
                </a:cubicBezTo>
                <a:cubicBezTo>
                  <a:pt x="2334" y="7749"/>
                  <a:pt x="2406" y="7839"/>
                  <a:pt x="2450" y="7941"/>
                </a:cubicBezTo>
                <a:cubicBezTo>
                  <a:pt x="2717" y="7749"/>
                  <a:pt x="3352" y="7453"/>
                  <a:pt x="3587" y="7366"/>
                </a:cubicBezTo>
                <a:cubicBezTo>
                  <a:pt x="3854" y="7262"/>
                  <a:pt x="3602" y="7070"/>
                  <a:pt x="3498" y="6966"/>
                </a:cubicBezTo>
                <a:cubicBezTo>
                  <a:pt x="3396" y="6864"/>
                  <a:pt x="3529" y="6495"/>
                  <a:pt x="3646" y="6495"/>
                </a:cubicBezTo>
                <a:cubicBezTo>
                  <a:pt x="3750" y="6495"/>
                  <a:pt x="4281" y="6037"/>
                  <a:pt x="4429" y="5889"/>
                </a:cubicBezTo>
                <a:cubicBezTo>
                  <a:pt x="4577" y="5758"/>
                  <a:pt x="4917" y="5889"/>
                  <a:pt x="5019" y="5802"/>
                </a:cubicBezTo>
                <a:cubicBezTo>
                  <a:pt x="5108" y="5712"/>
                  <a:pt x="5344" y="5256"/>
                  <a:pt x="5741" y="5329"/>
                </a:cubicBezTo>
                <a:cubicBezTo>
                  <a:pt x="6142" y="5404"/>
                  <a:pt x="6185" y="5758"/>
                  <a:pt x="6467" y="6051"/>
                </a:cubicBezTo>
                <a:cubicBezTo>
                  <a:pt x="6745" y="6333"/>
                  <a:pt x="6806" y="6228"/>
                  <a:pt x="7143" y="6568"/>
                </a:cubicBezTo>
                <a:cubicBezTo>
                  <a:pt x="7381" y="6789"/>
                  <a:pt x="7425" y="7041"/>
                  <a:pt x="7439" y="7189"/>
                </a:cubicBezTo>
                <a:cubicBezTo>
                  <a:pt x="7558" y="7143"/>
                  <a:pt x="7677" y="7055"/>
                  <a:pt x="7779" y="7026"/>
                </a:cubicBezTo>
                <a:cubicBezTo>
                  <a:pt x="7927" y="6966"/>
                  <a:pt x="8031" y="6908"/>
                  <a:pt x="8104" y="6849"/>
                </a:cubicBezTo>
                <a:cubicBezTo>
                  <a:pt x="7645" y="6612"/>
                  <a:pt x="7927" y="5610"/>
                  <a:pt x="7927" y="5610"/>
                </a:cubicBezTo>
              </a:path>
            </a:pathLst>
          </a:custGeom>
          <a:solidFill>
            <a:srgbClr val="9A9A9A"/>
          </a:solidFill>
          <a:ln w="12700" cap="flat" cmpd="sng">
            <a:solidFill>
              <a:schemeClr val="bg1"/>
            </a:solidFill>
            <a:bevel/>
            <a:headEnd/>
            <a:tailEnd/>
          </a:ln>
          <a:effectLst>
            <a:outerShdw blurRad="50800" dist="38100" dir="2700000" algn="tl" rotWithShape="0">
              <a:prstClr val="black">
                <a:alpha val="40000"/>
              </a:prstClr>
            </a:outerShdw>
          </a:effectLst>
        </p:spPr>
        <p:txBody>
          <a:bodyPr wrap="none" anchor="ctr"/>
          <a:lstStyle/>
          <a:p>
            <a:pPr defTabSz="2437888">
              <a:defRPr/>
            </a:pPr>
            <a:endParaRPr lang="en-US" sz="1872"/>
          </a:p>
        </p:txBody>
      </p:sp>
      <p:sp>
        <p:nvSpPr>
          <p:cNvPr id="157" name="Freeform 62"/>
          <p:cNvSpPr>
            <a:spLocks noChangeArrowheads="1"/>
          </p:cNvSpPr>
          <p:nvPr/>
        </p:nvSpPr>
        <p:spPr bwMode="auto">
          <a:xfrm>
            <a:off x="2006438" y="3033986"/>
            <a:ext cx="770110" cy="715948"/>
          </a:xfrm>
          <a:custGeom>
            <a:avLst/>
            <a:gdLst>
              <a:gd name="T0" fmla="*/ 1173030 w 4017"/>
              <a:gd name="T1" fmla="*/ 1007718 h 3737"/>
              <a:gd name="T2" fmla="*/ 1173030 w 4017"/>
              <a:gd name="T3" fmla="*/ 1007718 h 3737"/>
              <a:gd name="T4" fmla="*/ 1109380 w 4017"/>
              <a:gd name="T5" fmla="*/ 711584 h 3737"/>
              <a:gd name="T6" fmla="*/ 1247108 w 4017"/>
              <a:gd name="T7" fmla="*/ 653004 h 3737"/>
              <a:gd name="T8" fmla="*/ 1411807 w 4017"/>
              <a:gd name="T9" fmla="*/ 572861 h 3737"/>
              <a:gd name="T10" fmla="*/ 1274078 w 4017"/>
              <a:gd name="T11" fmla="*/ 445638 h 3737"/>
              <a:gd name="T12" fmla="*/ 955829 w 4017"/>
              <a:gd name="T13" fmla="*/ 0 h 3737"/>
              <a:gd name="T14" fmla="*/ 621037 w 4017"/>
              <a:gd name="T15" fmla="*/ 238992 h 3737"/>
              <a:gd name="T16" fmla="*/ 291999 w 4017"/>
              <a:gd name="T17" fmla="*/ 440248 h 3737"/>
              <a:gd name="T18" fmla="*/ 138448 w 4017"/>
              <a:gd name="T19" fmla="*/ 536204 h 3737"/>
              <a:gd name="T20" fmla="*/ 0 w 4017"/>
              <a:gd name="T21" fmla="*/ 742851 h 3737"/>
              <a:gd name="T22" fmla="*/ 217920 w 4017"/>
              <a:gd name="T23" fmla="*/ 811493 h 3737"/>
              <a:gd name="T24" fmla="*/ 366077 w 4017"/>
              <a:gd name="T25" fmla="*/ 933684 h 3737"/>
              <a:gd name="T26" fmla="*/ 498771 w 4017"/>
              <a:gd name="T27" fmla="*/ 992264 h 3737"/>
              <a:gd name="T28" fmla="*/ 615643 w 4017"/>
              <a:gd name="T29" fmla="*/ 1331884 h 3737"/>
              <a:gd name="T30" fmla="*/ 621037 w 4017"/>
              <a:gd name="T31" fmla="*/ 1331884 h 3737"/>
              <a:gd name="T32" fmla="*/ 1035301 w 4017"/>
              <a:gd name="T33" fmla="*/ 1337275 h 3737"/>
              <a:gd name="T34" fmla="*/ 1040336 w 4017"/>
              <a:gd name="T35" fmla="*/ 1342666 h 3737"/>
              <a:gd name="T36" fmla="*/ 1083129 w 4017"/>
              <a:gd name="T37" fmla="*/ 1019218 h 3737"/>
              <a:gd name="T38" fmla="*/ 1173030 w 4017"/>
              <a:gd name="T39" fmla="*/ 1007718 h 37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017" h="3737">
                <a:moveTo>
                  <a:pt x="3262" y="2804"/>
                </a:moveTo>
                <a:lnTo>
                  <a:pt x="3262" y="2804"/>
                </a:lnTo>
                <a:cubicBezTo>
                  <a:pt x="3352" y="2717"/>
                  <a:pt x="2968" y="2096"/>
                  <a:pt x="3085" y="1980"/>
                </a:cubicBezTo>
                <a:cubicBezTo>
                  <a:pt x="3204" y="1861"/>
                  <a:pt x="3323" y="1963"/>
                  <a:pt x="3468" y="1817"/>
                </a:cubicBezTo>
                <a:cubicBezTo>
                  <a:pt x="3631" y="1669"/>
                  <a:pt x="3854" y="1669"/>
                  <a:pt x="3926" y="1594"/>
                </a:cubicBezTo>
                <a:cubicBezTo>
                  <a:pt x="4016" y="1507"/>
                  <a:pt x="3631" y="1240"/>
                  <a:pt x="3543" y="1240"/>
                </a:cubicBezTo>
                <a:cubicBezTo>
                  <a:pt x="3468" y="1240"/>
                  <a:pt x="2922" y="0"/>
                  <a:pt x="2658" y="0"/>
                </a:cubicBezTo>
                <a:cubicBezTo>
                  <a:pt x="2406" y="0"/>
                  <a:pt x="2406" y="459"/>
                  <a:pt x="1727" y="665"/>
                </a:cubicBezTo>
                <a:cubicBezTo>
                  <a:pt x="1062" y="871"/>
                  <a:pt x="870" y="1034"/>
                  <a:pt x="812" y="1225"/>
                </a:cubicBezTo>
                <a:cubicBezTo>
                  <a:pt x="812" y="1225"/>
                  <a:pt x="473" y="1492"/>
                  <a:pt x="385" y="1492"/>
                </a:cubicBezTo>
                <a:cubicBezTo>
                  <a:pt x="296" y="1492"/>
                  <a:pt x="0" y="2009"/>
                  <a:pt x="0" y="2067"/>
                </a:cubicBezTo>
                <a:cubicBezTo>
                  <a:pt x="0" y="2142"/>
                  <a:pt x="473" y="2052"/>
                  <a:pt x="606" y="2258"/>
                </a:cubicBezTo>
                <a:cubicBezTo>
                  <a:pt x="739" y="2482"/>
                  <a:pt x="812" y="2598"/>
                  <a:pt x="1018" y="2598"/>
                </a:cubicBezTo>
                <a:cubicBezTo>
                  <a:pt x="1210" y="2598"/>
                  <a:pt x="1329" y="2540"/>
                  <a:pt x="1387" y="2761"/>
                </a:cubicBezTo>
                <a:cubicBezTo>
                  <a:pt x="1448" y="2952"/>
                  <a:pt x="1579" y="3469"/>
                  <a:pt x="1712" y="3706"/>
                </a:cubicBezTo>
                <a:lnTo>
                  <a:pt x="1727" y="3706"/>
                </a:lnTo>
                <a:cubicBezTo>
                  <a:pt x="2879" y="3721"/>
                  <a:pt x="2879" y="3721"/>
                  <a:pt x="2879" y="3721"/>
                </a:cubicBezTo>
                <a:cubicBezTo>
                  <a:pt x="2879" y="3721"/>
                  <a:pt x="2893" y="3721"/>
                  <a:pt x="2893" y="3736"/>
                </a:cubicBezTo>
                <a:cubicBezTo>
                  <a:pt x="2922" y="3440"/>
                  <a:pt x="2983" y="2879"/>
                  <a:pt x="3012" y="2836"/>
                </a:cubicBezTo>
                <a:cubicBezTo>
                  <a:pt x="3070" y="2790"/>
                  <a:pt x="3175" y="2894"/>
                  <a:pt x="3262" y="2804"/>
                </a:cubicBezTo>
              </a:path>
            </a:pathLst>
          </a:custGeom>
          <a:solidFill>
            <a:srgbClr val="9B9B9B"/>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58" name="Freeform 71"/>
          <p:cNvSpPr>
            <a:spLocks noChangeArrowheads="1"/>
          </p:cNvSpPr>
          <p:nvPr/>
        </p:nvSpPr>
        <p:spPr bwMode="auto">
          <a:xfrm>
            <a:off x="1805025" y="2538069"/>
            <a:ext cx="1079000" cy="888588"/>
          </a:xfrm>
          <a:custGeom>
            <a:avLst/>
            <a:gdLst>
              <a:gd name="T0" fmla="*/ 1726008 w 5625"/>
              <a:gd name="T1" fmla="*/ 966471 h 4636"/>
              <a:gd name="T2" fmla="*/ 1726008 w 5625"/>
              <a:gd name="T3" fmla="*/ 966471 h 4636"/>
              <a:gd name="T4" fmla="*/ 1774223 w 5625"/>
              <a:gd name="T5" fmla="*/ 865078 h 4636"/>
              <a:gd name="T6" fmla="*/ 1880727 w 5625"/>
              <a:gd name="T7" fmla="*/ 605483 h 4636"/>
              <a:gd name="T8" fmla="*/ 1922465 w 5625"/>
              <a:gd name="T9" fmla="*/ 382202 h 4636"/>
              <a:gd name="T10" fmla="*/ 1853741 w 5625"/>
              <a:gd name="T11" fmla="*/ 185887 h 4636"/>
              <a:gd name="T12" fmla="*/ 1609070 w 5625"/>
              <a:gd name="T13" fmla="*/ 127640 h 4636"/>
              <a:gd name="T14" fmla="*/ 1375194 w 5625"/>
              <a:gd name="T15" fmla="*/ 138786 h 4636"/>
              <a:gd name="T16" fmla="*/ 1216517 w 5625"/>
              <a:gd name="T17" fmla="*/ 90966 h 4636"/>
              <a:gd name="T18" fmla="*/ 849871 w 5625"/>
              <a:gd name="T19" fmla="*/ 0 h 4636"/>
              <a:gd name="T20" fmla="*/ 387515 w 5625"/>
              <a:gd name="T21" fmla="*/ 541842 h 4636"/>
              <a:gd name="T22" fmla="*/ 382118 w 5625"/>
              <a:gd name="T23" fmla="*/ 546876 h 4636"/>
              <a:gd name="T24" fmla="*/ 196456 w 5625"/>
              <a:gd name="T25" fmla="*/ 701123 h 4636"/>
              <a:gd name="T26" fmla="*/ 201494 w 5625"/>
              <a:gd name="T27" fmla="*/ 865078 h 4636"/>
              <a:gd name="T28" fmla="*/ 218045 w 5625"/>
              <a:gd name="T29" fmla="*/ 865078 h 4636"/>
              <a:gd name="T30" fmla="*/ 404067 w 5625"/>
              <a:gd name="T31" fmla="*/ 1098786 h 4636"/>
              <a:gd name="T32" fmla="*/ 271297 w 5625"/>
              <a:gd name="T33" fmla="*/ 1252314 h 4636"/>
              <a:gd name="T34" fmla="*/ 101107 w 5625"/>
              <a:gd name="T35" fmla="*/ 1411954 h 4636"/>
              <a:gd name="T36" fmla="*/ 37420 w 5625"/>
              <a:gd name="T37" fmla="*/ 1602875 h 4636"/>
              <a:gd name="T38" fmla="*/ 116938 w 5625"/>
              <a:gd name="T39" fmla="*/ 1666515 h 4636"/>
              <a:gd name="T40" fmla="*/ 377081 w 5625"/>
              <a:gd name="T41" fmla="*/ 1666515 h 4636"/>
              <a:gd name="T42" fmla="*/ 515608 w 5625"/>
              <a:gd name="T43" fmla="*/ 1465167 h 4636"/>
              <a:gd name="T44" fmla="*/ 669247 w 5625"/>
              <a:gd name="T45" fmla="*/ 1369167 h 4636"/>
              <a:gd name="T46" fmla="*/ 998473 w 5625"/>
              <a:gd name="T47" fmla="*/ 1167819 h 4636"/>
              <a:gd name="T48" fmla="*/ 1333456 w 5625"/>
              <a:gd name="T49" fmla="*/ 928718 h 4636"/>
              <a:gd name="T50" fmla="*/ 1492132 w 5625"/>
              <a:gd name="T51" fmla="*/ 1104179 h 4636"/>
              <a:gd name="T52" fmla="*/ 1624902 w 5625"/>
              <a:gd name="T53" fmla="*/ 1040538 h 4636"/>
              <a:gd name="T54" fmla="*/ 1726008 w 5625"/>
              <a:gd name="T55" fmla="*/ 966471 h 46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625" h="4636">
                <a:moveTo>
                  <a:pt x="4797" y="2688"/>
                </a:moveTo>
                <a:lnTo>
                  <a:pt x="4797" y="2688"/>
                </a:lnTo>
                <a:cubicBezTo>
                  <a:pt x="4739" y="2613"/>
                  <a:pt x="5047" y="2525"/>
                  <a:pt x="4931" y="2406"/>
                </a:cubicBezTo>
                <a:cubicBezTo>
                  <a:pt x="4826" y="2305"/>
                  <a:pt x="5477" y="2363"/>
                  <a:pt x="5227" y="1684"/>
                </a:cubicBezTo>
                <a:cubicBezTo>
                  <a:pt x="5227" y="1684"/>
                  <a:pt x="5624" y="1359"/>
                  <a:pt x="5343" y="1063"/>
                </a:cubicBezTo>
                <a:cubicBezTo>
                  <a:pt x="5166" y="903"/>
                  <a:pt x="5152" y="680"/>
                  <a:pt x="5152" y="517"/>
                </a:cubicBezTo>
                <a:cubicBezTo>
                  <a:pt x="4826" y="503"/>
                  <a:pt x="4577" y="459"/>
                  <a:pt x="4472" y="355"/>
                </a:cubicBezTo>
                <a:cubicBezTo>
                  <a:pt x="4371" y="253"/>
                  <a:pt x="4176" y="282"/>
                  <a:pt x="3822" y="386"/>
                </a:cubicBezTo>
                <a:cubicBezTo>
                  <a:pt x="3822" y="386"/>
                  <a:pt x="3691" y="253"/>
                  <a:pt x="3381" y="253"/>
                </a:cubicBezTo>
                <a:cubicBezTo>
                  <a:pt x="3085" y="253"/>
                  <a:pt x="2702" y="680"/>
                  <a:pt x="2362" y="0"/>
                </a:cubicBezTo>
                <a:cubicBezTo>
                  <a:pt x="2214" y="253"/>
                  <a:pt x="1491" y="1402"/>
                  <a:pt x="1077" y="1507"/>
                </a:cubicBezTo>
                <a:lnTo>
                  <a:pt x="1062" y="1521"/>
                </a:lnTo>
                <a:cubicBezTo>
                  <a:pt x="960" y="1625"/>
                  <a:pt x="546" y="1713"/>
                  <a:pt x="546" y="1950"/>
                </a:cubicBezTo>
                <a:cubicBezTo>
                  <a:pt x="546" y="2081"/>
                  <a:pt x="560" y="2273"/>
                  <a:pt x="560" y="2406"/>
                </a:cubicBezTo>
                <a:cubicBezTo>
                  <a:pt x="575" y="2406"/>
                  <a:pt x="592" y="2406"/>
                  <a:pt x="606" y="2406"/>
                </a:cubicBezTo>
                <a:cubicBezTo>
                  <a:pt x="754" y="2406"/>
                  <a:pt x="1123" y="2908"/>
                  <a:pt x="1123" y="3056"/>
                </a:cubicBezTo>
                <a:cubicBezTo>
                  <a:pt x="1123" y="3204"/>
                  <a:pt x="989" y="3440"/>
                  <a:pt x="754" y="3483"/>
                </a:cubicBezTo>
                <a:cubicBezTo>
                  <a:pt x="516" y="3529"/>
                  <a:pt x="429" y="3779"/>
                  <a:pt x="281" y="3927"/>
                </a:cubicBezTo>
                <a:cubicBezTo>
                  <a:pt x="133" y="4075"/>
                  <a:pt x="0" y="4354"/>
                  <a:pt x="104" y="4458"/>
                </a:cubicBezTo>
                <a:cubicBezTo>
                  <a:pt x="191" y="4546"/>
                  <a:pt x="296" y="4563"/>
                  <a:pt x="325" y="4635"/>
                </a:cubicBezTo>
                <a:cubicBezTo>
                  <a:pt x="516" y="4621"/>
                  <a:pt x="871" y="4635"/>
                  <a:pt x="1048" y="4635"/>
                </a:cubicBezTo>
                <a:cubicBezTo>
                  <a:pt x="1077" y="4531"/>
                  <a:pt x="1344" y="4075"/>
                  <a:pt x="1433" y="4075"/>
                </a:cubicBezTo>
                <a:cubicBezTo>
                  <a:pt x="1521" y="4075"/>
                  <a:pt x="1860" y="3808"/>
                  <a:pt x="1860" y="3808"/>
                </a:cubicBezTo>
                <a:cubicBezTo>
                  <a:pt x="1918" y="3617"/>
                  <a:pt x="2110" y="3454"/>
                  <a:pt x="2775" y="3248"/>
                </a:cubicBezTo>
                <a:cubicBezTo>
                  <a:pt x="3454" y="3042"/>
                  <a:pt x="3454" y="2583"/>
                  <a:pt x="3706" y="2583"/>
                </a:cubicBezTo>
                <a:cubicBezTo>
                  <a:pt x="3822" y="2583"/>
                  <a:pt x="3985" y="2807"/>
                  <a:pt x="4147" y="3071"/>
                </a:cubicBezTo>
                <a:cubicBezTo>
                  <a:pt x="4266" y="2998"/>
                  <a:pt x="4429" y="2894"/>
                  <a:pt x="4516" y="2894"/>
                </a:cubicBezTo>
                <a:cubicBezTo>
                  <a:pt x="4679" y="2894"/>
                  <a:pt x="4870" y="2761"/>
                  <a:pt x="4797" y="2688"/>
                </a:cubicBezTo>
              </a:path>
            </a:pathLst>
          </a:custGeom>
          <a:solidFill>
            <a:srgbClr val="9C9C9C"/>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59" name="Freeform 70"/>
          <p:cNvSpPr>
            <a:spLocks noChangeArrowheads="1"/>
          </p:cNvSpPr>
          <p:nvPr/>
        </p:nvSpPr>
        <p:spPr bwMode="auto">
          <a:xfrm>
            <a:off x="2157074" y="1951603"/>
            <a:ext cx="902976" cy="718486"/>
          </a:xfrm>
          <a:custGeom>
            <a:avLst/>
            <a:gdLst>
              <a:gd name="T0" fmla="*/ 557510 w 4709"/>
              <a:gd name="T1" fmla="*/ 1188843 h 3748"/>
              <a:gd name="T2" fmla="*/ 557510 w 4709"/>
              <a:gd name="T3" fmla="*/ 1188843 h 3748"/>
              <a:gd name="T4" fmla="*/ 716131 w 4709"/>
              <a:gd name="T5" fmla="*/ 1236670 h 3748"/>
              <a:gd name="T6" fmla="*/ 949925 w 4709"/>
              <a:gd name="T7" fmla="*/ 1225522 h 3748"/>
              <a:gd name="T8" fmla="*/ 1231918 w 4709"/>
              <a:gd name="T9" fmla="*/ 1283778 h 3748"/>
              <a:gd name="T10" fmla="*/ 1402048 w 4709"/>
              <a:gd name="T11" fmla="*/ 1347427 h 3748"/>
              <a:gd name="T12" fmla="*/ 1560669 w 4709"/>
              <a:gd name="T13" fmla="*/ 1316142 h 3748"/>
              <a:gd name="T14" fmla="*/ 1640159 w 4709"/>
              <a:gd name="T15" fmla="*/ 1283778 h 3748"/>
              <a:gd name="T16" fmla="*/ 1693392 w 4709"/>
              <a:gd name="T17" fmla="*/ 1193877 h 3748"/>
              <a:gd name="T18" fmla="*/ 1634764 w 4709"/>
              <a:gd name="T19" fmla="*/ 652317 h 3748"/>
              <a:gd name="T20" fmla="*/ 1593040 w 4709"/>
              <a:gd name="T21" fmla="*/ 530412 h 3748"/>
              <a:gd name="T22" fmla="*/ 1491969 w 4709"/>
              <a:gd name="T23" fmla="*/ 402754 h 3748"/>
              <a:gd name="T24" fmla="*/ 1380108 w 4709"/>
              <a:gd name="T25" fmla="*/ 302785 h 3748"/>
              <a:gd name="T26" fmla="*/ 1082649 w 4709"/>
              <a:gd name="T27" fmla="*/ 227628 h 3748"/>
              <a:gd name="T28" fmla="*/ 949925 w 4709"/>
              <a:gd name="T29" fmla="*/ 211805 h 3748"/>
              <a:gd name="T30" fmla="*/ 791305 w 4709"/>
              <a:gd name="T31" fmla="*/ 185914 h 3748"/>
              <a:gd name="T32" fmla="*/ 684838 w 4709"/>
              <a:gd name="T33" fmla="*/ 36679 h 3748"/>
              <a:gd name="T34" fmla="*/ 658581 w 4709"/>
              <a:gd name="T35" fmla="*/ 41714 h 3748"/>
              <a:gd name="T36" fmla="*/ 514708 w 4709"/>
              <a:gd name="T37" fmla="*/ 0 h 3748"/>
              <a:gd name="T38" fmla="*/ 153585 w 4709"/>
              <a:gd name="T39" fmla="*/ 334070 h 3748"/>
              <a:gd name="T40" fmla="*/ 26257 w 4709"/>
              <a:gd name="T41" fmla="*/ 413542 h 3748"/>
              <a:gd name="T42" fmla="*/ 0 w 4709"/>
              <a:gd name="T43" fmla="*/ 588668 h 3748"/>
              <a:gd name="T44" fmla="*/ 58628 w 4709"/>
              <a:gd name="T45" fmla="*/ 599096 h 3748"/>
              <a:gd name="T46" fmla="*/ 201423 w 4709"/>
              <a:gd name="T47" fmla="*/ 1082401 h 3748"/>
              <a:gd name="T48" fmla="*/ 190992 w 4709"/>
              <a:gd name="T49" fmla="*/ 1097864 h 3748"/>
              <a:gd name="T50" fmla="*/ 557510 w 4709"/>
              <a:gd name="T51" fmla="*/ 1188843 h 37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709" h="3748">
                <a:moveTo>
                  <a:pt x="1550" y="3306"/>
                </a:moveTo>
                <a:lnTo>
                  <a:pt x="1550" y="3306"/>
                </a:lnTo>
                <a:cubicBezTo>
                  <a:pt x="1860" y="3306"/>
                  <a:pt x="1991" y="3439"/>
                  <a:pt x="1991" y="3439"/>
                </a:cubicBezTo>
                <a:cubicBezTo>
                  <a:pt x="2345" y="3335"/>
                  <a:pt x="2540" y="3306"/>
                  <a:pt x="2641" y="3408"/>
                </a:cubicBezTo>
                <a:cubicBezTo>
                  <a:pt x="2760" y="3512"/>
                  <a:pt x="3039" y="3570"/>
                  <a:pt x="3425" y="3570"/>
                </a:cubicBezTo>
                <a:cubicBezTo>
                  <a:pt x="3808" y="3570"/>
                  <a:pt x="3602" y="3747"/>
                  <a:pt x="3898" y="3747"/>
                </a:cubicBezTo>
                <a:cubicBezTo>
                  <a:pt x="4191" y="3747"/>
                  <a:pt x="4339" y="3660"/>
                  <a:pt x="4339" y="3660"/>
                </a:cubicBezTo>
                <a:cubicBezTo>
                  <a:pt x="4339" y="3541"/>
                  <a:pt x="4458" y="3570"/>
                  <a:pt x="4560" y="3570"/>
                </a:cubicBezTo>
                <a:cubicBezTo>
                  <a:pt x="4664" y="3570"/>
                  <a:pt x="4708" y="3320"/>
                  <a:pt x="4708" y="3320"/>
                </a:cubicBezTo>
                <a:cubicBezTo>
                  <a:pt x="4075" y="2804"/>
                  <a:pt x="4458" y="1904"/>
                  <a:pt x="4545" y="1814"/>
                </a:cubicBezTo>
                <a:cubicBezTo>
                  <a:pt x="4635" y="1727"/>
                  <a:pt x="4560" y="1475"/>
                  <a:pt x="4429" y="1475"/>
                </a:cubicBezTo>
                <a:cubicBezTo>
                  <a:pt x="4310" y="1475"/>
                  <a:pt x="4206" y="1283"/>
                  <a:pt x="4148" y="1120"/>
                </a:cubicBezTo>
                <a:cubicBezTo>
                  <a:pt x="4089" y="958"/>
                  <a:pt x="4014" y="842"/>
                  <a:pt x="3837" y="842"/>
                </a:cubicBezTo>
                <a:cubicBezTo>
                  <a:pt x="3660" y="842"/>
                  <a:pt x="3010" y="633"/>
                  <a:pt x="3010" y="633"/>
                </a:cubicBezTo>
                <a:cubicBezTo>
                  <a:pt x="2717" y="781"/>
                  <a:pt x="2641" y="589"/>
                  <a:pt x="2641" y="589"/>
                </a:cubicBezTo>
                <a:cubicBezTo>
                  <a:pt x="2377" y="752"/>
                  <a:pt x="2200" y="517"/>
                  <a:pt x="2200" y="517"/>
                </a:cubicBezTo>
                <a:cubicBezTo>
                  <a:pt x="1933" y="517"/>
                  <a:pt x="1904" y="264"/>
                  <a:pt x="1904" y="102"/>
                </a:cubicBezTo>
                <a:cubicBezTo>
                  <a:pt x="1889" y="102"/>
                  <a:pt x="1860" y="116"/>
                  <a:pt x="1831" y="116"/>
                </a:cubicBezTo>
                <a:cubicBezTo>
                  <a:pt x="1654" y="116"/>
                  <a:pt x="1521" y="58"/>
                  <a:pt x="1431" y="0"/>
                </a:cubicBezTo>
                <a:cubicBezTo>
                  <a:pt x="1283" y="560"/>
                  <a:pt x="694" y="871"/>
                  <a:pt x="427" y="929"/>
                </a:cubicBezTo>
                <a:cubicBezTo>
                  <a:pt x="133" y="1004"/>
                  <a:pt x="192" y="1033"/>
                  <a:pt x="73" y="1150"/>
                </a:cubicBezTo>
                <a:cubicBezTo>
                  <a:pt x="0" y="1225"/>
                  <a:pt x="0" y="1489"/>
                  <a:pt x="0" y="1637"/>
                </a:cubicBezTo>
                <a:cubicBezTo>
                  <a:pt x="102" y="1652"/>
                  <a:pt x="163" y="1666"/>
                  <a:pt x="163" y="1666"/>
                </a:cubicBezTo>
                <a:cubicBezTo>
                  <a:pt x="560" y="3010"/>
                  <a:pt x="560" y="3010"/>
                  <a:pt x="560" y="3010"/>
                </a:cubicBezTo>
                <a:cubicBezTo>
                  <a:pt x="560" y="3010"/>
                  <a:pt x="546" y="3024"/>
                  <a:pt x="531" y="3053"/>
                </a:cubicBezTo>
                <a:cubicBezTo>
                  <a:pt x="871" y="3733"/>
                  <a:pt x="1254" y="3306"/>
                  <a:pt x="1550" y="3306"/>
                </a:cubicBezTo>
              </a:path>
            </a:pathLst>
          </a:custGeom>
          <a:solidFill>
            <a:srgbClr val="9D9D9D"/>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60" name="Freeform 72"/>
          <p:cNvSpPr>
            <a:spLocks noChangeArrowheads="1"/>
          </p:cNvSpPr>
          <p:nvPr/>
        </p:nvSpPr>
        <p:spPr bwMode="auto">
          <a:xfrm>
            <a:off x="2521819" y="1730725"/>
            <a:ext cx="1497907" cy="1313417"/>
          </a:xfrm>
          <a:custGeom>
            <a:avLst/>
            <a:gdLst>
              <a:gd name="T0" fmla="*/ 3291 w 7809"/>
              <a:gd name="T1" fmla="*/ 5416 h 6850"/>
              <a:gd name="T2" fmla="*/ 3291 w 7809"/>
              <a:gd name="T3" fmla="*/ 5416 h 6850"/>
              <a:gd name="T4" fmla="*/ 4043 w 7809"/>
              <a:gd name="T5" fmla="*/ 5535 h 6850"/>
              <a:gd name="T6" fmla="*/ 4841 w 7809"/>
              <a:gd name="T7" fmla="*/ 5430 h 6850"/>
              <a:gd name="T8" fmla="*/ 5195 w 7809"/>
              <a:gd name="T9" fmla="*/ 5062 h 6850"/>
              <a:gd name="T10" fmla="*/ 5802 w 7809"/>
              <a:gd name="T11" fmla="*/ 5358 h 6850"/>
              <a:gd name="T12" fmla="*/ 5831 w 7809"/>
              <a:gd name="T13" fmla="*/ 5239 h 6850"/>
              <a:gd name="T14" fmla="*/ 6141 w 7809"/>
              <a:gd name="T15" fmla="*/ 5845 h 6850"/>
              <a:gd name="T16" fmla="*/ 6052 w 7809"/>
              <a:gd name="T17" fmla="*/ 5932 h 6850"/>
              <a:gd name="T18" fmla="*/ 5979 w 7809"/>
              <a:gd name="T19" fmla="*/ 6199 h 6850"/>
              <a:gd name="T20" fmla="*/ 6348 w 7809"/>
              <a:gd name="T21" fmla="*/ 6641 h 6850"/>
              <a:gd name="T22" fmla="*/ 6406 w 7809"/>
              <a:gd name="T23" fmla="*/ 6347 h 6850"/>
              <a:gd name="T24" fmla="*/ 6495 w 7809"/>
              <a:gd name="T25" fmla="*/ 6687 h 6850"/>
              <a:gd name="T26" fmla="*/ 6583 w 7809"/>
              <a:gd name="T27" fmla="*/ 6849 h 6850"/>
              <a:gd name="T28" fmla="*/ 6745 w 7809"/>
              <a:gd name="T29" fmla="*/ 6788 h 6850"/>
              <a:gd name="T30" fmla="*/ 7381 w 7809"/>
              <a:gd name="T31" fmla="*/ 6701 h 6850"/>
              <a:gd name="T32" fmla="*/ 7735 w 7809"/>
              <a:gd name="T33" fmla="*/ 6066 h 6850"/>
              <a:gd name="T34" fmla="*/ 7660 w 7809"/>
              <a:gd name="T35" fmla="*/ 5845 h 6850"/>
              <a:gd name="T36" fmla="*/ 6391 w 7809"/>
              <a:gd name="T37" fmla="*/ 4855 h 6850"/>
              <a:gd name="T38" fmla="*/ 6127 w 7809"/>
              <a:gd name="T39" fmla="*/ 4060 h 6850"/>
              <a:gd name="T40" fmla="*/ 6095 w 7809"/>
              <a:gd name="T41" fmla="*/ 2966 h 6850"/>
              <a:gd name="T42" fmla="*/ 6481 w 7809"/>
              <a:gd name="T43" fmla="*/ 2081 h 6850"/>
              <a:gd name="T44" fmla="*/ 6908 w 7809"/>
              <a:gd name="T45" fmla="*/ 1579 h 6850"/>
              <a:gd name="T46" fmla="*/ 6495 w 7809"/>
              <a:gd name="T47" fmla="*/ 1225 h 6850"/>
              <a:gd name="T48" fmla="*/ 5964 w 7809"/>
              <a:gd name="T49" fmla="*/ 1416 h 6850"/>
              <a:gd name="T50" fmla="*/ 4989 w 7809"/>
              <a:gd name="T51" fmla="*/ 267 h 6850"/>
              <a:gd name="T52" fmla="*/ 4444 w 7809"/>
              <a:gd name="T53" fmla="*/ 0 h 6850"/>
              <a:gd name="T54" fmla="*/ 3941 w 7809"/>
              <a:gd name="T55" fmla="*/ 235 h 6850"/>
              <a:gd name="T56" fmla="*/ 3056 w 7809"/>
              <a:gd name="T57" fmla="*/ 989 h 6850"/>
              <a:gd name="T58" fmla="*/ 2331 w 7809"/>
              <a:gd name="T59" fmla="*/ 960 h 6850"/>
              <a:gd name="T60" fmla="*/ 1698 w 7809"/>
              <a:gd name="T61" fmla="*/ 1239 h 6850"/>
              <a:gd name="T62" fmla="*/ 1210 w 7809"/>
              <a:gd name="T63" fmla="*/ 914 h 6850"/>
              <a:gd name="T64" fmla="*/ 842 w 7809"/>
              <a:gd name="T65" fmla="*/ 737 h 6850"/>
              <a:gd name="T66" fmla="*/ 0 w 7809"/>
              <a:gd name="T67" fmla="*/ 1254 h 6850"/>
              <a:gd name="T68" fmla="*/ 296 w 7809"/>
              <a:gd name="T69" fmla="*/ 1669 h 6850"/>
              <a:gd name="T70" fmla="*/ 737 w 7809"/>
              <a:gd name="T71" fmla="*/ 1741 h 6850"/>
              <a:gd name="T72" fmla="*/ 1106 w 7809"/>
              <a:gd name="T73" fmla="*/ 1785 h 6850"/>
              <a:gd name="T74" fmla="*/ 1933 w 7809"/>
              <a:gd name="T75" fmla="*/ 1994 h 6850"/>
              <a:gd name="T76" fmla="*/ 2244 w 7809"/>
              <a:gd name="T77" fmla="*/ 2272 h 6850"/>
              <a:gd name="T78" fmla="*/ 2525 w 7809"/>
              <a:gd name="T79" fmla="*/ 2627 h 6850"/>
              <a:gd name="T80" fmla="*/ 2641 w 7809"/>
              <a:gd name="T81" fmla="*/ 2966 h 6850"/>
              <a:gd name="T82" fmla="*/ 2804 w 7809"/>
              <a:gd name="T83" fmla="*/ 4472 h 6850"/>
              <a:gd name="T84" fmla="*/ 2656 w 7809"/>
              <a:gd name="T85" fmla="*/ 4722 h 6850"/>
              <a:gd name="T86" fmla="*/ 2450 w 7809"/>
              <a:gd name="T87" fmla="*/ 4754 h 6850"/>
              <a:gd name="T88" fmla="*/ 3291 w 7809"/>
              <a:gd name="T89" fmla="*/ 5416 h 6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09" h="6850">
                <a:moveTo>
                  <a:pt x="3291" y="5416"/>
                </a:moveTo>
                <a:lnTo>
                  <a:pt x="3291" y="5416"/>
                </a:lnTo>
                <a:cubicBezTo>
                  <a:pt x="3660" y="5416"/>
                  <a:pt x="3808" y="5430"/>
                  <a:pt x="4043" y="5535"/>
                </a:cubicBezTo>
                <a:cubicBezTo>
                  <a:pt x="4266" y="5622"/>
                  <a:pt x="4574" y="5387"/>
                  <a:pt x="4841" y="5430"/>
                </a:cubicBezTo>
                <a:cubicBezTo>
                  <a:pt x="5106" y="5476"/>
                  <a:pt x="4914" y="4945"/>
                  <a:pt x="5195" y="5062"/>
                </a:cubicBezTo>
                <a:cubicBezTo>
                  <a:pt x="5402" y="5137"/>
                  <a:pt x="5639" y="5224"/>
                  <a:pt x="5802" y="5358"/>
                </a:cubicBezTo>
                <a:cubicBezTo>
                  <a:pt x="5785" y="5299"/>
                  <a:pt x="5802" y="5253"/>
                  <a:pt x="5831" y="5239"/>
                </a:cubicBezTo>
                <a:cubicBezTo>
                  <a:pt x="5831" y="5239"/>
                  <a:pt x="6141" y="5622"/>
                  <a:pt x="6141" y="5845"/>
                </a:cubicBezTo>
                <a:cubicBezTo>
                  <a:pt x="6141" y="5845"/>
                  <a:pt x="6110" y="5932"/>
                  <a:pt x="6052" y="5932"/>
                </a:cubicBezTo>
                <a:cubicBezTo>
                  <a:pt x="6008" y="5932"/>
                  <a:pt x="5904" y="6124"/>
                  <a:pt x="5979" y="6199"/>
                </a:cubicBezTo>
                <a:cubicBezTo>
                  <a:pt x="6052" y="6257"/>
                  <a:pt x="6272" y="6641"/>
                  <a:pt x="6348" y="6641"/>
                </a:cubicBezTo>
                <a:cubicBezTo>
                  <a:pt x="6435" y="6641"/>
                  <a:pt x="6318" y="6347"/>
                  <a:pt x="6406" y="6347"/>
                </a:cubicBezTo>
                <a:cubicBezTo>
                  <a:pt x="6495" y="6347"/>
                  <a:pt x="6495" y="6611"/>
                  <a:pt x="6495" y="6687"/>
                </a:cubicBezTo>
                <a:cubicBezTo>
                  <a:pt x="6495" y="6716"/>
                  <a:pt x="6539" y="6788"/>
                  <a:pt x="6583" y="6849"/>
                </a:cubicBezTo>
                <a:cubicBezTo>
                  <a:pt x="6745" y="6788"/>
                  <a:pt x="6745" y="6788"/>
                  <a:pt x="6745" y="6788"/>
                </a:cubicBezTo>
                <a:cubicBezTo>
                  <a:pt x="6745" y="6788"/>
                  <a:pt x="7306" y="6774"/>
                  <a:pt x="7381" y="6701"/>
                </a:cubicBezTo>
                <a:cubicBezTo>
                  <a:pt x="7439" y="6641"/>
                  <a:pt x="7381" y="5993"/>
                  <a:pt x="7735" y="6066"/>
                </a:cubicBezTo>
                <a:cubicBezTo>
                  <a:pt x="7735" y="6066"/>
                  <a:pt x="7808" y="5845"/>
                  <a:pt x="7660" y="5845"/>
                </a:cubicBezTo>
                <a:cubicBezTo>
                  <a:pt x="7512" y="5845"/>
                  <a:pt x="6391" y="5033"/>
                  <a:pt x="6391" y="4855"/>
                </a:cubicBezTo>
                <a:cubicBezTo>
                  <a:pt x="6391" y="4855"/>
                  <a:pt x="6127" y="4414"/>
                  <a:pt x="6127" y="4060"/>
                </a:cubicBezTo>
                <a:cubicBezTo>
                  <a:pt x="6127" y="3703"/>
                  <a:pt x="5933" y="3277"/>
                  <a:pt x="6095" y="2966"/>
                </a:cubicBezTo>
                <a:cubicBezTo>
                  <a:pt x="6243" y="2670"/>
                  <a:pt x="6481" y="2420"/>
                  <a:pt x="6481" y="2081"/>
                </a:cubicBezTo>
                <a:cubicBezTo>
                  <a:pt x="6481" y="2081"/>
                  <a:pt x="6850" y="1947"/>
                  <a:pt x="6908" y="1579"/>
                </a:cubicBezTo>
                <a:cubicBezTo>
                  <a:pt x="6745" y="1535"/>
                  <a:pt x="6673" y="1300"/>
                  <a:pt x="6495" y="1225"/>
                </a:cubicBezTo>
                <a:cubicBezTo>
                  <a:pt x="6304" y="1137"/>
                  <a:pt x="6200" y="1416"/>
                  <a:pt x="5964" y="1416"/>
                </a:cubicBezTo>
                <a:cubicBezTo>
                  <a:pt x="5741" y="1416"/>
                  <a:pt x="5047" y="412"/>
                  <a:pt x="4989" y="267"/>
                </a:cubicBezTo>
                <a:cubicBezTo>
                  <a:pt x="4946" y="177"/>
                  <a:pt x="4664" y="73"/>
                  <a:pt x="4444" y="0"/>
                </a:cubicBezTo>
                <a:cubicBezTo>
                  <a:pt x="4325" y="90"/>
                  <a:pt x="3941" y="235"/>
                  <a:pt x="3941" y="235"/>
                </a:cubicBezTo>
                <a:cubicBezTo>
                  <a:pt x="3941" y="235"/>
                  <a:pt x="3468" y="946"/>
                  <a:pt x="3056" y="989"/>
                </a:cubicBezTo>
                <a:cubicBezTo>
                  <a:pt x="2627" y="1033"/>
                  <a:pt x="2540" y="960"/>
                  <a:pt x="2331" y="960"/>
                </a:cubicBezTo>
                <a:cubicBezTo>
                  <a:pt x="2110" y="960"/>
                  <a:pt x="1860" y="1239"/>
                  <a:pt x="1698" y="1239"/>
                </a:cubicBezTo>
                <a:cubicBezTo>
                  <a:pt x="1535" y="1239"/>
                  <a:pt x="1312" y="914"/>
                  <a:pt x="1210" y="914"/>
                </a:cubicBezTo>
                <a:cubicBezTo>
                  <a:pt x="1106" y="914"/>
                  <a:pt x="842" y="737"/>
                  <a:pt x="842" y="737"/>
                </a:cubicBezTo>
                <a:cubicBezTo>
                  <a:pt x="842" y="737"/>
                  <a:pt x="398" y="1196"/>
                  <a:pt x="0" y="1254"/>
                </a:cubicBezTo>
                <a:cubicBezTo>
                  <a:pt x="0" y="1416"/>
                  <a:pt x="29" y="1669"/>
                  <a:pt x="296" y="1669"/>
                </a:cubicBezTo>
                <a:cubicBezTo>
                  <a:pt x="296" y="1669"/>
                  <a:pt x="473" y="1904"/>
                  <a:pt x="737" y="1741"/>
                </a:cubicBezTo>
                <a:cubicBezTo>
                  <a:pt x="737" y="1741"/>
                  <a:pt x="813" y="1933"/>
                  <a:pt x="1106" y="1785"/>
                </a:cubicBezTo>
                <a:cubicBezTo>
                  <a:pt x="1106" y="1785"/>
                  <a:pt x="1756" y="1994"/>
                  <a:pt x="1933" y="1994"/>
                </a:cubicBezTo>
                <a:cubicBezTo>
                  <a:pt x="2110" y="1994"/>
                  <a:pt x="2185" y="2110"/>
                  <a:pt x="2244" y="2272"/>
                </a:cubicBezTo>
                <a:cubicBezTo>
                  <a:pt x="2302" y="2435"/>
                  <a:pt x="2406" y="2627"/>
                  <a:pt x="2525" y="2627"/>
                </a:cubicBezTo>
                <a:cubicBezTo>
                  <a:pt x="2656" y="2627"/>
                  <a:pt x="2731" y="2879"/>
                  <a:pt x="2641" y="2966"/>
                </a:cubicBezTo>
                <a:cubicBezTo>
                  <a:pt x="2554" y="3056"/>
                  <a:pt x="2171" y="3956"/>
                  <a:pt x="2804" y="4472"/>
                </a:cubicBezTo>
                <a:cubicBezTo>
                  <a:pt x="2804" y="4472"/>
                  <a:pt x="2760" y="4722"/>
                  <a:pt x="2656" y="4722"/>
                </a:cubicBezTo>
                <a:cubicBezTo>
                  <a:pt x="2583" y="4722"/>
                  <a:pt x="2479" y="4708"/>
                  <a:pt x="2450" y="4754"/>
                </a:cubicBezTo>
                <a:cubicBezTo>
                  <a:pt x="2612" y="4960"/>
                  <a:pt x="2996" y="5416"/>
                  <a:pt x="3291" y="5416"/>
                </a:cubicBezTo>
              </a:path>
            </a:pathLst>
          </a:custGeom>
          <a:solidFill>
            <a:srgbClr val="9C9C9C"/>
          </a:solidFill>
          <a:ln w="12700" cap="flat" cmpd="sng">
            <a:solidFill>
              <a:schemeClr val="bg1"/>
            </a:solidFill>
            <a:bevel/>
            <a:headEnd/>
            <a:tailEnd/>
          </a:ln>
          <a:effectLst>
            <a:outerShdw blurRad="50800" dist="38100" dir="2700000" algn="tl" rotWithShape="0">
              <a:prstClr val="black">
                <a:alpha val="40000"/>
              </a:prstClr>
            </a:outerShdw>
          </a:effectLst>
        </p:spPr>
        <p:txBody>
          <a:bodyPr wrap="none" anchor="ctr"/>
          <a:lstStyle/>
          <a:p>
            <a:pPr defTabSz="2437888">
              <a:defRPr/>
            </a:pPr>
            <a:endParaRPr lang="en-US" sz="1872"/>
          </a:p>
        </p:txBody>
      </p:sp>
      <p:sp>
        <p:nvSpPr>
          <p:cNvPr id="161" name="Freeform 44"/>
          <p:cNvSpPr>
            <a:spLocks noChangeArrowheads="1"/>
          </p:cNvSpPr>
          <p:nvPr/>
        </p:nvSpPr>
        <p:spPr bwMode="auto">
          <a:xfrm>
            <a:off x="2397417" y="1490383"/>
            <a:ext cx="993526" cy="483223"/>
          </a:xfrm>
          <a:custGeom>
            <a:avLst/>
            <a:gdLst>
              <a:gd name="T0" fmla="*/ 207507 w 5182"/>
              <a:gd name="T1" fmla="*/ 906103 h 2523"/>
              <a:gd name="T2" fmla="*/ 207507 w 5182"/>
              <a:gd name="T3" fmla="*/ 906103 h 2523"/>
              <a:gd name="T4" fmla="*/ 536568 w 5182"/>
              <a:gd name="T5" fmla="*/ 715325 h 2523"/>
              <a:gd name="T6" fmla="*/ 668912 w 5182"/>
              <a:gd name="T7" fmla="*/ 778918 h 2523"/>
              <a:gd name="T8" fmla="*/ 844412 w 5182"/>
              <a:gd name="T9" fmla="*/ 895684 h 2523"/>
              <a:gd name="T10" fmla="*/ 1072058 w 5182"/>
              <a:gd name="T11" fmla="*/ 795445 h 2523"/>
              <a:gd name="T12" fmla="*/ 1332790 w 5182"/>
              <a:gd name="T13" fmla="*/ 805864 h 2523"/>
              <a:gd name="T14" fmla="*/ 1651063 w 5182"/>
              <a:gd name="T15" fmla="*/ 534967 h 2523"/>
              <a:gd name="T16" fmla="*/ 1836991 w 5182"/>
              <a:gd name="T17" fmla="*/ 450536 h 2523"/>
              <a:gd name="T18" fmla="*/ 1523753 w 5182"/>
              <a:gd name="T19" fmla="*/ 47784 h 2523"/>
              <a:gd name="T20" fmla="*/ 1529148 w 5182"/>
              <a:gd name="T21" fmla="*/ 63592 h 2523"/>
              <a:gd name="T22" fmla="*/ 1274530 w 5182"/>
              <a:gd name="T23" fmla="*/ 20838 h 2523"/>
              <a:gd name="T24" fmla="*/ 1141826 w 5182"/>
              <a:gd name="T25" fmla="*/ 15808 h 2523"/>
              <a:gd name="T26" fmla="*/ 892243 w 5182"/>
              <a:gd name="T27" fmla="*/ 185747 h 2523"/>
              <a:gd name="T28" fmla="*/ 679342 w 5182"/>
              <a:gd name="T29" fmla="*/ 440117 h 2523"/>
              <a:gd name="T30" fmla="*/ 450976 w 5182"/>
              <a:gd name="T31" fmla="*/ 371136 h 2523"/>
              <a:gd name="T32" fmla="*/ 281590 w 5182"/>
              <a:gd name="T33" fmla="*/ 354609 h 2523"/>
              <a:gd name="T34" fmla="*/ 260013 w 5182"/>
              <a:gd name="T35" fmla="*/ 376525 h 2523"/>
              <a:gd name="T36" fmla="*/ 201393 w 5182"/>
              <a:gd name="T37" fmla="*/ 567302 h 2523"/>
              <a:gd name="T38" fmla="*/ 96021 w 5182"/>
              <a:gd name="T39" fmla="*/ 540356 h 2523"/>
              <a:gd name="T40" fmla="*/ 42796 w 5182"/>
              <a:gd name="T41" fmla="*/ 636284 h 2523"/>
              <a:gd name="T42" fmla="*/ 85592 w 5182"/>
              <a:gd name="T43" fmla="*/ 715325 h 2523"/>
              <a:gd name="T44" fmla="*/ 0 w 5182"/>
              <a:gd name="T45" fmla="*/ 784307 h 2523"/>
              <a:gd name="T46" fmla="*/ 207507 w 5182"/>
              <a:gd name="T47" fmla="*/ 906103 h 25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182" h="2523">
                <a:moveTo>
                  <a:pt x="577" y="2522"/>
                </a:moveTo>
                <a:lnTo>
                  <a:pt x="577" y="2522"/>
                </a:lnTo>
                <a:cubicBezTo>
                  <a:pt x="990" y="2522"/>
                  <a:pt x="1492" y="1991"/>
                  <a:pt x="1492" y="1991"/>
                </a:cubicBezTo>
                <a:cubicBezTo>
                  <a:pt x="1492" y="1991"/>
                  <a:pt x="1756" y="2168"/>
                  <a:pt x="1860" y="2168"/>
                </a:cubicBezTo>
                <a:cubicBezTo>
                  <a:pt x="1962" y="2168"/>
                  <a:pt x="2185" y="2493"/>
                  <a:pt x="2348" y="2493"/>
                </a:cubicBezTo>
                <a:cubicBezTo>
                  <a:pt x="2510" y="2493"/>
                  <a:pt x="2760" y="2214"/>
                  <a:pt x="2981" y="2214"/>
                </a:cubicBezTo>
                <a:cubicBezTo>
                  <a:pt x="3190" y="2214"/>
                  <a:pt x="3277" y="2287"/>
                  <a:pt x="3706" y="2243"/>
                </a:cubicBezTo>
                <a:cubicBezTo>
                  <a:pt x="4118" y="2200"/>
                  <a:pt x="4591" y="1489"/>
                  <a:pt x="4591" y="1489"/>
                </a:cubicBezTo>
                <a:cubicBezTo>
                  <a:pt x="4591" y="1489"/>
                  <a:pt x="5018" y="1327"/>
                  <a:pt x="5108" y="1254"/>
                </a:cubicBezTo>
                <a:cubicBezTo>
                  <a:pt x="5181" y="1167"/>
                  <a:pt x="4870" y="383"/>
                  <a:pt x="4237" y="133"/>
                </a:cubicBezTo>
                <a:cubicBezTo>
                  <a:pt x="4252" y="163"/>
                  <a:pt x="4252" y="177"/>
                  <a:pt x="4252" y="177"/>
                </a:cubicBezTo>
                <a:cubicBezTo>
                  <a:pt x="4089" y="235"/>
                  <a:pt x="3689" y="148"/>
                  <a:pt x="3544" y="58"/>
                </a:cubicBezTo>
                <a:cubicBezTo>
                  <a:pt x="3439" y="0"/>
                  <a:pt x="3262" y="15"/>
                  <a:pt x="3175" y="44"/>
                </a:cubicBezTo>
                <a:cubicBezTo>
                  <a:pt x="3219" y="781"/>
                  <a:pt x="2481" y="325"/>
                  <a:pt x="2481" y="517"/>
                </a:cubicBezTo>
                <a:cubicBezTo>
                  <a:pt x="2481" y="723"/>
                  <a:pt x="2125" y="1225"/>
                  <a:pt x="1889" y="1225"/>
                </a:cubicBezTo>
                <a:cubicBezTo>
                  <a:pt x="1669" y="1225"/>
                  <a:pt x="1358" y="1033"/>
                  <a:pt x="1254" y="1033"/>
                </a:cubicBezTo>
                <a:cubicBezTo>
                  <a:pt x="1181" y="1033"/>
                  <a:pt x="900" y="1004"/>
                  <a:pt x="783" y="987"/>
                </a:cubicBezTo>
                <a:cubicBezTo>
                  <a:pt x="754" y="1033"/>
                  <a:pt x="723" y="1048"/>
                  <a:pt x="723" y="1048"/>
                </a:cubicBezTo>
                <a:cubicBezTo>
                  <a:pt x="723" y="1048"/>
                  <a:pt x="754" y="1504"/>
                  <a:pt x="560" y="1579"/>
                </a:cubicBezTo>
                <a:cubicBezTo>
                  <a:pt x="354" y="1666"/>
                  <a:pt x="192" y="1373"/>
                  <a:pt x="267" y="1504"/>
                </a:cubicBezTo>
                <a:cubicBezTo>
                  <a:pt x="325" y="1652"/>
                  <a:pt x="58" y="1712"/>
                  <a:pt x="119" y="1771"/>
                </a:cubicBezTo>
                <a:cubicBezTo>
                  <a:pt x="163" y="1829"/>
                  <a:pt x="238" y="1991"/>
                  <a:pt x="238" y="1991"/>
                </a:cubicBezTo>
                <a:cubicBezTo>
                  <a:pt x="0" y="2183"/>
                  <a:pt x="0" y="2183"/>
                  <a:pt x="0" y="2183"/>
                </a:cubicBezTo>
                <a:cubicBezTo>
                  <a:pt x="44" y="2302"/>
                  <a:pt x="206" y="2522"/>
                  <a:pt x="577" y="2522"/>
                </a:cubicBezTo>
              </a:path>
            </a:pathLst>
          </a:custGeom>
          <a:solidFill>
            <a:srgbClr val="9E9E9E"/>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62" name="Freeform 14"/>
          <p:cNvSpPr>
            <a:spLocks noChangeArrowheads="1"/>
          </p:cNvSpPr>
          <p:nvPr/>
        </p:nvSpPr>
        <p:spPr bwMode="auto">
          <a:xfrm>
            <a:off x="2811245" y="1156105"/>
            <a:ext cx="492532" cy="378284"/>
          </a:xfrm>
          <a:custGeom>
            <a:avLst/>
            <a:gdLst>
              <a:gd name="T0" fmla="*/ 498959 w 2570"/>
              <a:gd name="T1" fmla="*/ 645722 h 1977"/>
              <a:gd name="T2" fmla="*/ 498959 w 2570"/>
              <a:gd name="T3" fmla="*/ 645722 h 1977"/>
              <a:gd name="T4" fmla="*/ 753471 w 2570"/>
              <a:gd name="T5" fmla="*/ 688435 h 1977"/>
              <a:gd name="T6" fmla="*/ 923506 w 2570"/>
              <a:gd name="T7" fmla="*/ 343859 h 1977"/>
              <a:gd name="T8" fmla="*/ 758504 w 2570"/>
              <a:gd name="T9" fmla="*/ 0 h 1977"/>
              <a:gd name="T10" fmla="*/ 530234 w 2570"/>
              <a:gd name="T11" fmla="*/ 89375 h 1977"/>
              <a:gd name="T12" fmla="*/ 244087 w 2570"/>
              <a:gd name="T13" fmla="*/ 232230 h 1977"/>
              <a:gd name="T14" fmla="*/ 122223 w 2570"/>
              <a:gd name="T15" fmla="*/ 264534 h 1977"/>
              <a:gd name="T16" fmla="*/ 0 w 2570"/>
              <a:gd name="T17" fmla="*/ 487432 h 1977"/>
              <a:gd name="T18" fmla="*/ 366311 w 2570"/>
              <a:gd name="T19" fmla="*/ 640697 h 1977"/>
              <a:gd name="T20" fmla="*/ 366311 w 2570"/>
              <a:gd name="T21" fmla="*/ 640697 h 1977"/>
              <a:gd name="T22" fmla="*/ 498959 w 2570"/>
              <a:gd name="T23" fmla="*/ 645722 h 19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70" h="1977">
                <a:moveTo>
                  <a:pt x="1388" y="1799"/>
                </a:moveTo>
                <a:lnTo>
                  <a:pt x="1388" y="1799"/>
                </a:lnTo>
                <a:cubicBezTo>
                  <a:pt x="1533" y="1889"/>
                  <a:pt x="1933" y="1976"/>
                  <a:pt x="2096" y="1918"/>
                </a:cubicBezTo>
                <a:cubicBezTo>
                  <a:pt x="2096" y="1918"/>
                  <a:pt x="1977" y="1431"/>
                  <a:pt x="2569" y="958"/>
                </a:cubicBezTo>
                <a:cubicBezTo>
                  <a:pt x="2569" y="958"/>
                  <a:pt x="2183" y="426"/>
                  <a:pt x="2110" y="0"/>
                </a:cubicBezTo>
                <a:cubicBezTo>
                  <a:pt x="1977" y="29"/>
                  <a:pt x="1550" y="177"/>
                  <a:pt x="1475" y="249"/>
                </a:cubicBezTo>
                <a:cubicBezTo>
                  <a:pt x="1402" y="325"/>
                  <a:pt x="856" y="647"/>
                  <a:pt x="679" y="647"/>
                </a:cubicBezTo>
                <a:cubicBezTo>
                  <a:pt x="502" y="647"/>
                  <a:pt x="340" y="737"/>
                  <a:pt x="340" y="737"/>
                </a:cubicBezTo>
                <a:cubicBezTo>
                  <a:pt x="456" y="1076"/>
                  <a:pt x="279" y="1268"/>
                  <a:pt x="0" y="1358"/>
                </a:cubicBezTo>
                <a:cubicBezTo>
                  <a:pt x="427" y="1668"/>
                  <a:pt x="1019" y="1785"/>
                  <a:pt x="1019" y="1785"/>
                </a:cubicBezTo>
                <a:cubicBezTo>
                  <a:pt x="1106" y="1756"/>
                  <a:pt x="1283" y="1741"/>
                  <a:pt x="1388" y="1799"/>
                </a:cubicBezTo>
              </a:path>
            </a:pathLst>
          </a:custGeom>
          <a:solidFill>
            <a:srgbClr val="9F9F9F"/>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63" name="Freeform 13"/>
          <p:cNvSpPr>
            <a:spLocks noChangeArrowheads="1"/>
          </p:cNvSpPr>
          <p:nvPr/>
        </p:nvSpPr>
        <p:spPr bwMode="auto">
          <a:xfrm>
            <a:off x="2536206" y="1416756"/>
            <a:ext cx="478145" cy="308044"/>
          </a:xfrm>
          <a:custGeom>
            <a:avLst/>
            <a:gdLst>
              <a:gd name="T0" fmla="*/ 418807 w 2497"/>
              <a:gd name="T1" fmla="*/ 577491 h 1609"/>
              <a:gd name="T2" fmla="*/ 418807 w 2497"/>
              <a:gd name="T3" fmla="*/ 577491 h 1609"/>
              <a:gd name="T4" fmla="*/ 631443 w 2497"/>
              <a:gd name="T5" fmla="*/ 323222 h 1609"/>
              <a:gd name="T6" fmla="*/ 880716 w 2497"/>
              <a:gd name="T7" fmla="*/ 153351 h 1609"/>
              <a:gd name="T8" fmla="*/ 514709 w 2497"/>
              <a:gd name="T9" fmla="*/ 0 h 1609"/>
              <a:gd name="T10" fmla="*/ 185338 w 2497"/>
              <a:gd name="T11" fmla="*/ 31245 h 1609"/>
              <a:gd name="T12" fmla="*/ 154089 w 2497"/>
              <a:gd name="T13" fmla="*/ 116719 h 1609"/>
              <a:gd name="T14" fmla="*/ 47771 w 2497"/>
              <a:gd name="T15" fmla="*/ 349080 h 1609"/>
              <a:gd name="T16" fmla="*/ 21551 w 2497"/>
              <a:gd name="T17" fmla="*/ 492016 h 1609"/>
              <a:gd name="T18" fmla="*/ 190726 w 2497"/>
              <a:gd name="T19" fmla="*/ 508537 h 1609"/>
              <a:gd name="T20" fmla="*/ 418807 w 2497"/>
              <a:gd name="T21" fmla="*/ 577491 h 16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97" h="1609">
                <a:moveTo>
                  <a:pt x="1166" y="1608"/>
                </a:moveTo>
                <a:lnTo>
                  <a:pt x="1166" y="1608"/>
                </a:lnTo>
                <a:cubicBezTo>
                  <a:pt x="1402" y="1608"/>
                  <a:pt x="1758" y="1106"/>
                  <a:pt x="1758" y="900"/>
                </a:cubicBezTo>
                <a:cubicBezTo>
                  <a:pt x="1758" y="708"/>
                  <a:pt x="2496" y="1164"/>
                  <a:pt x="2452" y="427"/>
                </a:cubicBezTo>
                <a:cubicBezTo>
                  <a:pt x="2452" y="427"/>
                  <a:pt x="1860" y="310"/>
                  <a:pt x="1433" y="0"/>
                </a:cubicBezTo>
                <a:cubicBezTo>
                  <a:pt x="1166" y="102"/>
                  <a:pt x="783" y="116"/>
                  <a:pt x="516" y="87"/>
                </a:cubicBezTo>
                <a:cubicBezTo>
                  <a:pt x="546" y="206"/>
                  <a:pt x="429" y="325"/>
                  <a:pt x="429" y="325"/>
                </a:cubicBezTo>
                <a:cubicBezTo>
                  <a:pt x="429" y="325"/>
                  <a:pt x="0" y="781"/>
                  <a:pt x="133" y="972"/>
                </a:cubicBezTo>
                <a:cubicBezTo>
                  <a:pt x="223" y="1106"/>
                  <a:pt x="133" y="1283"/>
                  <a:pt x="60" y="1370"/>
                </a:cubicBezTo>
                <a:cubicBezTo>
                  <a:pt x="177" y="1387"/>
                  <a:pt x="458" y="1416"/>
                  <a:pt x="531" y="1416"/>
                </a:cubicBezTo>
                <a:cubicBezTo>
                  <a:pt x="635" y="1416"/>
                  <a:pt x="946" y="1608"/>
                  <a:pt x="1166" y="1608"/>
                </a:cubicBezTo>
              </a:path>
            </a:pathLst>
          </a:custGeom>
          <a:solidFill>
            <a:srgbClr val="A0A0A0"/>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64" name="Freeform 69"/>
          <p:cNvSpPr>
            <a:spLocks noChangeArrowheads="1"/>
          </p:cNvSpPr>
          <p:nvPr/>
        </p:nvSpPr>
        <p:spPr bwMode="auto">
          <a:xfrm>
            <a:off x="2006438" y="1699412"/>
            <a:ext cx="423983" cy="566156"/>
          </a:xfrm>
          <a:custGeom>
            <a:avLst/>
            <a:gdLst>
              <a:gd name="T0" fmla="*/ 307343 w 2215"/>
              <a:gd name="T1" fmla="*/ 886529 h 2953"/>
              <a:gd name="T2" fmla="*/ 307343 w 2215"/>
              <a:gd name="T3" fmla="*/ 886529 h 2953"/>
              <a:gd name="T4" fmla="*/ 434445 w 2215"/>
              <a:gd name="T5" fmla="*/ 807047 h 2953"/>
              <a:gd name="T6" fmla="*/ 794927 w 2215"/>
              <a:gd name="T7" fmla="*/ 472936 h 2953"/>
              <a:gd name="T8" fmla="*/ 731376 w 2215"/>
              <a:gd name="T9" fmla="*/ 392734 h 2953"/>
              <a:gd name="T10" fmla="*/ 731376 w 2215"/>
              <a:gd name="T11" fmla="*/ 392734 h 2953"/>
              <a:gd name="T12" fmla="*/ 571960 w 2215"/>
              <a:gd name="T13" fmla="*/ 239165 h 2953"/>
              <a:gd name="T14" fmla="*/ 334271 w 2215"/>
              <a:gd name="T15" fmla="*/ 138104 h 2953"/>
              <a:gd name="T16" fmla="*/ 248819 w 2215"/>
              <a:gd name="T17" fmla="*/ 0 h 2953"/>
              <a:gd name="T18" fmla="*/ 217582 w 2215"/>
              <a:gd name="T19" fmla="*/ 10789 h 2953"/>
              <a:gd name="T20" fmla="*/ 16516 w 2215"/>
              <a:gd name="T21" fmla="*/ 547023 h 2953"/>
              <a:gd name="T22" fmla="*/ 90479 w 2215"/>
              <a:gd name="T23" fmla="*/ 764249 h 2953"/>
              <a:gd name="T24" fmla="*/ 5027 w 2215"/>
              <a:gd name="T25" fmla="*/ 786188 h 2953"/>
              <a:gd name="T26" fmla="*/ 80067 w 2215"/>
              <a:gd name="T27" fmla="*/ 1003415 h 2953"/>
              <a:gd name="T28" fmla="*/ 281133 w 2215"/>
              <a:gd name="T29" fmla="*/ 1061677 h 2953"/>
              <a:gd name="T30" fmla="*/ 307343 w 2215"/>
              <a:gd name="T31" fmla="*/ 886529 h 29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15" h="2953">
                <a:moveTo>
                  <a:pt x="856" y="2465"/>
                </a:moveTo>
                <a:lnTo>
                  <a:pt x="856" y="2465"/>
                </a:lnTo>
                <a:cubicBezTo>
                  <a:pt x="975" y="2348"/>
                  <a:pt x="916" y="2319"/>
                  <a:pt x="1210" y="2244"/>
                </a:cubicBezTo>
                <a:cubicBezTo>
                  <a:pt x="1477" y="2186"/>
                  <a:pt x="2066" y="1875"/>
                  <a:pt x="2214" y="1315"/>
                </a:cubicBezTo>
                <a:cubicBezTo>
                  <a:pt x="2112" y="1240"/>
                  <a:pt x="2066" y="1152"/>
                  <a:pt x="2037" y="1092"/>
                </a:cubicBezTo>
                <a:cubicBezTo>
                  <a:pt x="1831" y="1092"/>
                  <a:pt x="1787" y="665"/>
                  <a:pt x="1593" y="665"/>
                </a:cubicBezTo>
                <a:cubicBezTo>
                  <a:pt x="1402" y="665"/>
                  <a:pt x="1195" y="459"/>
                  <a:pt x="931" y="384"/>
                </a:cubicBezTo>
                <a:cubicBezTo>
                  <a:pt x="739" y="325"/>
                  <a:pt x="693" y="119"/>
                  <a:pt x="693" y="0"/>
                </a:cubicBezTo>
                <a:cubicBezTo>
                  <a:pt x="650" y="15"/>
                  <a:pt x="621" y="30"/>
                  <a:pt x="606" y="30"/>
                </a:cubicBezTo>
                <a:cubicBezTo>
                  <a:pt x="531" y="398"/>
                  <a:pt x="75" y="1269"/>
                  <a:pt x="46" y="1521"/>
                </a:cubicBezTo>
                <a:cubicBezTo>
                  <a:pt x="14" y="1817"/>
                  <a:pt x="310" y="2067"/>
                  <a:pt x="252" y="2125"/>
                </a:cubicBezTo>
                <a:cubicBezTo>
                  <a:pt x="223" y="2157"/>
                  <a:pt x="118" y="2171"/>
                  <a:pt x="14" y="2186"/>
                </a:cubicBezTo>
                <a:cubicBezTo>
                  <a:pt x="14" y="2288"/>
                  <a:pt x="0" y="2642"/>
                  <a:pt x="223" y="2790"/>
                </a:cubicBezTo>
                <a:cubicBezTo>
                  <a:pt x="371" y="2879"/>
                  <a:pt x="621" y="2938"/>
                  <a:pt x="783" y="2952"/>
                </a:cubicBezTo>
                <a:cubicBezTo>
                  <a:pt x="783" y="2804"/>
                  <a:pt x="783" y="2540"/>
                  <a:pt x="856" y="2465"/>
                </a:cubicBezTo>
              </a:path>
            </a:pathLst>
          </a:custGeom>
          <a:solidFill>
            <a:srgbClr val="A1A1A1"/>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65" name="Freeform 12"/>
          <p:cNvSpPr>
            <a:spLocks noChangeArrowheads="1"/>
          </p:cNvSpPr>
          <p:nvPr/>
        </p:nvSpPr>
        <p:spPr bwMode="auto">
          <a:xfrm>
            <a:off x="2139302" y="1339745"/>
            <a:ext cx="500994" cy="568696"/>
          </a:xfrm>
          <a:custGeom>
            <a:avLst/>
            <a:gdLst>
              <a:gd name="T0" fmla="*/ 85562 w 2614"/>
              <a:gd name="T1" fmla="*/ 811875 h 2967"/>
              <a:gd name="T2" fmla="*/ 85562 w 2614"/>
              <a:gd name="T3" fmla="*/ 811875 h 2967"/>
              <a:gd name="T4" fmla="*/ 323552 w 2614"/>
              <a:gd name="T5" fmla="*/ 912910 h 2967"/>
              <a:gd name="T6" fmla="*/ 483171 w 2614"/>
              <a:gd name="T7" fmla="*/ 1066440 h 2967"/>
              <a:gd name="T8" fmla="*/ 568733 w 2614"/>
              <a:gd name="T9" fmla="*/ 997406 h 2967"/>
              <a:gd name="T10" fmla="*/ 525952 w 2614"/>
              <a:gd name="T11" fmla="*/ 918304 h 2967"/>
              <a:gd name="T12" fmla="*/ 579158 w 2614"/>
              <a:gd name="T13" fmla="*/ 822303 h 2967"/>
              <a:gd name="T14" fmla="*/ 684492 w 2614"/>
              <a:gd name="T15" fmla="*/ 849269 h 2967"/>
              <a:gd name="T16" fmla="*/ 743091 w 2614"/>
              <a:gd name="T17" fmla="*/ 658345 h 2967"/>
              <a:gd name="T18" fmla="*/ 790905 w 2614"/>
              <a:gd name="T19" fmla="*/ 493310 h 2967"/>
              <a:gd name="T20" fmla="*/ 897318 w 2614"/>
              <a:gd name="T21" fmla="*/ 260677 h 2967"/>
              <a:gd name="T22" fmla="*/ 928594 w 2614"/>
              <a:gd name="T23" fmla="*/ 175103 h 2967"/>
              <a:gd name="T24" fmla="*/ 806723 w 2614"/>
              <a:gd name="T25" fmla="*/ 138429 h 2967"/>
              <a:gd name="T26" fmla="*/ 557229 w 2614"/>
              <a:gd name="T27" fmla="*/ 0 h 2967"/>
              <a:gd name="T28" fmla="*/ 584191 w 2614"/>
              <a:gd name="T29" fmla="*/ 111462 h 2967"/>
              <a:gd name="T30" fmla="*/ 424572 w 2614"/>
              <a:gd name="T31" fmla="*/ 217890 h 2967"/>
              <a:gd name="T32" fmla="*/ 388262 w 2614"/>
              <a:gd name="T33" fmla="*/ 271105 h 2967"/>
              <a:gd name="T34" fmla="*/ 239069 w 2614"/>
              <a:gd name="T35" fmla="*/ 440095 h 2967"/>
              <a:gd name="T36" fmla="*/ 190896 w 2614"/>
              <a:gd name="T37" fmla="*/ 573850 h 2967"/>
              <a:gd name="T38" fmla="*/ 0 w 2614"/>
              <a:gd name="T39" fmla="*/ 673806 h 2967"/>
              <a:gd name="T40" fmla="*/ 85562 w 2614"/>
              <a:gd name="T41" fmla="*/ 811875 h 29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614" h="2967">
                <a:moveTo>
                  <a:pt x="238" y="2258"/>
                </a:moveTo>
                <a:lnTo>
                  <a:pt x="238" y="2258"/>
                </a:lnTo>
                <a:cubicBezTo>
                  <a:pt x="502" y="2333"/>
                  <a:pt x="709" y="2539"/>
                  <a:pt x="900" y="2539"/>
                </a:cubicBezTo>
                <a:cubicBezTo>
                  <a:pt x="1094" y="2539"/>
                  <a:pt x="1138" y="2966"/>
                  <a:pt x="1344" y="2966"/>
                </a:cubicBezTo>
                <a:cubicBezTo>
                  <a:pt x="1582" y="2774"/>
                  <a:pt x="1582" y="2774"/>
                  <a:pt x="1582" y="2774"/>
                </a:cubicBezTo>
                <a:cubicBezTo>
                  <a:pt x="1582" y="2774"/>
                  <a:pt x="1507" y="2612"/>
                  <a:pt x="1463" y="2554"/>
                </a:cubicBezTo>
                <a:cubicBezTo>
                  <a:pt x="1402" y="2495"/>
                  <a:pt x="1669" y="2435"/>
                  <a:pt x="1611" y="2287"/>
                </a:cubicBezTo>
                <a:cubicBezTo>
                  <a:pt x="1536" y="2156"/>
                  <a:pt x="1698" y="2449"/>
                  <a:pt x="1904" y="2362"/>
                </a:cubicBezTo>
                <a:cubicBezTo>
                  <a:pt x="2098" y="2287"/>
                  <a:pt x="2067" y="1831"/>
                  <a:pt x="2067" y="1831"/>
                </a:cubicBezTo>
                <a:cubicBezTo>
                  <a:pt x="2067" y="1831"/>
                  <a:pt x="2334" y="1564"/>
                  <a:pt x="2200" y="1372"/>
                </a:cubicBezTo>
                <a:cubicBezTo>
                  <a:pt x="2067" y="1181"/>
                  <a:pt x="2496" y="725"/>
                  <a:pt x="2496" y="725"/>
                </a:cubicBezTo>
                <a:cubicBezTo>
                  <a:pt x="2496" y="725"/>
                  <a:pt x="2613" y="606"/>
                  <a:pt x="2583" y="487"/>
                </a:cubicBezTo>
                <a:cubicBezTo>
                  <a:pt x="2392" y="458"/>
                  <a:pt x="2244" y="429"/>
                  <a:pt x="2244" y="385"/>
                </a:cubicBezTo>
                <a:cubicBezTo>
                  <a:pt x="2244" y="310"/>
                  <a:pt x="1832" y="133"/>
                  <a:pt x="1550" y="0"/>
                </a:cubicBezTo>
                <a:cubicBezTo>
                  <a:pt x="1388" y="281"/>
                  <a:pt x="1625" y="148"/>
                  <a:pt x="1625" y="310"/>
                </a:cubicBezTo>
                <a:cubicBezTo>
                  <a:pt x="1625" y="458"/>
                  <a:pt x="1344" y="606"/>
                  <a:pt x="1181" y="606"/>
                </a:cubicBezTo>
                <a:cubicBezTo>
                  <a:pt x="1034" y="606"/>
                  <a:pt x="1080" y="754"/>
                  <a:pt x="1080" y="754"/>
                </a:cubicBezTo>
                <a:cubicBezTo>
                  <a:pt x="1080" y="1300"/>
                  <a:pt x="694" y="1108"/>
                  <a:pt x="665" y="1224"/>
                </a:cubicBezTo>
                <a:cubicBezTo>
                  <a:pt x="650" y="1329"/>
                  <a:pt x="578" y="1491"/>
                  <a:pt x="531" y="1596"/>
                </a:cubicBezTo>
                <a:cubicBezTo>
                  <a:pt x="502" y="1668"/>
                  <a:pt x="192" y="1802"/>
                  <a:pt x="0" y="1874"/>
                </a:cubicBezTo>
                <a:cubicBezTo>
                  <a:pt x="0" y="1993"/>
                  <a:pt x="46" y="2199"/>
                  <a:pt x="238" y="2258"/>
                </a:cubicBezTo>
              </a:path>
            </a:pathLst>
          </a:custGeom>
          <a:solidFill>
            <a:srgbClr val="A2A2A2"/>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66" name="Freeform 11"/>
          <p:cNvSpPr>
            <a:spLocks noChangeArrowheads="1"/>
          </p:cNvSpPr>
          <p:nvPr/>
        </p:nvSpPr>
        <p:spPr bwMode="auto">
          <a:xfrm>
            <a:off x="1825335" y="1292354"/>
            <a:ext cx="625397" cy="415520"/>
          </a:xfrm>
          <a:custGeom>
            <a:avLst/>
            <a:gdLst>
              <a:gd name="T0" fmla="*/ 94911 w 3263"/>
              <a:gd name="T1" fmla="*/ 705074 h 2169"/>
              <a:gd name="T2" fmla="*/ 94911 w 3263"/>
              <a:gd name="T3" fmla="*/ 705074 h 2169"/>
              <a:gd name="T4" fmla="*/ 360950 w 3263"/>
              <a:gd name="T5" fmla="*/ 715495 h 2169"/>
              <a:gd name="T6" fmla="*/ 541424 w 3263"/>
              <a:gd name="T7" fmla="*/ 779103 h 2169"/>
              <a:gd name="T8" fmla="*/ 779421 w 3263"/>
              <a:gd name="T9" fmla="*/ 663387 h 2169"/>
              <a:gd name="T10" fmla="*/ 827595 w 3263"/>
              <a:gd name="T11" fmla="*/ 529704 h 2169"/>
              <a:gd name="T12" fmla="*/ 976793 w 3263"/>
              <a:gd name="T13" fmla="*/ 360802 h 2169"/>
              <a:gd name="T14" fmla="*/ 1013103 w 3263"/>
              <a:gd name="T15" fmla="*/ 307616 h 2169"/>
              <a:gd name="T16" fmla="*/ 1172726 w 3263"/>
              <a:gd name="T17" fmla="*/ 201244 h 2169"/>
              <a:gd name="T18" fmla="*/ 1145763 w 3263"/>
              <a:gd name="T19" fmla="*/ 89841 h 2169"/>
              <a:gd name="T20" fmla="*/ 1061278 w 3263"/>
              <a:gd name="T21" fmla="*/ 47796 h 2169"/>
              <a:gd name="T22" fmla="*/ 976793 w 3263"/>
              <a:gd name="T23" fmla="*/ 0 h 2169"/>
              <a:gd name="T24" fmla="*/ 663658 w 3263"/>
              <a:gd name="T25" fmla="*/ 79420 h 2169"/>
              <a:gd name="T26" fmla="*/ 429976 w 3263"/>
              <a:gd name="T27" fmla="*/ 244009 h 2169"/>
              <a:gd name="T28" fmla="*/ 249501 w 3263"/>
              <a:gd name="T29" fmla="*/ 158480 h 2169"/>
              <a:gd name="T30" fmla="*/ 47815 w 3263"/>
              <a:gd name="T31" fmla="*/ 318038 h 2169"/>
              <a:gd name="T32" fmla="*/ 74059 w 3263"/>
              <a:gd name="T33" fmla="*/ 338881 h 2169"/>
              <a:gd name="T34" fmla="*/ 58600 w 3263"/>
              <a:gd name="T35" fmla="*/ 387036 h 2169"/>
              <a:gd name="T36" fmla="*/ 137693 w 3263"/>
              <a:gd name="T37" fmla="*/ 445253 h 2169"/>
              <a:gd name="T38" fmla="*/ 196293 w 3263"/>
              <a:gd name="T39" fmla="*/ 466096 h 2169"/>
              <a:gd name="T40" fmla="*/ 456220 w 3263"/>
              <a:gd name="T41" fmla="*/ 466096 h 2169"/>
              <a:gd name="T42" fmla="*/ 541424 w 3263"/>
              <a:gd name="T43" fmla="*/ 498439 h 2169"/>
              <a:gd name="T44" fmla="*/ 641728 w 3263"/>
              <a:gd name="T45" fmla="*/ 498439 h 2169"/>
              <a:gd name="T46" fmla="*/ 472758 w 3263"/>
              <a:gd name="T47" fmla="*/ 529704 h 2169"/>
              <a:gd name="T48" fmla="*/ 254534 w 3263"/>
              <a:gd name="T49" fmla="*/ 519282 h 2169"/>
              <a:gd name="T50" fmla="*/ 137693 w 3263"/>
              <a:gd name="T51" fmla="*/ 529704 h 2169"/>
              <a:gd name="T52" fmla="*/ 122234 w 3263"/>
              <a:gd name="T53" fmla="*/ 535813 h 2169"/>
              <a:gd name="T54" fmla="*/ 94911 w 3263"/>
              <a:gd name="T55" fmla="*/ 705074 h 216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63" h="2169">
                <a:moveTo>
                  <a:pt x="264" y="1962"/>
                </a:moveTo>
                <a:lnTo>
                  <a:pt x="264" y="1962"/>
                </a:lnTo>
                <a:cubicBezTo>
                  <a:pt x="604" y="2066"/>
                  <a:pt x="871" y="2020"/>
                  <a:pt x="1004" y="1991"/>
                </a:cubicBezTo>
                <a:cubicBezTo>
                  <a:pt x="1135" y="1947"/>
                  <a:pt x="1417" y="2006"/>
                  <a:pt x="1506" y="2168"/>
                </a:cubicBezTo>
                <a:cubicBezTo>
                  <a:pt x="1506" y="2168"/>
                  <a:pt x="2125" y="1947"/>
                  <a:pt x="2168" y="1846"/>
                </a:cubicBezTo>
                <a:cubicBezTo>
                  <a:pt x="2215" y="1741"/>
                  <a:pt x="2287" y="1579"/>
                  <a:pt x="2302" y="1474"/>
                </a:cubicBezTo>
                <a:cubicBezTo>
                  <a:pt x="2331" y="1358"/>
                  <a:pt x="2717" y="1550"/>
                  <a:pt x="2717" y="1004"/>
                </a:cubicBezTo>
                <a:cubicBezTo>
                  <a:pt x="2717" y="1004"/>
                  <a:pt x="2671" y="856"/>
                  <a:pt x="2818" y="856"/>
                </a:cubicBezTo>
                <a:cubicBezTo>
                  <a:pt x="2981" y="856"/>
                  <a:pt x="3262" y="708"/>
                  <a:pt x="3262" y="560"/>
                </a:cubicBezTo>
                <a:cubicBezTo>
                  <a:pt x="3262" y="398"/>
                  <a:pt x="3025" y="531"/>
                  <a:pt x="3187" y="250"/>
                </a:cubicBezTo>
                <a:cubicBezTo>
                  <a:pt x="3071" y="206"/>
                  <a:pt x="2981" y="162"/>
                  <a:pt x="2952" y="133"/>
                </a:cubicBezTo>
                <a:cubicBezTo>
                  <a:pt x="2862" y="43"/>
                  <a:pt x="2717" y="0"/>
                  <a:pt x="2717" y="0"/>
                </a:cubicBezTo>
                <a:cubicBezTo>
                  <a:pt x="2717" y="221"/>
                  <a:pt x="2229" y="264"/>
                  <a:pt x="1846" y="221"/>
                </a:cubicBezTo>
                <a:cubicBezTo>
                  <a:pt x="1800" y="516"/>
                  <a:pt x="1446" y="679"/>
                  <a:pt x="1196" y="679"/>
                </a:cubicBezTo>
                <a:cubicBezTo>
                  <a:pt x="914" y="679"/>
                  <a:pt x="813" y="339"/>
                  <a:pt x="694" y="441"/>
                </a:cubicBezTo>
                <a:cubicBezTo>
                  <a:pt x="604" y="531"/>
                  <a:pt x="279" y="781"/>
                  <a:pt x="133" y="885"/>
                </a:cubicBezTo>
                <a:cubicBezTo>
                  <a:pt x="163" y="914"/>
                  <a:pt x="192" y="929"/>
                  <a:pt x="206" y="943"/>
                </a:cubicBezTo>
                <a:cubicBezTo>
                  <a:pt x="206" y="943"/>
                  <a:pt x="73" y="1077"/>
                  <a:pt x="163" y="1077"/>
                </a:cubicBezTo>
                <a:cubicBezTo>
                  <a:pt x="235" y="1077"/>
                  <a:pt x="369" y="1048"/>
                  <a:pt x="383" y="1239"/>
                </a:cubicBezTo>
                <a:cubicBezTo>
                  <a:pt x="383" y="1239"/>
                  <a:pt x="427" y="1297"/>
                  <a:pt x="546" y="1297"/>
                </a:cubicBezTo>
                <a:cubicBezTo>
                  <a:pt x="665" y="1297"/>
                  <a:pt x="1121" y="1239"/>
                  <a:pt x="1269" y="1297"/>
                </a:cubicBezTo>
                <a:cubicBezTo>
                  <a:pt x="1402" y="1343"/>
                  <a:pt x="1387" y="1387"/>
                  <a:pt x="1506" y="1387"/>
                </a:cubicBezTo>
                <a:cubicBezTo>
                  <a:pt x="1608" y="1387"/>
                  <a:pt x="1785" y="1314"/>
                  <a:pt x="1785" y="1387"/>
                </a:cubicBezTo>
                <a:cubicBezTo>
                  <a:pt x="1785" y="1460"/>
                  <a:pt x="1652" y="1474"/>
                  <a:pt x="1315" y="1474"/>
                </a:cubicBezTo>
                <a:cubicBezTo>
                  <a:pt x="958" y="1474"/>
                  <a:pt x="767" y="1431"/>
                  <a:pt x="708" y="1445"/>
                </a:cubicBezTo>
                <a:cubicBezTo>
                  <a:pt x="650" y="1460"/>
                  <a:pt x="456" y="1431"/>
                  <a:pt x="383" y="1474"/>
                </a:cubicBezTo>
                <a:cubicBezTo>
                  <a:pt x="369" y="1474"/>
                  <a:pt x="354" y="1491"/>
                  <a:pt x="340" y="1491"/>
                </a:cubicBezTo>
                <a:cubicBezTo>
                  <a:pt x="221" y="1608"/>
                  <a:pt x="0" y="1889"/>
                  <a:pt x="264" y="1962"/>
                </a:cubicBezTo>
              </a:path>
            </a:pathLst>
          </a:custGeom>
          <a:solidFill>
            <a:srgbClr val="A4A4A4"/>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67" name="Freeform 38"/>
          <p:cNvSpPr>
            <a:spLocks noChangeArrowheads="1"/>
          </p:cNvSpPr>
          <p:nvPr/>
        </p:nvSpPr>
        <p:spPr bwMode="auto">
          <a:xfrm>
            <a:off x="1468207" y="3711005"/>
            <a:ext cx="1716246" cy="911437"/>
          </a:xfrm>
          <a:custGeom>
            <a:avLst/>
            <a:gdLst>
              <a:gd name="T0" fmla="*/ 2995412 w 8946"/>
              <a:gd name="T1" fmla="*/ 1109009 h 4753"/>
              <a:gd name="T2" fmla="*/ 2995412 w 8946"/>
              <a:gd name="T3" fmla="*/ 1109009 h 4753"/>
              <a:gd name="T4" fmla="*/ 2852191 w 8946"/>
              <a:gd name="T5" fmla="*/ 753968 h 4753"/>
              <a:gd name="T6" fmla="*/ 2857588 w 8946"/>
              <a:gd name="T7" fmla="*/ 637060 h 4753"/>
              <a:gd name="T8" fmla="*/ 2241161 w 8946"/>
              <a:gd name="T9" fmla="*/ 179859 h 4753"/>
              <a:gd name="T10" fmla="*/ 2045041 w 8946"/>
              <a:gd name="T11" fmla="*/ 69066 h 4753"/>
              <a:gd name="T12" fmla="*/ 1630491 w 8946"/>
              <a:gd name="T13" fmla="*/ 63670 h 4753"/>
              <a:gd name="T14" fmla="*/ 1444448 w 8946"/>
              <a:gd name="T15" fmla="*/ 169427 h 4753"/>
              <a:gd name="T16" fmla="*/ 1237533 w 8946"/>
              <a:gd name="T17" fmla="*/ 132736 h 4753"/>
              <a:gd name="T18" fmla="*/ 1030617 w 8946"/>
              <a:gd name="T19" fmla="*/ 0 h 4753"/>
              <a:gd name="T20" fmla="*/ 860407 w 8946"/>
              <a:gd name="T21" fmla="*/ 36691 h 4753"/>
              <a:gd name="T22" fmla="*/ 700633 w 8946"/>
              <a:gd name="T23" fmla="*/ 148563 h 4753"/>
              <a:gd name="T24" fmla="*/ 717186 w 8946"/>
              <a:gd name="T25" fmla="*/ 275903 h 4753"/>
              <a:gd name="T26" fmla="*/ 653492 w 8946"/>
              <a:gd name="T27" fmla="*/ 365833 h 4753"/>
              <a:gd name="T28" fmla="*/ 499115 w 8946"/>
              <a:gd name="T29" fmla="*/ 461517 h 4753"/>
              <a:gd name="T30" fmla="*/ 382163 w 8946"/>
              <a:gd name="T31" fmla="*/ 705766 h 4753"/>
              <a:gd name="T32" fmla="*/ 270609 w 8946"/>
              <a:gd name="T33" fmla="*/ 838501 h 4753"/>
              <a:gd name="T34" fmla="*/ 0 w 8946"/>
              <a:gd name="T35" fmla="*/ 1146419 h 4753"/>
              <a:gd name="T36" fmla="*/ 37425 w 8946"/>
              <a:gd name="T37" fmla="*/ 1189226 h 4753"/>
              <a:gd name="T38" fmla="*/ 101119 w 8946"/>
              <a:gd name="T39" fmla="*/ 1210089 h 4753"/>
              <a:gd name="T40" fmla="*/ 191082 w 8946"/>
              <a:gd name="T41" fmla="*/ 1258292 h 4753"/>
              <a:gd name="T42" fmla="*/ 323867 w 8946"/>
              <a:gd name="T43" fmla="*/ 1321962 h 4753"/>
              <a:gd name="T44" fmla="*/ 409152 w 8946"/>
              <a:gd name="T45" fmla="*/ 1342825 h 4753"/>
              <a:gd name="T46" fmla="*/ 483282 w 8946"/>
              <a:gd name="T47" fmla="*/ 1353257 h 4753"/>
              <a:gd name="T48" fmla="*/ 621465 w 8946"/>
              <a:gd name="T49" fmla="*/ 1305415 h 4753"/>
              <a:gd name="T50" fmla="*/ 807149 w 8946"/>
              <a:gd name="T51" fmla="*/ 1279155 h 4753"/>
              <a:gd name="T52" fmla="*/ 934537 w 8946"/>
              <a:gd name="T53" fmla="*/ 1225917 h 4753"/>
              <a:gd name="T54" fmla="*/ 1046451 w 8946"/>
              <a:gd name="T55" fmla="*/ 1279155 h 4753"/>
              <a:gd name="T56" fmla="*/ 1104747 w 8946"/>
              <a:gd name="T57" fmla="*/ 1316566 h 4753"/>
              <a:gd name="T58" fmla="*/ 1168441 w 8946"/>
              <a:gd name="T59" fmla="*/ 1135988 h 4753"/>
              <a:gd name="T60" fmla="*/ 1232495 w 8946"/>
              <a:gd name="T61" fmla="*/ 1014043 h 4753"/>
              <a:gd name="T62" fmla="*/ 1258404 w 8946"/>
              <a:gd name="T63" fmla="*/ 912603 h 4753"/>
              <a:gd name="T64" fmla="*/ 1290791 w 8946"/>
              <a:gd name="T65" fmla="*/ 726989 h 4753"/>
              <a:gd name="T66" fmla="*/ 1413141 w 8946"/>
              <a:gd name="T67" fmla="*/ 621232 h 4753"/>
              <a:gd name="T68" fmla="*/ 1571835 w 8946"/>
              <a:gd name="T69" fmla="*/ 663319 h 4753"/>
              <a:gd name="T70" fmla="*/ 1789906 w 8946"/>
              <a:gd name="T71" fmla="*/ 716557 h 4753"/>
              <a:gd name="T72" fmla="*/ 2002219 w 8946"/>
              <a:gd name="T73" fmla="*/ 790659 h 4753"/>
              <a:gd name="T74" fmla="*/ 2124209 w 8946"/>
              <a:gd name="T75" fmla="*/ 859365 h 4753"/>
              <a:gd name="T76" fmla="*/ 2373947 w 8946"/>
              <a:gd name="T77" fmla="*/ 1029511 h 4753"/>
              <a:gd name="T78" fmla="*/ 2650673 w 8946"/>
              <a:gd name="T79" fmla="*/ 1178075 h 4753"/>
              <a:gd name="T80" fmla="*/ 2804330 w 8946"/>
              <a:gd name="T81" fmla="*/ 1438870 h 4753"/>
              <a:gd name="T82" fmla="*/ 2905449 w 8946"/>
              <a:gd name="T83" fmla="*/ 1629880 h 4753"/>
              <a:gd name="T84" fmla="*/ 3069541 w 8946"/>
              <a:gd name="T85" fmla="*/ 1709377 h 4753"/>
              <a:gd name="T86" fmla="*/ 3160224 w 8946"/>
              <a:gd name="T87" fmla="*/ 1512972 h 4753"/>
              <a:gd name="T88" fmla="*/ 3218880 w 8946"/>
              <a:gd name="T89" fmla="*/ 1363689 h 4753"/>
              <a:gd name="T90" fmla="*/ 3128197 w 8946"/>
              <a:gd name="T91" fmla="*/ 1279155 h 4753"/>
              <a:gd name="T92" fmla="*/ 2995412 w 8946"/>
              <a:gd name="T93" fmla="*/ 1109009 h 475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946" h="4753">
                <a:moveTo>
                  <a:pt x="8324" y="3083"/>
                </a:moveTo>
                <a:lnTo>
                  <a:pt x="8324" y="3083"/>
                </a:lnTo>
                <a:cubicBezTo>
                  <a:pt x="8324" y="2819"/>
                  <a:pt x="8266" y="2317"/>
                  <a:pt x="7926" y="2096"/>
                </a:cubicBezTo>
                <a:cubicBezTo>
                  <a:pt x="7926" y="2096"/>
                  <a:pt x="7822" y="1992"/>
                  <a:pt x="7941" y="1771"/>
                </a:cubicBezTo>
                <a:cubicBezTo>
                  <a:pt x="8089" y="1460"/>
                  <a:pt x="6966" y="590"/>
                  <a:pt x="6228" y="500"/>
                </a:cubicBezTo>
                <a:cubicBezTo>
                  <a:pt x="6228" y="500"/>
                  <a:pt x="5874" y="500"/>
                  <a:pt x="5683" y="192"/>
                </a:cubicBezTo>
                <a:cubicBezTo>
                  <a:pt x="4531" y="177"/>
                  <a:pt x="4531" y="177"/>
                  <a:pt x="4531" y="177"/>
                </a:cubicBezTo>
                <a:cubicBezTo>
                  <a:pt x="4531" y="177"/>
                  <a:pt x="4266" y="471"/>
                  <a:pt x="4014" y="471"/>
                </a:cubicBezTo>
                <a:cubicBezTo>
                  <a:pt x="3779" y="471"/>
                  <a:pt x="3660" y="369"/>
                  <a:pt x="3439" y="369"/>
                </a:cubicBezTo>
                <a:cubicBezTo>
                  <a:pt x="3204" y="369"/>
                  <a:pt x="3175" y="0"/>
                  <a:pt x="2864" y="0"/>
                </a:cubicBezTo>
                <a:cubicBezTo>
                  <a:pt x="2731" y="0"/>
                  <a:pt x="2554" y="59"/>
                  <a:pt x="2391" y="102"/>
                </a:cubicBezTo>
                <a:cubicBezTo>
                  <a:pt x="2154" y="177"/>
                  <a:pt x="1947" y="250"/>
                  <a:pt x="1947" y="413"/>
                </a:cubicBezTo>
                <a:cubicBezTo>
                  <a:pt x="1947" y="413"/>
                  <a:pt x="1962" y="677"/>
                  <a:pt x="1993" y="767"/>
                </a:cubicBezTo>
                <a:cubicBezTo>
                  <a:pt x="2037" y="854"/>
                  <a:pt x="1889" y="929"/>
                  <a:pt x="1816" y="1017"/>
                </a:cubicBezTo>
                <a:cubicBezTo>
                  <a:pt x="1741" y="1092"/>
                  <a:pt x="1387" y="1283"/>
                  <a:pt x="1387" y="1283"/>
                </a:cubicBezTo>
                <a:cubicBezTo>
                  <a:pt x="1387" y="1283"/>
                  <a:pt x="1254" y="1771"/>
                  <a:pt x="1062" y="1962"/>
                </a:cubicBezTo>
                <a:cubicBezTo>
                  <a:pt x="885" y="2154"/>
                  <a:pt x="1033" y="2331"/>
                  <a:pt x="752" y="2331"/>
                </a:cubicBezTo>
                <a:cubicBezTo>
                  <a:pt x="516" y="2331"/>
                  <a:pt x="87" y="2877"/>
                  <a:pt x="0" y="3187"/>
                </a:cubicBezTo>
                <a:cubicBezTo>
                  <a:pt x="43" y="3231"/>
                  <a:pt x="72" y="3275"/>
                  <a:pt x="104" y="3306"/>
                </a:cubicBezTo>
                <a:cubicBezTo>
                  <a:pt x="235" y="3437"/>
                  <a:pt x="220" y="3306"/>
                  <a:pt x="281" y="3364"/>
                </a:cubicBezTo>
                <a:cubicBezTo>
                  <a:pt x="354" y="3437"/>
                  <a:pt x="383" y="3452"/>
                  <a:pt x="531" y="3498"/>
                </a:cubicBezTo>
                <a:cubicBezTo>
                  <a:pt x="693" y="3541"/>
                  <a:pt x="798" y="3571"/>
                  <a:pt x="900" y="3675"/>
                </a:cubicBezTo>
                <a:cubicBezTo>
                  <a:pt x="989" y="3777"/>
                  <a:pt x="1137" y="3733"/>
                  <a:pt x="1137" y="3733"/>
                </a:cubicBezTo>
                <a:cubicBezTo>
                  <a:pt x="1239" y="4073"/>
                  <a:pt x="1166" y="3762"/>
                  <a:pt x="1343" y="3762"/>
                </a:cubicBezTo>
                <a:cubicBezTo>
                  <a:pt x="1521" y="3762"/>
                  <a:pt x="1608" y="3629"/>
                  <a:pt x="1727" y="3629"/>
                </a:cubicBezTo>
                <a:cubicBezTo>
                  <a:pt x="1846" y="3629"/>
                  <a:pt x="2110" y="3614"/>
                  <a:pt x="2243" y="3556"/>
                </a:cubicBezTo>
                <a:cubicBezTo>
                  <a:pt x="2391" y="3498"/>
                  <a:pt x="2406" y="3216"/>
                  <a:pt x="2597" y="3408"/>
                </a:cubicBezTo>
                <a:cubicBezTo>
                  <a:pt x="2789" y="3600"/>
                  <a:pt x="2908" y="3408"/>
                  <a:pt x="2908" y="3556"/>
                </a:cubicBezTo>
                <a:cubicBezTo>
                  <a:pt x="2908" y="3704"/>
                  <a:pt x="2981" y="3748"/>
                  <a:pt x="3070" y="3660"/>
                </a:cubicBezTo>
                <a:cubicBezTo>
                  <a:pt x="3175" y="3556"/>
                  <a:pt x="3247" y="3260"/>
                  <a:pt x="3247" y="3158"/>
                </a:cubicBezTo>
                <a:cubicBezTo>
                  <a:pt x="3247" y="3068"/>
                  <a:pt x="3335" y="2906"/>
                  <a:pt x="3425" y="2819"/>
                </a:cubicBezTo>
                <a:cubicBezTo>
                  <a:pt x="3512" y="2714"/>
                  <a:pt x="3558" y="2598"/>
                  <a:pt x="3497" y="2537"/>
                </a:cubicBezTo>
                <a:cubicBezTo>
                  <a:pt x="3439" y="2494"/>
                  <a:pt x="3587" y="2229"/>
                  <a:pt x="3587" y="2021"/>
                </a:cubicBezTo>
                <a:cubicBezTo>
                  <a:pt x="3587" y="1800"/>
                  <a:pt x="3927" y="1565"/>
                  <a:pt x="3927" y="1727"/>
                </a:cubicBezTo>
                <a:cubicBezTo>
                  <a:pt x="3927" y="1887"/>
                  <a:pt x="4104" y="1844"/>
                  <a:pt x="4368" y="1844"/>
                </a:cubicBezTo>
                <a:cubicBezTo>
                  <a:pt x="4620" y="1844"/>
                  <a:pt x="4899" y="1919"/>
                  <a:pt x="4974" y="1992"/>
                </a:cubicBezTo>
                <a:cubicBezTo>
                  <a:pt x="5047" y="2067"/>
                  <a:pt x="5462" y="1992"/>
                  <a:pt x="5564" y="2198"/>
                </a:cubicBezTo>
                <a:cubicBezTo>
                  <a:pt x="5654" y="2389"/>
                  <a:pt x="5903" y="2389"/>
                  <a:pt x="5903" y="2389"/>
                </a:cubicBezTo>
                <a:cubicBezTo>
                  <a:pt x="6362" y="2833"/>
                  <a:pt x="6524" y="2700"/>
                  <a:pt x="6597" y="2862"/>
                </a:cubicBezTo>
                <a:cubicBezTo>
                  <a:pt x="6672" y="3010"/>
                  <a:pt x="7203" y="3246"/>
                  <a:pt x="7366" y="3275"/>
                </a:cubicBezTo>
                <a:cubicBezTo>
                  <a:pt x="7528" y="3306"/>
                  <a:pt x="7735" y="3777"/>
                  <a:pt x="7793" y="4000"/>
                </a:cubicBezTo>
                <a:cubicBezTo>
                  <a:pt x="7853" y="4220"/>
                  <a:pt x="8074" y="4531"/>
                  <a:pt x="8074" y="4531"/>
                </a:cubicBezTo>
                <a:cubicBezTo>
                  <a:pt x="8501" y="4679"/>
                  <a:pt x="8472" y="4693"/>
                  <a:pt x="8530" y="4752"/>
                </a:cubicBezTo>
                <a:cubicBezTo>
                  <a:pt x="8649" y="4589"/>
                  <a:pt x="8782" y="4308"/>
                  <a:pt x="8782" y="4206"/>
                </a:cubicBezTo>
                <a:cubicBezTo>
                  <a:pt x="8782" y="4087"/>
                  <a:pt x="8887" y="3881"/>
                  <a:pt x="8945" y="3791"/>
                </a:cubicBezTo>
                <a:cubicBezTo>
                  <a:pt x="8870" y="3718"/>
                  <a:pt x="8753" y="3614"/>
                  <a:pt x="8693" y="3556"/>
                </a:cubicBezTo>
                <a:cubicBezTo>
                  <a:pt x="8591" y="3452"/>
                  <a:pt x="8324" y="3364"/>
                  <a:pt x="8324" y="3083"/>
                </a:cubicBezTo>
              </a:path>
            </a:pathLst>
          </a:custGeom>
          <a:solidFill>
            <a:srgbClr val="A5A5A5"/>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68" name="Freeform 63"/>
          <p:cNvSpPr>
            <a:spLocks noChangeArrowheads="1"/>
          </p:cNvSpPr>
          <p:nvPr/>
        </p:nvSpPr>
        <p:spPr bwMode="auto">
          <a:xfrm>
            <a:off x="1553681" y="3424964"/>
            <a:ext cx="781112" cy="534845"/>
          </a:xfrm>
          <a:custGeom>
            <a:avLst/>
            <a:gdLst>
              <a:gd name="T0" fmla="*/ 535633 w 4073"/>
              <a:gd name="T1" fmla="*/ 15463 h 2790"/>
              <a:gd name="T2" fmla="*/ 535633 w 4073"/>
              <a:gd name="T3" fmla="*/ 15463 h 2790"/>
              <a:gd name="T4" fmla="*/ 423758 w 4073"/>
              <a:gd name="T5" fmla="*/ 132335 h 2790"/>
              <a:gd name="T6" fmla="*/ 285983 w 4073"/>
              <a:gd name="T7" fmla="*/ 371473 h 2790"/>
              <a:gd name="T8" fmla="*/ 121947 w 4073"/>
              <a:gd name="T9" fmla="*/ 774591 h 2790"/>
              <a:gd name="T10" fmla="*/ 110796 w 4073"/>
              <a:gd name="T11" fmla="*/ 870246 h 2790"/>
              <a:gd name="T12" fmla="*/ 20864 w 4073"/>
              <a:gd name="T13" fmla="*/ 982083 h 2790"/>
              <a:gd name="T14" fmla="*/ 132379 w 4073"/>
              <a:gd name="T15" fmla="*/ 933896 h 2790"/>
              <a:gd name="T16" fmla="*/ 270155 w 4073"/>
              <a:gd name="T17" fmla="*/ 939290 h 2790"/>
              <a:gd name="T18" fmla="*/ 339222 w 4073"/>
              <a:gd name="T19" fmla="*/ 997546 h 2790"/>
              <a:gd name="T20" fmla="*/ 339222 w 4073"/>
              <a:gd name="T21" fmla="*/ 997546 h 2790"/>
              <a:gd name="T22" fmla="*/ 493545 w 4073"/>
              <a:gd name="T23" fmla="*/ 901891 h 2790"/>
              <a:gd name="T24" fmla="*/ 557217 w 4073"/>
              <a:gd name="T25" fmla="*/ 811990 h 2790"/>
              <a:gd name="T26" fmla="*/ 540669 w 4073"/>
              <a:gd name="T27" fmla="*/ 684689 h 2790"/>
              <a:gd name="T28" fmla="*/ 700388 w 4073"/>
              <a:gd name="T29" fmla="*/ 572852 h 2790"/>
              <a:gd name="T30" fmla="*/ 870539 w 4073"/>
              <a:gd name="T31" fmla="*/ 536172 h 2790"/>
              <a:gd name="T32" fmla="*/ 1077382 w 4073"/>
              <a:gd name="T33" fmla="*/ 668867 h 2790"/>
              <a:gd name="T34" fmla="*/ 1284224 w 4073"/>
              <a:gd name="T35" fmla="*/ 705546 h 2790"/>
              <a:gd name="T36" fmla="*/ 1464807 w 4073"/>
              <a:gd name="T37" fmla="*/ 599822 h 2790"/>
              <a:gd name="T38" fmla="*/ 1347896 w 4073"/>
              <a:gd name="T39" fmla="*/ 259995 h 2790"/>
              <a:gd name="T40" fmla="*/ 1215157 w 4073"/>
              <a:gd name="T41" fmla="*/ 201379 h 2790"/>
              <a:gd name="T42" fmla="*/ 1066950 w 4073"/>
              <a:gd name="T43" fmla="*/ 79113 h 2790"/>
              <a:gd name="T44" fmla="*/ 848955 w 4073"/>
              <a:gd name="T45" fmla="*/ 10429 h 2790"/>
              <a:gd name="T46" fmla="*/ 848955 w 4073"/>
              <a:gd name="T47" fmla="*/ 5034 h 2790"/>
              <a:gd name="T48" fmla="*/ 535633 w 4073"/>
              <a:gd name="T49" fmla="*/ 15463 h 27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73" h="2790">
                <a:moveTo>
                  <a:pt x="1489" y="43"/>
                </a:moveTo>
                <a:lnTo>
                  <a:pt x="1489" y="43"/>
                </a:lnTo>
                <a:cubicBezTo>
                  <a:pt x="1431" y="104"/>
                  <a:pt x="1312" y="368"/>
                  <a:pt x="1178" y="368"/>
                </a:cubicBezTo>
                <a:cubicBezTo>
                  <a:pt x="1047" y="368"/>
                  <a:pt x="412" y="575"/>
                  <a:pt x="795" y="1033"/>
                </a:cubicBezTo>
                <a:cubicBezTo>
                  <a:pt x="795" y="1033"/>
                  <a:pt x="485" y="1845"/>
                  <a:pt x="339" y="2154"/>
                </a:cubicBezTo>
                <a:cubicBezTo>
                  <a:pt x="441" y="2168"/>
                  <a:pt x="383" y="2331"/>
                  <a:pt x="308" y="2420"/>
                </a:cubicBezTo>
                <a:cubicBezTo>
                  <a:pt x="220" y="2493"/>
                  <a:pt x="0" y="2656"/>
                  <a:pt x="58" y="2731"/>
                </a:cubicBezTo>
                <a:cubicBezTo>
                  <a:pt x="116" y="2789"/>
                  <a:pt x="293" y="2626"/>
                  <a:pt x="368" y="2597"/>
                </a:cubicBezTo>
                <a:cubicBezTo>
                  <a:pt x="426" y="2568"/>
                  <a:pt x="647" y="2508"/>
                  <a:pt x="751" y="2612"/>
                </a:cubicBezTo>
                <a:cubicBezTo>
                  <a:pt x="810" y="2670"/>
                  <a:pt x="885" y="2745"/>
                  <a:pt x="943" y="2774"/>
                </a:cubicBezTo>
                <a:cubicBezTo>
                  <a:pt x="943" y="2774"/>
                  <a:pt x="1297" y="2583"/>
                  <a:pt x="1372" y="2508"/>
                </a:cubicBezTo>
                <a:cubicBezTo>
                  <a:pt x="1445" y="2420"/>
                  <a:pt x="1593" y="2345"/>
                  <a:pt x="1549" y="2258"/>
                </a:cubicBezTo>
                <a:cubicBezTo>
                  <a:pt x="1518" y="2168"/>
                  <a:pt x="1503" y="1904"/>
                  <a:pt x="1503" y="1904"/>
                </a:cubicBezTo>
                <a:cubicBezTo>
                  <a:pt x="1503" y="1741"/>
                  <a:pt x="1710" y="1668"/>
                  <a:pt x="1947" y="1593"/>
                </a:cubicBezTo>
                <a:cubicBezTo>
                  <a:pt x="2110" y="1550"/>
                  <a:pt x="2287" y="1491"/>
                  <a:pt x="2420" y="1491"/>
                </a:cubicBezTo>
                <a:cubicBezTo>
                  <a:pt x="2731" y="1491"/>
                  <a:pt x="2760" y="1860"/>
                  <a:pt x="2995" y="1860"/>
                </a:cubicBezTo>
                <a:cubicBezTo>
                  <a:pt x="3216" y="1860"/>
                  <a:pt x="3335" y="1962"/>
                  <a:pt x="3570" y="1962"/>
                </a:cubicBezTo>
                <a:cubicBezTo>
                  <a:pt x="3793" y="1962"/>
                  <a:pt x="4014" y="1727"/>
                  <a:pt x="4072" y="1668"/>
                </a:cubicBezTo>
                <a:cubicBezTo>
                  <a:pt x="3939" y="1431"/>
                  <a:pt x="3808" y="914"/>
                  <a:pt x="3747" y="723"/>
                </a:cubicBezTo>
                <a:cubicBezTo>
                  <a:pt x="3689" y="502"/>
                  <a:pt x="3570" y="560"/>
                  <a:pt x="3378" y="560"/>
                </a:cubicBezTo>
                <a:cubicBezTo>
                  <a:pt x="3172" y="560"/>
                  <a:pt x="3099" y="444"/>
                  <a:pt x="2966" y="220"/>
                </a:cubicBezTo>
                <a:cubicBezTo>
                  <a:pt x="2833" y="14"/>
                  <a:pt x="2360" y="104"/>
                  <a:pt x="2360" y="29"/>
                </a:cubicBezTo>
                <a:cubicBezTo>
                  <a:pt x="2360" y="29"/>
                  <a:pt x="2360" y="29"/>
                  <a:pt x="2360" y="14"/>
                </a:cubicBezTo>
                <a:cubicBezTo>
                  <a:pt x="2124" y="14"/>
                  <a:pt x="1549" y="0"/>
                  <a:pt x="1489" y="43"/>
                </a:cubicBezTo>
              </a:path>
            </a:pathLst>
          </a:custGeom>
          <a:solidFill>
            <a:srgbClr val="A6A6A6"/>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69" name="Freeform 64"/>
          <p:cNvSpPr>
            <a:spLocks noChangeArrowheads="1"/>
          </p:cNvSpPr>
          <p:nvPr/>
        </p:nvSpPr>
        <p:spPr bwMode="auto">
          <a:xfrm>
            <a:off x="1188090" y="2999289"/>
            <a:ext cx="831889" cy="905512"/>
          </a:xfrm>
          <a:custGeom>
            <a:avLst/>
            <a:gdLst>
              <a:gd name="T0" fmla="*/ 3320 w 4340"/>
              <a:gd name="T1" fmla="*/ 2052 h 4724"/>
              <a:gd name="T2" fmla="*/ 3320 w 4340"/>
              <a:gd name="T3" fmla="*/ 2052 h 4724"/>
              <a:gd name="T4" fmla="*/ 3497 w 4340"/>
              <a:gd name="T5" fmla="*/ 1521 h 4724"/>
              <a:gd name="T6" fmla="*/ 3970 w 4340"/>
              <a:gd name="T7" fmla="*/ 1077 h 4724"/>
              <a:gd name="T8" fmla="*/ 4339 w 4340"/>
              <a:gd name="T9" fmla="*/ 650 h 4724"/>
              <a:gd name="T10" fmla="*/ 3822 w 4340"/>
              <a:gd name="T11" fmla="*/ 0 h 4724"/>
              <a:gd name="T12" fmla="*/ 3245 w 4340"/>
              <a:gd name="T13" fmla="*/ 444 h 4724"/>
              <a:gd name="T14" fmla="*/ 2891 w 4340"/>
              <a:gd name="T15" fmla="*/ 401 h 4724"/>
              <a:gd name="T16" fmla="*/ 2478 w 4340"/>
              <a:gd name="T17" fmla="*/ 488 h 4724"/>
              <a:gd name="T18" fmla="*/ 2035 w 4340"/>
              <a:gd name="T19" fmla="*/ 532 h 4724"/>
              <a:gd name="T20" fmla="*/ 1547 w 4340"/>
              <a:gd name="T21" fmla="*/ 444 h 4724"/>
              <a:gd name="T22" fmla="*/ 972 w 4340"/>
              <a:gd name="T23" fmla="*/ 369 h 4724"/>
              <a:gd name="T24" fmla="*/ 708 w 4340"/>
              <a:gd name="T25" fmla="*/ 755 h 4724"/>
              <a:gd name="T26" fmla="*/ 839 w 4340"/>
              <a:gd name="T27" fmla="*/ 1388 h 4724"/>
              <a:gd name="T28" fmla="*/ 1016 w 4340"/>
              <a:gd name="T29" fmla="*/ 2125 h 4724"/>
              <a:gd name="T30" fmla="*/ 397 w 4340"/>
              <a:gd name="T31" fmla="*/ 2421 h 4724"/>
              <a:gd name="T32" fmla="*/ 116 w 4340"/>
              <a:gd name="T33" fmla="*/ 2525 h 4724"/>
              <a:gd name="T34" fmla="*/ 177 w 4340"/>
              <a:gd name="T35" fmla="*/ 2746 h 4724"/>
              <a:gd name="T36" fmla="*/ 220 w 4340"/>
              <a:gd name="T37" fmla="*/ 2746 h 4724"/>
              <a:gd name="T38" fmla="*/ 293 w 4340"/>
              <a:gd name="T39" fmla="*/ 3233 h 4724"/>
              <a:gd name="T40" fmla="*/ 1135 w 4340"/>
              <a:gd name="T41" fmla="*/ 4206 h 4724"/>
              <a:gd name="T42" fmla="*/ 1770 w 4340"/>
              <a:gd name="T43" fmla="*/ 4723 h 4724"/>
              <a:gd name="T44" fmla="*/ 2226 w 4340"/>
              <a:gd name="T45" fmla="*/ 4369 h 4724"/>
              <a:gd name="T46" fmla="*/ 2243 w 4340"/>
              <a:gd name="T47" fmla="*/ 4369 h 4724"/>
              <a:gd name="T48" fmla="*/ 2699 w 4340"/>
              <a:gd name="T49" fmla="*/ 3248 h 4724"/>
              <a:gd name="T50" fmla="*/ 3082 w 4340"/>
              <a:gd name="T51" fmla="*/ 2583 h 4724"/>
              <a:gd name="T52" fmla="*/ 3393 w 4340"/>
              <a:gd name="T53" fmla="*/ 2258 h 4724"/>
              <a:gd name="T54" fmla="*/ 3541 w 4340"/>
              <a:gd name="T55" fmla="*/ 2229 h 4724"/>
              <a:gd name="T56" fmla="*/ 3320 w 4340"/>
              <a:gd name="T57" fmla="*/ 2052 h 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40" h="4724">
                <a:moveTo>
                  <a:pt x="3320" y="2052"/>
                </a:moveTo>
                <a:lnTo>
                  <a:pt x="3320" y="2052"/>
                </a:lnTo>
                <a:cubicBezTo>
                  <a:pt x="3216" y="1948"/>
                  <a:pt x="3349" y="1669"/>
                  <a:pt x="3497" y="1521"/>
                </a:cubicBezTo>
                <a:cubicBezTo>
                  <a:pt x="3645" y="1373"/>
                  <a:pt x="3732" y="1123"/>
                  <a:pt x="3970" y="1077"/>
                </a:cubicBezTo>
                <a:cubicBezTo>
                  <a:pt x="4205" y="1034"/>
                  <a:pt x="4339" y="798"/>
                  <a:pt x="4339" y="650"/>
                </a:cubicBezTo>
                <a:cubicBezTo>
                  <a:pt x="4339" y="502"/>
                  <a:pt x="3970" y="0"/>
                  <a:pt x="3822" y="0"/>
                </a:cubicBezTo>
                <a:cubicBezTo>
                  <a:pt x="3689" y="0"/>
                  <a:pt x="3497" y="311"/>
                  <a:pt x="3245" y="444"/>
                </a:cubicBezTo>
                <a:cubicBezTo>
                  <a:pt x="3010" y="578"/>
                  <a:pt x="2995" y="502"/>
                  <a:pt x="2891" y="401"/>
                </a:cubicBezTo>
                <a:cubicBezTo>
                  <a:pt x="2789" y="296"/>
                  <a:pt x="2641" y="401"/>
                  <a:pt x="2478" y="488"/>
                </a:cubicBezTo>
                <a:cubicBezTo>
                  <a:pt x="2330" y="592"/>
                  <a:pt x="2168" y="532"/>
                  <a:pt x="2035" y="532"/>
                </a:cubicBezTo>
                <a:cubicBezTo>
                  <a:pt x="1887" y="532"/>
                  <a:pt x="1695" y="592"/>
                  <a:pt x="1547" y="444"/>
                </a:cubicBezTo>
                <a:cubicBezTo>
                  <a:pt x="1387" y="296"/>
                  <a:pt x="1033" y="311"/>
                  <a:pt x="972" y="369"/>
                </a:cubicBezTo>
                <a:cubicBezTo>
                  <a:pt x="929" y="415"/>
                  <a:pt x="795" y="621"/>
                  <a:pt x="708" y="755"/>
                </a:cubicBezTo>
                <a:cubicBezTo>
                  <a:pt x="870" y="946"/>
                  <a:pt x="839" y="1225"/>
                  <a:pt x="839" y="1388"/>
                </a:cubicBezTo>
                <a:cubicBezTo>
                  <a:pt x="839" y="1608"/>
                  <a:pt x="1062" y="2067"/>
                  <a:pt x="1016" y="2125"/>
                </a:cubicBezTo>
                <a:cubicBezTo>
                  <a:pt x="958" y="2171"/>
                  <a:pt x="589" y="2465"/>
                  <a:pt x="397" y="2421"/>
                </a:cubicBezTo>
                <a:cubicBezTo>
                  <a:pt x="220" y="2377"/>
                  <a:pt x="0" y="2406"/>
                  <a:pt x="116" y="2525"/>
                </a:cubicBezTo>
                <a:cubicBezTo>
                  <a:pt x="191" y="2598"/>
                  <a:pt x="191" y="2688"/>
                  <a:pt x="177" y="2746"/>
                </a:cubicBezTo>
                <a:cubicBezTo>
                  <a:pt x="206" y="2746"/>
                  <a:pt x="220" y="2746"/>
                  <a:pt x="220" y="2746"/>
                </a:cubicBezTo>
                <a:cubicBezTo>
                  <a:pt x="383" y="2923"/>
                  <a:pt x="177" y="3115"/>
                  <a:pt x="293" y="3233"/>
                </a:cubicBezTo>
                <a:cubicBezTo>
                  <a:pt x="397" y="3338"/>
                  <a:pt x="1047" y="3869"/>
                  <a:pt x="1135" y="4206"/>
                </a:cubicBezTo>
                <a:cubicBezTo>
                  <a:pt x="1224" y="4560"/>
                  <a:pt x="1637" y="4723"/>
                  <a:pt x="1770" y="4723"/>
                </a:cubicBezTo>
                <a:cubicBezTo>
                  <a:pt x="1904" y="4723"/>
                  <a:pt x="2110" y="4369"/>
                  <a:pt x="2226" y="4369"/>
                </a:cubicBezTo>
                <a:cubicBezTo>
                  <a:pt x="2243" y="4369"/>
                  <a:pt x="2243" y="4369"/>
                  <a:pt x="2243" y="4369"/>
                </a:cubicBezTo>
                <a:cubicBezTo>
                  <a:pt x="2389" y="4060"/>
                  <a:pt x="2699" y="3248"/>
                  <a:pt x="2699" y="3248"/>
                </a:cubicBezTo>
                <a:cubicBezTo>
                  <a:pt x="2316" y="2790"/>
                  <a:pt x="2951" y="2583"/>
                  <a:pt x="3082" y="2583"/>
                </a:cubicBezTo>
                <a:cubicBezTo>
                  <a:pt x="3216" y="2583"/>
                  <a:pt x="3335" y="2319"/>
                  <a:pt x="3393" y="2258"/>
                </a:cubicBezTo>
                <a:cubicBezTo>
                  <a:pt x="3407" y="2244"/>
                  <a:pt x="3468" y="2244"/>
                  <a:pt x="3541" y="2229"/>
                </a:cubicBezTo>
                <a:cubicBezTo>
                  <a:pt x="3512" y="2157"/>
                  <a:pt x="3407" y="2140"/>
                  <a:pt x="3320" y="2052"/>
                </a:cubicBezTo>
              </a:path>
            </a:pathLst>
          </a:custGeom>
          <a:solidFill>
            <a:srgbClr val="A7A7A7"/>
          </a:solidFill>
          <a:ln w="12700" cap="flat" cmpd="sng">
            <a:solidFill>
              <a:schemeClr val="bg1"/>
            </a:solidFill>
            <a:bevel/>
            <a:headEnd/>
            <a:tailEnd/>
          </a:ln>
          <a:effectLst>
            <a:outerShdw blurRad="50800" dist="38100" dir="2700000" algn="tl" rotWithShape="0">
              <a:prstClr val="black">
                <a:alpha val="40000"/>
              </a:prstClr>
            </a:outerShdw>
          </a:effectLst>
        </p:spPr>
        <p:txBody>
          <a:bodyPr wrap="none" anchor="ctr"/>
          <a:lstStyle/>
          <a:p>
            <a:pPr defTabSz="2437888">
              <a:defRPr/>
            </a:pPr>
            <a:endParaRPr lang="en-US" sz="1872"/>
          </a:p>
        </p:txBody>
      </p:sp>
      <p:sp>
        <p:nvSpPr>
          <p:cNvPr id="170" name="Freeform 65"/>
          <p:cNvSpPr>
            <a:spLocks noChangeArrowheads="1"/>
          </p:cNvSpPr>
          <p:nvPr/>
        </p:nvSpPr>
        <p:spPr bwMode="auto">
          <a:xfrm>
            <a:off x="1366654" y="2722558"/>
            <a:ext cx="659248" cy="390132"/>
          </a:xfrm>
          <a:custGeom>
            <a:avLst/>
            <a:gdLst>
              <a:gd name="T0" fmla="*/ 1203870 w 3440"/>
              <a:gd name="T1" fmla="*/ 201094 h 2038"/>
              <a:gd name="T2" fmla="*/ 1203870 w 3440"/>
              <a:gd name="T3" fmla="*/ 201094 h 2038"/>
              <a:gd name="T4" fmla="*/ 1124427 w 3440"/>
              <a:gd name="T5" fmla="*/ 47760 h 2038"/>
              <a:gd name="T6" fmla="*/ 880346 w 3440"/>
              <a:gd name="T7" fmla="*/ 15800 h 2038"/>
              <a:gd name="T8" fmla="*/ 679042 w 3440"/>
              <a:gd name="T9" fmla="*/ 84387 h 2038"/>
              <a:gd name="T10" fmla="*/ 498587 w 3440"/>
              <a:gd name="T11" fmla="*/ 94801 h 2038"/>
              <a:gd name="T12" fmla="*/ 264931 w 3440"/>
              <a:gd name="T13" fmla="*/ 137534 h 2038"/>
              <a:gd name="T14" fmla="*/ 106044 w 3440"/>
              <a:gd name="T15" fmla="*/ 259626 h 2038"/>
              <a:gd name="T16" fmla="*/ 79084 w 3440"/>
              <a:gd name="T17" fmla="*/ 477238 h 2038"/>
              <a:gd name="T18" fmla="*/ 25882 w 3440"/>
              <a:gd name="T19" fmla="*/ 551212 h 2038"/>
              <a:gd name="T20" fmla="*/ 101011 w 3440"/>
              <a:gd name="T21" fmla="*/ 635599 h 2038"/>
              <a:gd name="T22" fmla="*/ 222153 w 3440"/>
              <a:gd name="T23" fmla="*/ 678332 h 2038"/>
              <a:gd name="T24" fmla="*/ 397575 w 3440"/>
              <a:gd name="T25" fmla="*/ 709932 h 2038"/>
              <a:gd name="T26" fmla="*/ 556821 w 3440"/>
              <a:gd name="T27" fmla="*/ 694132 h 2038"/>
              <a:gd name="T28" fmla="*/ 705283 w 3440"/>
              <a:gd name="T29" fmla="*/ 662891 h 2038"/>
              <a:gd name="T30" fmla="*/ 832536 w 3440"/>
              <a:gd name="T31" fmla="*/ 678332 h 2038"/>
              <a:gd name="T32" fmla="*/ 1023415 w 3440"/>
              <a:gd name="T33" fmla="*/ 518893 h 2038"/>
              <a:gd name="T34" fmla="*/ 1018383 w 3440"/>
              <a:gd name="T35" fmla="*/ 355146 h 2038"/>
              <a:gd name="T36" fmla="*/ 1203870 w 3440"/>
              <a:gd name="T37" fmla="*/ 201094 h 20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440" h="2038">
                <a:moveTo>
                  <a:pt x="3349" y="560"/>
                </a:moveTo>
                <a:lnTo>
                  <a:pt x="3349" y="560"/>
                </a:lnTo>
                <a:cubicBezTo>
                  <a:pt x="3439" y="473"/>
                  <a:pt x="3276" y="279"/>
                  <a:pt x="3128" y="133"/>
                </a:cubicBezTo>
                <a:cubicBezTo>
                  <a:pt x="2980" y="0"/>
                  <a:pt x="2626" y="14"/>
                  <a:pt x="2449" y="44"/>
                </a:cubicBezTo>
                <a:cubicBezTo>
                  <a:pt x="2287" y="87"/>
                  <a:pt x="2110" y="235"/>
                  <a:pt x="1889" y="235"/>
                </a:cubicBezTo>
                <a:cubicBezTo>
                  <a:pt x="1683" y="235"/>
                  <a:pt x="1579" y="177"/>
                  <a:pt x="1387" y="264"/>
                </a:cubicBezTo>
                <a:cubicBezTo>
                  <a:pt x="1181" y="354"/>
                  <a:pt x="1004" y="383"/>
                  <a:pt x="737" y="383"/>
                </a:cubicBezTo>
                <a:cubicBezTo>
                  <a:pt x="473" y="383"/>
                  <a:pt x="574" y="560"/>
                  <a:pt x="295" y="723"/>
                </a:cubicBezTo>
                <a:cubicBezTo>
                  <a:pt x="0" y="885"/>
                  <a:pt x="441" y="1239"/>
                  <a:pt x="220" y="1329"/>
                </a:cubicBezTo>
                <a:cubicBezTo>
                  <a:pt x="0" y="1431"/>
                  <a:pt x="72" y="1535"/>
                  <a:pt x="72" y="1535"/>
                </a:cubicBezTo>
                <a:cubicBezTo>
                  <a:pt x="220" y="1579"/>
                  <a:pt x="264" y="1683"/>
                  <a:pt x="281" y="1770"/>
                </a:cubicBezTo>
                <a:cubicBezTo>
                  <a:pt x="397" y="1785"/>
                  <a:pt x="531" y="1814"/>
                  <a:pt x="618" y="1889"/>
                </a:cubicBezTo>
                <a:cubicBezTo>
                  <a:pt x="766" y="2037"/>
                  <a:pt x="958" y="1977"/>
                  <a:pt x="1106" y="1977"/>
                </a:cubicBezTo>
                <a:cubicBezTo>
                  <a:pt x="1239" y="1977"/>
                  <a:pt x="1401" y="2037"/>
                  <a:pt x="1549" y="1933"/>
                </a:cubicBezTo>
                <a:cubicBezTo>
                  <a:pt x="1712" y="1846"/>
                  <a:pt x="1860" y="1741"/>
                  <a:pt x="1962" y="1846"/>
                </a:cubicBezTo>
                <a:cubicBezTo>
                  <a:pt x="2066" y="1947"/>
                  <a:pt x="2081" y="2023"/>
                  <a:pt x="2316" y="1889"/>
                </a:cubicBezTo>
                <a:cubicBezTo>
                  <a:pt x="2539" y="1770"/>
                  <a:pt x="2716" y="1506"/>
                  <a:pt x="2847" y="1445"/>
                </a:cubicBezTo>
                <a:cubicBezTo>
                  <a:pt x="2847" y="1312"/>
                  <a:pt x="2833" y="1120"/>
                  <a:pt x="2833" y="989"/>
                </a:cubicBezTo>
                <a:cubicBezTo>
                  <a:pt x="2833" y="752"/>
                  <a:pt x="3247" y="664"/>
                  <a:pt x="3349" y="560"/>
                </a:cubicBezTo>
              </a:path>
            </a:pathLst>
          </a:custGeom>
          <a:solidFill>
            <a:srgbClr val="A8A8A8"/>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71" name="Freeform 67"/>
          <p:cNvSpPr>
            <a:spLocks noChangeArrowheads="1"/>
          </p:cNvSpPr>
          <p:nvPr/>
        </p:nvSpPr>
        <p:spPr bwMode="auto">
          <a:xfrm>
            <a:off x="1431817" y="2065003"/>
            <a:ext cx="831889" cy="761646"/>
          </a:xfrm>
          <a:custGeom>
            <a:avLst/>
            <a:gdLst>
              <a:gd name="T0" fmla="*/ 1560051 w 4340"/>
              <a:gd name="T1" fmla="*/ 870847 h 3972"/>
              <a:gd name="T2" fmla="*/ 1560051 w 4340"/>
              <a:gd name="T3" fmla="*/ 870847 h 3972"/>
              <a:gd name="T4" fmla="*/ 1417313 w 4340"/>
              <a:gd name="T5" fmla="*/ 387403 h 3972"/>
              <a:gd name="T6" fmla="*/ 1157365 w 4340"/>
              <a:gd name="T7" fmla="*/ 318699 h 3972"/>
              <a:gd name="T8" fmla="*/ 1082221 w 4340"/>
              <a:gd name="T9" fmla="*/ 101437 h 3972"/>
              <a:gd name="T10" fmla="*/ 875484 w 4340"/>
              <a:gd name="T11" fmla="*/ 0 h 3972"/>
              <a:gd name="T12" fmla="*/ 674141 w 4340"/>
              <a:gd name="T13" fmla="*/ 297476 h 3972"/>
              <a:gd name="T14" fmla="*/ 578143 w 4340"/>
              <a:gd name="T15" fmla="*/ 340281 h 3972"/>
              <a:gd name="T16" fmla="*/ 350553 w 4340"/>
              <a:gd name="T17" fmla="*/ 313303 h 3972"/>
              <a:gd name="T18" fmla="*/ 254556 w 4340"/>
              <a:gd name="T19" fmla="*/ 473013 h 3972"/>
              <a:gd name="T20" fmla="*/ 63639 w 4340"/>
              <a:gd name="T21" fmla="*/ 600348 h 3972"/>
              <a:gd name="T22" fmla="*/ 5393 w 4340"/>
              <a:gd name="T23" fmla="*/ 796748 h 3972"/>
              <a:gd name="T24" fmla="*/ 0 w 4340"/>
              <a:gd name="T25" fmla="*/ 796748 h 3972"/>
              <a:gd name="T26" fmla="*/ 122244 w 4340"/>
              <a:gd name="T27" fmla="*/ 875883 h 3972"/>
              <a:gd name="T28" fmla="*/ 286914 w 4340"/>
              <a:gd name="T29" fmla="*/ 987751 h 3972"/>
              <a:gd name="T30" fmla="*/ 275768 w 4340"/>
              <a:gd name="T31" fmla="*/ 1147460 h 3972"/>
              <a:gd name="T32" fmla="*/ 307768 w 4340"/>
              <a:gd name="T33" fmla="*/ 1353931 h 3972"/>
              <a:gd name="T34" fmla="*/ 376800 w 4340"/>
              <a:gd name="T35" fmla="*/ 1326953 h 3972"/>
              <a:gd name="T36" fmla="*/ 557290 w 4340"/>
              <a:gd name="T37" fmla="*/ 1316522 h 3972"/>
              <a:gd name="T38" fmla="*/ 758633 w 4340"/>
              <a:gd name="T39" fmla="*/ 1247818 h 3972"/>
              <a:gd name="T40" fmla="*/ 1002762 w 4340"/>
              <a:gd name="T41" fmla="*/ 1279832 h 3972"/>
              <a:gd name="T42" fmla="*/ 1087614 w 4340"/>
              <a:gd name="T43" fmla="*/ 1428390 h 3972"/>
              <a:gd name="T44" fmla="*/ 1560051 w 4340"/>
              <a:gd name="T45" fmla="*/ 870847 h 39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340" h="3972">
                <a:moveTo>
                  <a:pt x="4339" y="2421"/>
                </a:moveTo>
                <a:lnTo>
                  <a:pt x="4339" y="2421"/>
                </a:lnTo>
                <a:cubicBezTo>
                  <a:pt x="3942" y="1077"/>
                  <a:pt x="3942" y="1077"/>
                  <a:pt x="3942" y="1077"/>
                </a:cubicBezTo>
                <a:cubicBezTo>
                  <a:pt x="3942" y="1077"/>
                  <a:pt x="3454" y="1034"/>
                  <a:pt x="3219" y="886"/>
                </a:cubicBezTo>
                <a:cubicBezTo>
                  <a:pt x="2981" y="738"/>
                  <a:pt x="3010" y="369"/>
                  <a:pt x="3010" y="282"/>
                </a:cubicBezTo>
                <a:cubicBezTo>
                  <a:pt x="3010" y="192"/>
                  <a:pt x="2435" y="0"/>
                  <a:pt x="2435" y="0"/>
                </a:cubicBezTo>
                <a:cubicBezTo>
                  <a:pt x="2435" y="0"/>
                  <a:pt x="1962" y="679"/>
                  <a:pt x="1875" y="827"/>
                </a:cubicBezTo>
                <a:cubicBezTo>
                  <a:pt x="1785" y="990"/>
                  <a:pt x="1608" y="946"/>
                  <a:pt x="1608" y="946"/>
                </a:cubicBezTo>
                <a:cubicBezTo>
                  <a:pt x="1283" y="871"/>
                  <a:pt x="1092" y="856"/>
                  <a:pt x="975" y="871"/>
                </a:cubicBezTo>
                <a:cubicBezTo>
                  <a:pt x="1019" y="946"/>
                  <a:pt x="1048" y="1106"/>
                  <a:pt x="708" y="1315"/>
                </a:cubicBezTo>
                <a:cubicBezTo>
                  <a:pt x="221" y="1623"/>
                  <a:pt x="177" y="1669"/>
                  <a:pt x="177" y="1669"/>
                </a:cubicBezTo>
                <a:cubicBezTo>
                  <a:pt x="177" y="1669"/>
                  <a:pt x="296" y="2171"/>
                  <a:pt x="15" y="2215"/>
                </a:cubicBezTo>
                <a:lnTo>
                  <a:pt x="0" y="2215"/>
                </a:lnTo>
                <a:cubicBezTo>
                  <a:pt x="102" y="2273"/>
                  <a:pt x="279" y="2377"/>
                  <a:pt x="340" y="2435"/>
                </a:cubicBezTo>
                <a:cubicBezTo>
                  <a:pt x="442" y="2540"/>
                  <a:pt x="708" y="2540"/>
                  <a:pt x="798" y="2746"/>
                </a:cubicBezTo>
                <a:cubicBezTo>
                  <a:pt x="871" y="2952"/>
                  <a:pt x="767" y="3190"/>
                  <a:pt x="767" y="3190"/>
                </a:cubicBezTo>
                <a:cubicBezTo>
                  <a:pt x="767" y="3190"/>
                  <a:pt x="1062" y="3277"/>
                  <a:pt x="856" y="3764"/>
                </a:cubicBezTo>
                <a:cubicBezTo>
                  <a:pt x="915" y="3750"/>
                  <a:pt x="975" y="3721"/>
                  <a:pt x="1048" y="3689"/>
                </a:cubicBezTo>
                <a:cubicBezTo>
                  <a:pt x="1240" y="3602"/>
                  <a:pt x="1344" y="3660"/>
                  <a:pt x="1550" y="3660"/>
                </a:cubicBezTo>
                <a:cubicBezTo>
                  <a:pt x="1771" y="3660"/>
                  <a:pt x="1948" y="3512"/>
                  <a:pt x="2110" y="3469"/>
                </a:cubicBezTo>
                <a:cubicBezTo>
                  <a:pt x="2287" y="3439"/>
                  <a:pt x="2641" y="3425"/>
                  <a:pt x="2789" y="3558"/>
                </a:cubicBezTo>
                <a:cubicBezTo>
                  <a:pt x="2923" y="3689"/>
                  <a:pt x="3071" y="3866"/>
                  <a:pt x="3025" y="3971"/>
                </a:cubicBezTo>
                <a:cubicBezTo>
                  <a:pt x="3498" y="3852"/>
                  <a:pt x="4339" y="2421"/>
                  <a:pt x="4339" y="2421"/>
                </a:cubicBezTo>
              </a:path>
            </a:pathLst>
          </a:custGeom>
          <a:solidFill>
            <a:srgbClr val="A9A9A9"/>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72" name="Freeform 68"/>
          <p:cNvSpPr>
            <a:spLocks noChangeArrowheads="1"/>
          </p:cNvSpPr>
          <p:nvPr/>
        </p:nvSpPr>
        <p:spPr bwMode="auto">
          <a:xfrm>
            <a:off x="1278641" y="1572472"/>
            <a:ext cx="843736" cy="682096"/>
          </a:xfrm>
          <a:custGeom>
            <a:avLst/>
            <a:gdLst>
              <a:gd name="T0" fmla="*/ 1380894 w 4401"/>
              <a:gd name="T1" fmla="*/ 785547 h 3559"/>
              <a:gd name="T2" fmla="*/ 1380894 w 4401"/>
              <a:gd name="T3" fmla="*/ 785547 h 3559"/>
              <a:gd name="T4" fmla="*/ 1582274 w 4401"/>
              <a:gd name="T5" fmla="*/ 249506 h 3559"/>
              <a:gd name="T6" fmla="*/ 1566452 w 4401"/>
              <a:gd name="T7" fmla="*/ 254539 h 3559"/>
              <a:gd name="T8" fmla="*/ 1385929 w 4401"/>
              <a:gd name="T9" fmla="*/ 190904 h 3559"/>
              <a:gd name="T10" fmla="*/ 1119819 w 4401"/>
              <a:gd name="T11" fmla="*/ 180478 h 3559"/>
              <a:gd name="T12" fmla="*/ 1147149 w 4401"/>
              <a:gd name="T13" fmla="*/ 11145 h 3559"/>
              <a:gd name="T14" fmla="*/ 1035311 w 4401"/>
              <a:gd name="T15" fmla="*/ 26964 h 3559"/>
              <a:gd name="T16" fmla="*/ 892187 w 4401"/>
              <a:gd name="T17" fmla="*/ 16538 h 3559"/>
              <a:gd name="T18" fmla="*/ 775314 w 4401"/>
              <a:gd name="T19" fmla="*/ 42783 h 3559"/>
              <a:gd name="T20" fmla="*/ 605220 w 4401"/>
              <a:gd name="T21" fmla="*/ 127269 h 3559"/>
              <a:gd name="T22" fmla="*/ 663836 w 4401"/>
              <a:gd name="T23" fmla="*/ 170052 h 3559"/>
              <a:gd name="T24" fmla="*/ 780709 w 4401"/>
              <a:gd name="T25" fmla="*/ 233687 h 3559"/>
              <a:gd name="T26" fmla="*/ 897581 w 4401"/>
              <a:gd name="T27" fmla="*/ 271077 h 3559"/>
              <a:gd name="T28" fmla="*/ 849753 w 4401"/>
              <a:gd name="T29" fmla="*/ 318174 h 3559"/>
              <a:gd name="T30" fmla="*/ 701235 w 4401"/>
              <a:gd name="T31" fmla="*/ 318174 h 3559"/>
              <a:gd name="T32" fmla="*/ 557392 w 4401"/>
              <a:gd name="T33" fmla="*/ 281503 h 3559"/>
              <a:gd name="T34" fmla="*/ 371475 w 4401"/>
              <a:gd name="T35" fmla="*/ 254539 h 3559"/>
              <a:gd name="T36" fmla="*/ 271144 w 4401"/>
              <a:gd name="T37" fmla="*/ 228294 h 3559"/>
              <a:gd name="T38" fmla="*/ 223316 w 4401"/>
              <a:gd name="T39" fmla="*/ 212835 h 3559"/>
              <a:gd name="T40" fmla="*/ 85587 w 4401"/>
              <a:gd name="T41" fmla="*/ 217868 h 3559"/>
              <a:gd name="T42" fmla="*/ 58616 w 4401"/>
              <a:gd name="T43" fmla="*/ 355563 h 3559"/>
              <a:gd name="T44" fmla="*/ 0 w 4401"/>
              <a:gd name="T45" fmla="*/ 525615 h 3559"/>
              <a:gd name="T46" fmla="*/ 387298 w 4401"/>
              <a:gd name="T47" fmla="*/ 955599 h 3559"/>
              <a:gd name="T48" fmla="*/ 430091 w 4401"/>
              <a:gd name="T49" fmla="*/ 1077835 h 3559"/>
              <a:gd name="T50" fmla="*/ 621043 w 4401"/>
              <a:gd name="T51" fmla="*/ 1215531 h 3559"/>
              <a:gd name="T52" fmla="*/ 637585 w 4401"/>
              <a:gd name="T53" fmla="*/ 1236383 h 3559"/>
              <a:gd name="T54" fmla="*/ 865216 w 4401"/>
              <a:gd name="T55" fmla="*/ 1263347 h 3559"/>
              <a:gd name="T56" fmla="*/ 961232 w 4401"/>
              <a:gd name="T57" fmla="*/ 1220564 h 3559"/>
              <a:gd name="T58" fmla="*/ 1162612 w 4401"/>
              <a:gd name="T59" fmla="*/ 923243 h 3559"/>
              <a:gd name="T60" fmla="*/ 1369387 w 4401"/>
              <a:gd name="T61" fmla="*/ 1024627 h 3559"/>
              <a:gd name="T62" fmla="*/ 1369387 w 4401"/>
              <a:gd name="T63" fmla="*/ 1024627 h 3559"/>
              <a:gd name="T64" fmla="*/ 1454973 w 4401"/>
              <a:gd name="T65" fmla="*/ 1002696 h 3559"/>
              <a:gd name="T66" fmla="*/ 1380894 w 4401"/>
              <a:gd name="T67" fmla="*/ 785547 h 35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01" h="3559">
                <a:moveTo>
                  <a:pt x="3840" y="2185"/>
                </a:moveTo>
                <a:lnTo>
                  <a:pt x="3840" y="2185"/>
                </a:lnTo>
                <a:cubicBezTo>
                  <a:pt x="3869" y="1933"/>
                  <a:pt x="4325" y="1062"/>
                  <a:pt x="4400" y="694"/>
                </a:cubicBezTo>
                <a:cubicBezTo>
                  <a:pt x="4371" y="708"/>
                  <a:pt x="4356" y="708"/>
                  <a:pt x="4356" y="708"/>
                </a:cubicBezTo>
                <a:cubicBezTo>
                  <a:pt x="4267" y="546"/>
                  <a:pt x="3985" y="487"/>
                  <a:pt x="3854" y="531"/>
                </a:cubicBezTo>
                <a:cubicBezTo>
                  <a:pt x="3721" y="560"/>
                  <a:pt x="3454" y="606"/>
                  <a:pt x="3114" y="502"/>
                </a:cubicBezTo>
                <a:cubicBezTo>
                  <a:pt x="2850" y="429"/>
                  <a:pt x="3071" y="148"/>
                  <a:pt x="3190" y="31"/>
                </a:cubicBezTo>
                <a:cubicBezTo>
                  <a:pt x="3100" y="61"/>
                  <a:pt x="2967" y="75"/>
                  <a:pt x="2879" y="75"/>
                </a:cubicBezTo>
                <a:cubicBezTo>
                  <a:pt x="2760" y="75"/>
                  <a:pt x="2569" y="104"/>
                  <a:pt x="2481" y="46"/>
                </a:cubicBezTo>
                <a:cubicBezTo>
                  <a:pt x="2392" y="0"/>
                  <a:pt x="2215" y="75"/>
                  <a:pt x="2156" y="119"/>
                </a:cubicBezTo>
                <a:cubicBezTo>
                  <a:pt x="2113" y="162"/>
                  <a:pt x="1683" y="191"/>
                  <a:pt x="1683" y="354"/>
                </a:cubicBezTo>
                <a:cubicBezTo>
                  <a:pt x="1683" y="354"/>
                  <a:pt x="1698" y="429"/>
                  <a:pt x="1846" y="473"/>
                </a:cubicBezTo>
                <a:cubicBezTo>
                  <a:pt x="1994" y="516"/>
                  <a:pt x="1936" y="650"/>
                  <a:pt x="2171" y="650"/>
                </a:cubicBezTo>
                <a:cubicBezTo>
                  <a:pt x="2392" y="650"/>
                  <a:pt x="2481" y="621"/>
                  <a:pt x="2496" y="754"/>
                </a:cubicBezTo>
                <a:cubicBezTo>
                  <a:pt x="2496" y="754"/>
                  <a:pt x="2406" y="769"/>
                  <a:pt x="2363" y="885"/>
                </a:cubicBezTo>
                <a:cubicBezTo>
                  <a:pt x="2333" y="989"/>
                  <a:pt x="2098" y="1004"/>
                  <a:pt x="1950" y="885"/>
                </a:cubicBezTo>
                <a:cubicBezTo>
                  <a:pt x="1802" y="783"/>
                  <a:pt x="1727" y="783"/>
                  <a:pt x="1550" y="783"/>
                </a:cubicBezTo>
                <a:cubicBezTo>
                  <a:pt x="1373" y="783"/>
                  <a:pt x="1109" y="783"/>
                  <a:pt x="1033" y="708"/>
                </a:cubicBezTo>
                <a:cubicBezTo>
                  <a:pt x="961" y="635"/>
                  <a:pt x="798" y="650"/>
                  <a:pt x="754" y="635"/>
                </a:cubicBezTo>
                <a:cubicBezTo>
                  <a:pt x="694" y="621"/>
                  <a:pt x="740" y="592"/>
                  <a:pt x="621" y="592"/>
                </a:cubicBezTo>
                <a:cubicBezTo>
                  <a:pt x="563" y="592"/>
                  <a:pt x="400" y="592"/>
                  <a:pt x="238" y="606"/>
                </a:cubicBezTo>
                <a:cubicBezTo>
                  <a:pt x="209" y="723"/>
                  <a:pt x="163" y="931"/>
                  <a:pt x="163" y="989"/>
                </a:cubicBezTo>
                <a:cubicBezTo>
                  <a:pt x="163" y="1108"/>
                  <a:pt x="0" y="1358"/>
                  <a:pt x="0" y="1462"/>
                </a:cubicBezTo>
                <a:cubicBezTo>
                  <a:pt x="0" y="1579"/>
                  <a:pt x="488" y="2612"/>
                  <a:pt x="1077" y="2658"/>
                </a:cubicBezTo>
                <a:cubicBezTo>
                  <a:pt x="1077" y="2658"/>
                  <a:pt x="1329" y="2804"/>
                  <a:pt x="1196" y="2998"/>
                </a:cubicBezTo>
                <a:cubicBezTo>
                  <a:pt x="1077" y="3189"/>
                  <a:pt x="1417" y="3320"/>
                  <a:pt x="1727" y="3381"/>
                </a:cubicBezTo>
                <a:cubicBezTo>
                  <a:pt x="1727" y="3381"/>
                  <a:pt x="1742" y="3395"/>
                  <a:pt x="1773" y="3439"/>
                </a:cubicBezTo>
                <a:cubicBezTo>
                  <a:pt x="1890" y="3424"/>
                  <a:pt x="2081" y="3439"/>
                  <a:pt x="2406" y="3514"/>
                </a:cubicBezTo>
                <a:cubicBezTo>
                  <a:pt x="2406" y="3514"/>
                  <a:pt x="2583" y="3558"/>
                  <a:pt x="2673" y="3395"/>
                </a:cubicBezTo>
                <a:cubicBezTo>
                  <a:pt x="2760" y="3247"/>
                  <a:pt x="3233" y="2568"/>
                  <a:pt x="3233" y="2568"/>
                </a:cubicBezTo>
                <a:cubicBezTo>
                  <a:pt x="3233" y="2568"/>
                  <a:pt x="3808" y="2760"/>
                  <a:pt x="3808" y="2850"/>
                </a:cubicBezTo>
                <a:cubicBezTo>
                  <a:pt x="3912" y="2835"/>
                  <a:pt x="4017" y="2821"/>
                  <a:pt x="4046" y="2789"/>
                </a:cubicBezTo>
                <a:cubicBezTo>
                  <a:pt x="4104" y="2731"/>
                  <a:pt x="3808" y="2481"/>
                  <a:pt x="3840" y="2185"/>
                </a:cubicBezTo>
              </a:path>
            </a:pathLst>
          </a:custGeom>
          <a:solidFill>
            <a:srgbClr val="ABABAB"/>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73" name="Freeform 10"/>
          <p:cNvSpPr>
            <a:spLocks noChangeArrowheads="1"/>
          </p:cNvSpPr>
          <p:nvPr/>
        </p:nvSpPr>
        <p:spPr bwMode="auto">
          <a:xfrm>
            <a:off x="1295567" y="986003"/>
            <a:ext cx="883511" cy="474760"/>
          </a:xfrm>
          <a:custGeom>
            <a:avLst/>
            <a:gdLst>
              <a:gd name="T0" fmla="*/ 1423063 w 4607"/>
              <a:gd name="T1" fmla="*/ 816252 h 2480"/>
              <a:gd name="T2" fmla="*/ 1423063 w 4607"/>
              <a:gd name="T3" fmla="*/ 816252 h 2480"/>
              <a:gd name="T4" fmla="*/ 1656882 w 4607"/>
              <a:gd name="T5" fmla="*/ 651780 h 2480"/>
              <a:gd name="T6" fmla="*/ 1502561 w 4607"/>
              <a:gd name="T7" fmla="*/ 603660 h 2480"/>
              <a:gd name="T8" fmla="*/ 1321621 w 4607"/>
              <a:gd name="T9" fmla="*/ 550512 h 2480"/>
              <a:gd name="T10" fmla="*/ 1178811 w 4607"/>
              <a:gd name="T11" fmla="*/ 481922 h 2480"/>
              <a:gd name="T12" fmla="*/ 998230 w 4607"/>
              <a:gd name="T13" fmla="*/ 423388 h 2480"/>
              <a:gd name="T14" fmla="*/ 376989 w 4607"/>
              <a:gd name="T15" fmla="*/ 84749 h 2480"/>
              <a:gd name="T16" fmla="*/ 265116 w 4607"/>
              <a:gd name="T17" fmla="*/ 10414 h 2480"/>
              <a:gd name="T18" fmla="*/ 254684 w 4607"/>
              <a:gd name="T19" fmla="*/ 0 h 2480"/>
              <a:gd name="T20" fmla="*/ 148206 w 4607"/>
              <a:gd name="T21" fmla="*/ 21187 h 2480"/>
              <a:gd name="T22" fmla="*/ 148206 w 4607"/>
              <a:gd name="T23" fmla="*/ 153339 h 2480"/>
              <a:gd name="T24" fmla="*/ 58275 w 4607"/>
              <a:gd name="T25" fmla="*/ 535070 h 2480"/>
              <a:gd name="T26" fmla="*/ 366557 w 4607"/>
              <a:gd name="T27" fmla="*/ 582832 h 2480"/>
              <a:gd name="T28" fmla="*/ 547138 w 4607"/>
              <a:gd name="T29" fmla="*/ 683741 h 2480"/>
              <a:gd name="T30" fmla="*/ 684912 w 4607"/>
              <a:gd name="T31" fmla="*/ 709956 h 2480"/>
              <a:gd name="T32" fmla="*/ 828081 w 4607"/>
              <a:gd name="T33" fmla="*/ 683741 h 2480"/>
              <a:gd name="T34" fmla="*/ 1040677 w 4607"/>
              <a:gd name="T35" fmla="*/ 890228 h 2480"/>
              <a:gd name="T36" fmla="*/ 1242482 w 4607"/>
              <a:gd name="T37" fmla="*/ 730784 h 2480"/>
              <a:gd name="T38" fmla="*/ 1423063 w 4607"/>
              <a:gd name="T39" fmla="*/ 816252 h 24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607" h="2480">
                <a:moveTo>
                  <a:pt x="3956" y="2273"/>
                </a:moveTo>
                <a:lnTo>
                  <a:pt x="3956" y="2273"/>
                </a:lnTo>
                <a:cubicBezTo>
                  <a:pt x="4206" y="2273"/>
                  <a:pt x="4560" y="2110"/>
                  <a:pt x="4606" y="1815"/>
                </a:cubicBezTo>
                <a:cubicBezTo>
                  <a:pt x="4412" y="1800"/>
                  <a:pt x="4235" y="1756"/>
                  <a:pt x="4177" y="1681"/>
                </a:cubicBezTo>
                <a:cubicBezTo>
                  <a:pt x="4000" y="1504"/>
                  <a:pt x="3674" y="1637"/>
                  <a:pt x="3674" y="1533"/>
                </a:cubicBezTo>
                <a:cubicBezTo>
                  <a:pt x="3674" y="1431"/>
                  <a:pt x="3379" y="1342"/>
                  <a:pt x="3277" y="1342"/>
                </a:cubicBezTo>
                <a:cubicBezTo>
                  <a:pt x="3187" y="1342"/>
                  <a:pt x="2775" y="1179"/>
                  <a:pt x="2775" y="1179"/>
                </a:cubicBezTo>
                <a:cubicBezTo>
                  <a:pt x="2066" y="1034"/>
                  <a:pt x="1181" y="384"/>
                  <a:pt x="1048" y="236"/>
                </a:cubicBezTo>
                <a:cubicBezTo>
                  <a:pt x="914" y="102"/>
                  <a:pt x="827" y="117"/>
                  <a:pt x="737" y="29"/>
                </a:cubicBezTo>
                <a:cubicBezTo>
                  <a:pt x="723" y="15"/>
                  <a:pt x="708" y="15"/>
                  <a:pt x="708" y="0"/>
                </a:cubicBezTo>
                <a:cubicBezTo>
                  <a:pt x="618" y="29"/>
                  <a:pt x="517" y="44"/>
                  <a:pt x="412" y="59"/>
                </a:cubicBezTo>
                <a:cubicBezTo>
                  <a:pt x="441" y="163"/>
                  <a:pt x="487" y="354"/>
                  <a:pt x="412" y="427"/>
                </a:cubicBezTo>
                <a:cubicBezTo>
                  <a:pt x="325" y="517"/>
                  <a:pt x="0" y="1196"/>
                  <a:pt x="162" y="1490"/>
                </a:cubicBezTo>
                <a:cubicBezTo>
                  <a:pt x="354" y="1475"/>
                  <a:pt x="842" y="1490"/>
                  <a:pt x="1019" y="1623"/>
                </a:cubicBezTo>
                <a:cubicBezTo>
                  <a:pt x="1210" y="1771"/>
                  <a:pt x="1373" y="1785"/>
                  <a:pt x="1521" y="1904"/>
                </a:cubicBezTo>
                <a:cubicBezTo>
                  <a:pt x="1683" y="2035"/>
                  <a:pt x="1756" y="1858"/>
                  <a:pt x="1904" y="1977"/>
                </a:cubicBezTo>
                <a:cubicBezTo>
                  <a:pt x="2052" y="2081"/>
                  <a:pt x="2168" y="1890"/>
                  <a:pt x="2302" y="1904"/>
                </a:cubicBezTo>
                <a:cubicBezTo>
                  <a:pt x="2435" y="1933"/>
                  <a:pt x="2627" y="2302"/>
                  <a:pt x="2893" y="2479"/>
                </a:cubicBezTo>
                <a:cubicBezTo>
                  <a:pt x="3039" y="2375"/>
                  <a:pt x="3364" y="2125"/>
                  <a:pt x="3454" y="2035"/>
                </a:cubicBezTo>
                <a:cubicBezTo>
                  <a:pt x="3573" y="1933"/>
                  <a:pt x="3674" y="2273"/>
                  <a:pt x="3956" y="2273"/>
                </a:cubicBezTo>
              </a:path>
            </a:pathLst>
          </a:custGeom>
          <a:solidFill>
            <a:srgbClr val="ADADAD"/>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74" name="Freeform 39"/>
          <p:cNvSpPr>
            <a:spLocks noChangeArrowheads="1"/>
          </p:cNvSpPr>
          <p:nvPr/>
        </p:nvSpPr>
        <p:spPr bwMode="auto">
          <a:xfrm>
            <a:off x="533073" y="3396191"/>
            <a:ext cx="1200018" cy="925823"/>
          </a:xfrm>
          <a:custGeom>
            <a:avLst/>
            <a:gdLst>
              <a:gd name="T0" fmla="*/ 2043781 w 6259"/>
              <a:gd name="T1" fmla="*/ 987634 h 4827"/>
              <a:gd name="T2" fmla="*/ 2022203 w 6259"/>
              <a:gd name="T3" fmla="*/ 923951 h 4827"/>
              <a:gd name="T4" fmla="*/ 1863246 w 6259"/>
              <a:gd name="T5" fmla="*/ 955613 h 4827"/>
              <a:gd name="T6" fmla="*/ 1332072 w 6259"/>
              <a:gd name="T7" fmla="*/ 419520 h 4827"/>
              <a:gd name="T8" fmla="*/ 1188939 w 6259"/>
              <a:gd name="T9" fmla="*/ 201485 h 4827"/>
              <a:gd name="T10" fmla="*/ 907348 w 6259"/>
              <a:gd name="T11" fmla="*/ 148235 h 4827"/>
              <a:gd name="T12" fmla="*/ 361429 w 6259"/>
              <a:gd name="T13" fmla="*/ 32381 h 4827"/>
              <a:gd name="T14" fmla="*/ 244189 w 6259"/>
              <a:gd name="T15" fmla="*/ 185654 h 4827"/>
              <a:gd name="T16" fmla="*/ 291301 w 6259"/>
              <a:gd name="T17" fmla="*/ 270565 h 4827"/>
              <a:gd name="T18" fmla="*/ 286266 w 6259"/>
              <a:gd name="T19" fmla="*/ 387498 h 4827"/>
              <a:gd name="T20" fmla="*/ 318633 w 6259"/>
              <a:gd name="T21" fmla="*/ 440747 h 4827"/>
              <a:gd name="T22" fmla="*/ 308203 w 6259"/>
              <a:gd name="T23" fmla="*/ 514865 h 4827"/>
              <a:gd name="T24" fmla="*/ 196358 w 6259"/>
              <a:gd name="T25" fmla="*/ 488600 h 4827"/>
              <a:gd name="T26" fmla="*/ 53225 w 6259"/>
              <a:gd name="T27" fmla="*/ 483203 h 4827"/>
              <a:gd name="T28" fmla="*/ 10429 w 6259"/>
              <a:gd name="T29" fmla="*/ 658783 h 4827"/>
              <a:gd name="T30" fmla="*/ 132704 w 6259"/>
              <a:gd name="T31" fmla="*/ 610930 h 4827"/>
              <a:gd name="T32" fmla="*/ 222611 w 6259"/>
              <a:gd name="T33" fmla="*/ 664179 h 4827"/>
              <a:gd name="T34" fmla="*/ 418970 w 6259"/>
              <a:gd name="T35" fmla="*/ 695482 h 4827"/>
              <a:gd name="T36" fmla="*/ 812046 w 6259"/>
              <a:gd name="T37" fmla="*/ 712032 h 4827"/>
              <a:gd name="T38" fmla="*/ 939715 w 6259"/>
              <a:gd name="T39" fmla="*/ 743334 h 4827"/>
              <a:gd name="T40" fmla="*/ 833264 w 6259"/>
              <a:gd name="T41" fmla="*/ 870701 h 4827"/>
              <a:gd name="T42" fmla="*/ 674307 w 6259"/>
              <a:gd name="T43" fmla="*/ 923951 h 4827"/>
              <a:gd name="T44" fmla="*/ 504202 w 6259"/>
              <a:gd name="T45" fmla="*/ 918914 h 4827"/>
              <a:gd name="T46" fmla="*/ 111845 w 6259"/>
              <a:gd name="T47" fmla="*/ 945178 h 4827"/>
              <a:gd name="T48" fmla="*/ 201753 w 6259"/>
              <a:gd name="T49" fmla="*/ 1062111 h 4827"/>
              <a:gd name="T50" fmla="*/ 461406 w 6259"/>
              <a:gd name="T51" fmla="*/ 982597 h 4827"/>
              <a:gd name="T52" fmla="*/ 759180 w 6259"/>
              <a:gd name="T53" fmla="*/ 1019296 h 4827"/>
              <a:gd name="T54" fmla="*/ 674307 w 6259"/>
              <a:gd name="T55" fmla="*/ 1099530 h 4827"/>
              <a:gd name="T56" fmla="*/ 552393 w 6259"/>
              <a:gd name="T57" fmla="*/ 1226897 h 4827"/>
              <a:gd name="T58" fmla="*/ 780039 w 6259"/>
              <a:gd name="T59" fmla="*/ 1125795 h 4827"/>
              <a:gd name="T60" fmla="*/ 934320 w 6259"/>
              <a:gd name="T61" fmla="*/ 987634 h 4827"/>
              <a:gd name="T62" fmla="*/ 1018834 w 6259"/>
              <a:gd name="T63" fmla="*/ 966766 h 4827"/>
              <a:gd name="T64" fmla="*/ 1082488 w 6259"/>
              <a:gd name="T65" fmla="*/ 977200 h 4827"/>
              <a:gd name="T66" fmla="*/ 1173475 w 6259"/>
              <a:gd name="T67" fmla="*/ 1019296 h 4827"/>
              <a:gd name="T68" fmla="*/ 1348615 w 6259"/>
              <a:gd name="T69" fmla="*/ 1173648 h 4827"/>
              <a:gd name="T70" fmla="*/ 1395726 w 6259"/>
              <a:gd name="T71" fmla="*/ 1359661 h 4827"/>
              <a:gd name="T72" fmla="*/ 1464775 w 6259"/>
              <a:gd name="T73" fmla="*/ 1204950 h 4827"/>
              <a:gd name="T74" fmla="*/ 1672282 w 6259"/>
              <a:gd name="T75" fmla="*/ 1274750 h 4827"/>
              <a:gd name="T76" fmla="*/ 1598198 w 6259"/>
              <a:gd name="T77" fmla="*/ 1343830 h 4827"/>
              <a:gd name="T78" fmla="*/ 1619057 w 6259"/>
              <a:gd name="T79" fmla="*/ 1566183 h 4827"/>
              <a:gd name="T80" fmla="*/ 2022203 w 6259"/>
              <a:gd name="T81" fmla="*/ 1428382 h 4827"/>
              <a:gd name="T82" fmla="*/ 2250568 w 6259"/>
              <a:gd name="T83" fmla="*/ 1051318 h 4827"/>
              <a:gd name="T84" fmla="*/ 2043781 w 6259"/>
              <a:gd name="T85" fmla="*/ 987634 h 48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9" h="4827">
                <a:moveTo>
                  <a:pt x="5683" y="2745"/>
                </a:moveTo>
                <a:lnTo>
                  <a:pt x="5683" y="2745"/>
                </a:lnTo>
                <a:cubicBezTo>
                  <a:pt x="5608" y="2774"/>
                  <a:pt x="5431" y="2937"/>
                  <a:pt x="5373" y="2879"/>
                </a:cubicBezTo>
                <a:cubicBezTo>
                  <a:pt x="5315" y="2804"/>
                  <a:pt x="5535" y="2641"/>
                  <a:pt x="5623" y="2568"/>
                </a:cubicBezTo>
                <a:cubicBezTo>
                  <a:pt x="5698" y="2479"/>
                  <a:pt x="5756" y="2302"/>
                  <a:pt x="5637" y="2302"/>
                </a:cubicBezTo>
                <a:cubicBezTo>
                  <a:pt x="5521" y="2302"/>
                  <a:pt x="5315" y="2656"/>
                  <a:pt x="5181" y="2656"/>
                </a:cubicBezTo>
                <a:cubicBezTo>
                  <a:pt x="5048" y="2656"/>
                  <a:pt x="4635" y="2493"/>
                  <a:pt x="4546" y="2139"/>
                </a:cubicBezTo>
                <a:cubicBezTo>
                  <a:pt x="4458" y="1802"/>
                  <a:pt x="3808" y="1271"/>
                  <a:pt x="3704" y="1166"/>
                </a:cubicBezTo>
                <a:cubicBezTo>
                  <a:pt x="3588" y="1048"/>
                  <a:pt x="3794" y="856"/>
                  <a:pt x="3631" y="679"/>
                </a:cubicBezTo>
                <a:cubicBezTo>
                  <a:pt x="3631" y="679"/>
                  <a:pt x="3425" y="693"/>
                  <a:pt x="3306" y="560"/>
                </a:cubicBezTo>
                <a:cubicBezTo>
                  <a:pt x="3187" y="444"/>
                  <a:pt x="3086" y="235"/>
                  <a:pt x="2938" y="235"/>
                </a:cubicBezTo>
                <a:cubicBezTo>
                  <a:pt x="2775" y="235"/>
                  <a:pt x="2627" y="221"/>
                  <a:pt x="2523" y="412"/>
                </a:cubicBezTo>
                <a:cubicBezTo>
                  <a:pt x="2406" y="606"/>
                  <a:pt x="2111" y="592"/>
                  <a:pt x="1919" y="502"/>
                </a:cubicBezTo>
                <a:cubicBezTo>
                  <a:pt x="1727" y="398"/>
                  <a:pt x="1165" y="0"/>
                  <a:pt x="1005" y="90"/>
                </a:cubicBezTo>
                <a:cubicBezTo>
                  <a:pt x="871" y="162"/>
                  <a:pt x="723" y="383"/>
                  <a:pt x="648" y="502"/>
                </a:cubicBezTo>
                <a:cubicBezTo>
                  <a:pt x="665" y="502"/>
                  <a:pt x="665" y="516"/>
                  <a:pt x="679" y="516"/>
                </a:cubicBezTo>
                <a:cubicBezTo>
                  <a:pt x="738" y="575"/>
                  <a:pt x="471" y="635"/>
                  <a:pt x="619" y="769"/>
                </a:cubicBezTo>
                <a:cubicBezTo>
                  <a:pt x="709" y="871"/>
                  <a:pt x="767" y="708"/>
                  <a:pt x="810" y="752"/>
                </a:cubicBezTo>
                <a:cubicBezTo>
                  <a:pt x="871" y="798"/>
                  <a:pt x="781" y="900"/>
                  <a:pt x="709" y="975"/>
                </a:cubicBezTo>
                <a:cubicBezTo>
                  <a:pt x="633" y="1048"/>
                  <a:pt x="796" y="1077"/>
                  <a:pt x="796" y="1077"/>
                </a:cubicBezTo>
                <a:cubicBezTo>
                  <a:pt x="857" y="1225"/>
                  <a:pt x="929" y="914"/>
                  <a:pt x="1019" y="1004"/>
                </a:cubicBezTo>
                <a:cubicBezTo>
                  <a:pt x="1106" y="1077"/>
                  <a:pt x="929" y="1196"/>
                  <a:pt x="886" y="1225"/>
                </a:cubicBezTo>
                <a:cubicBezTo>
                  <a:pt x="857" y="1271"/>
                  <a:pt x="825" y="1300"/>
                  <a:pt x="738" y="1329"/>
                </a:cubicBezTo>
                <a:cubicBezTo>
                  <a:pt x="648" y="1373"/>
                  <a:pt x="767" y="1431"/>
                  <a:pt x="857" y="1431"/>
                </a:cubicBezTo>
                <a:cubicBezTo>
                  <a:pt x="929" y="1431"/>
                  <a:pt x="886" y="1608"/>
                  <a:pt x="723" y="1608"/>
                </a:cubicBezTo>
                <a:cubicBezTo>
                  <a:pt x="546" y="1608"/>
                  <a:pt x="561" y="1448"/>
                  <a:pt x="546" y="1358"/>
                </a:cubicBezTo>
                <a:cubicBezTo>
                  <a:pt x="517" y="1254"/>
                  <a:pt x="369" y="1314"/>
                  <a:pt x="294" y="1285"/>
                </a:cubicBezTo>
                <a:cubicBezTo>
                  <a:pt x="221" y="1271"/>
                  <a:pt x="148" y="1300"/>
                  <a:pt x="148" y="1343"/>
                </a:cubicBezTo>
                <a:cubicBezTo>
                  <a:pt x="148" y="1402"/>
                  <a:pt x="134" y="1477"/>
                  <a:pt x="59" y="1477"/>
                </a:cubicBezTo>
                <a:cubicBezTo>
                  <a:pt x="0" y="1477"/>
                  <a:pt x="29" y="1698"/>
                  <a:pt x="29" y="1831"/>
                </a:cubicBezTo>
                <a:cubicBezTo>
                  <a:pt x="29" y="1947"/>
                  <a:pt x="236" y="2052"/>
                  <a:pt x="236" y="1860"/>
                </a:cubicBezTo>
                <a:cubicBezTo>
                  <a:pt x="236" y="1683"/>
                  <a:pt x="427" y="1639"/>
                  <a:pt x="369" y="1698"/>
                </a:cubicBezTo>
                <a:cubicBezTo>
                  <a:pt x="311" y="1756"/>
                  <a:pt x="398" y="1889"/>
                  <a:pt x="427" y="1770"/>
                </a:cubicBezTo>
                <a:cubicBezTo>
                  <a:pt x="471" y="1654"/>
                  <a:pt x="546" y="1741"/>
                  <a:pt x="619" y="1846"/>
                </a:cubicBezTo>
                <a:cubicBezTo>
                  <a:pt x="694" y="1962"/>
                  <a:pt x="929" y="1933"/>
                  <a:pt x="929" y="1933"/>
                </a:cubicBezTo>
                <a:cubicBezTo>
                  <a:pt x="1048" y="2037"/>
                  <a:pt x="1165" y="1933"/>
                  <a:pt x="1165" y="1933"/>
                </a:cubicBezTo>
                <a:cubicBezTo>
                  <a:pt x="1461" y="1993"/>
                  <a:pt x="1623" y="1933"/>
                  <a:pt x="1623" y="1933"/>
                </a:cubicBezTo>
                <a:cubicBezTo>
                  <a:pt x="1992" y="2037"/>
                  <a:pt x="2154" y="1875"/>
                  <a:pt x="2258" y="1979"/>
                </a:cubicBezTo>
                <a:cubicBezTo>
                  <a:pt x="2360" y="2081"/>
                  <a:pt x="2523" y="1962"/>
                  <a:pt x="2746" y="2008"/>
                </a:cubicBezTo>
                <a:cubicBezTo>
                  <a:pt x="2952" y="2052"/>
                  <a:pt x="2746" y="2037"/>
                  <a:pt x="2613" y="2066"/>
                </a:cubicBezTo>
                <a:cubicBezTo>
                  <a:pt x="2494" y="2095"/>
                  <a:pt x="2508" y="2171"/>
                  <a:pt x="2406" y="2214"/>
                </a:cubicBezTo>
                <a:cubicBezTo>
                  <a:pt x="2302" y="2258"/>
                  <a:pt x="2377" y="2362"/>
                  <a:pt x="2317" y="2420"/>
                </a:cubicBezTo>
                <a:cubicBezTo>
                  <a:pt x="2273" y="2479"/>
                  <a:pt x="2052" y="2362"/>
                  <a:pt x="1992" y="2302"/>
                </a:cubicBezTo>
                <a:cubicBezTo>
                  <a:pt x="1919" y="2229"/>
                  <a:pt x="1684" y="2510"/>
                  <a:pt x="1875" y="2568"/>
                </a:cubicBezTo>
                <a:cubicBezTo>
                  <a:pt x="2052" y="2641"/>
                  <a:pt x="1948" y="2716"/>
                  <a:pt x="1948" y="2716"/>
                </a:cubicBezTo>
                <a:cubicBezTo>
                  <a:pt x="1536" y="2774"/>
                  <a:pt x="1638" y="2493"/>
                  <a:pt x="1402" y="2554"/>
                </a:cubicBezTo>
                <a:cubicBezTo>
                  <a:pt x="1182" y="2612"/>
                  <a:pt x="857" y="2554"/>
                  <a:pt x="857" y="2554"/>
                </a:cubicBezTo>
                <a:cubicBezTo>
                  <a:pt x="723" y="2818"/>
                  <a:pt x="384" y="2568"/>
                  <a:pt x="311" y="2627"/>
                </a:cubicBezTo>
                <a:cubicBezTo>
                  <a:pt x="250" y="2687"/>
                  <a:pt x="59" y="2760"/>
                  <a:pt x="59" y="2760"/>
                </a:cubicBezTo>
                <a:cubicBezTo>
                  <a:pt x="59" y="3056"/>
                  <a:pt x="384" y="2952"/>
                  <a:pt x="561" y="2952"/>
                </a:cubicBezTo>
                <a:cubicBezTo>
                  <a:pt x="752" y="2952"/>
                  <a:pt x="857" y="3070"/>
                  <a:pt x="857" y="3027"/>
                </a:cubicBezTo>
                <a:cubicBezTo>
                  <a:pt x="857" y="2981"/>
                  <a:pt x="1077" y="2583"/>
                  <a:pt x="1283" y="2731"/>
                </a:cubicBezTo>
                <a:cubicBezTo>
                  <a:pt x="1490" y="2879"/>
                  <a:pt x="1846" y="2847"/>
                  <a:pt x="1963" y="2774"/>
                </a:cubicBezTo>
                <a:cubicBezTo>
                  <a:pt x="2096" y="2716"/>
                  <a:pt x="2244" y="2745"/>
                  <a:pt x="2111" y="2833"/>
                </a:cubicBezTo>
                <a:cubicBezTo>
                  <a:pt x="1963" y="2908"/>
                  <a:pt x="2096" y="2879"/>
                  <a:pt x="2038" y="2952"/>
                </a:cubicBezTo>
                <a:cubicBezTo>
                  <a:pt x="1963" y="3010"/>
                  <a:pt x="1815" y="2995"/>
                  <a:pt x="1875" y="3056"/>
                </a:cubicBezTo>
                <a:cubicBezTo>
                  <a:pt x="1933" y="3114"/>
                  <a:pt x="1919" y="3306"/>
                  <a:pt x="1919" y="3306"/>
                </a:cubicBezTo>
                <a:cubicBezTo>
                  <a:pt x="1727" y="3572"/>
                  <a:pt x="1608" y="3262"/>
                  <a:pt x="1536" y="3410"/>
                </a:cubicBezTo>
                <a:cubicBezTo>
                  <a:pt x="1475" y="3558"/>
                  <a:pt x="1713" y="3572"/>
                  <a:pt x="1713" y="3572"/>
                </a:cubicBezTo>
                <a:cubicBezTo>
                  <a:pt x="2140" y="3572"/>
                  <a:pt x="2169" y="3129"/>
                  <a:pt x="2169" y="3129"/>
                </a:cubicBezTo>
                <a:cubicBezTo>
                  <a:pt x="2436" y="3187"/>
                  <a:pt x="2465" y="2952"/>
                  <a:pt x="2465" y="2952"/>
                </a:cubicBezTo>
                <a:cubicBezTo>
                  <a:pt x="2331" y="2833"/>
                  <a:pt x="2494" y="2479"/>
                  <a:pt x="2598" y="2745"/>
                </a:cubicBezTo>
                <a:cubicBezTo>
                  <a:pt x="2714" y="3010"/>
                  <a:pt x="3086" y="2833"/>
                  <a:pt x="2862" y="2818"/>
                </a:cubicBezTo>
                <a:cubicBezTo>
                  <a:pt x="2642" y="2789"/>
                  <a:pt x="2833" y="2583"/>
                  <a:pt x="2833" y="2687"/>
                </a:cubicBezTo>
                <a:cubicBezTo>
                  <a:pt x="2833" y="2774"/>
                  <a:pt x="2892" y="2731"/>
                  <a:pt x="2938" y="2641"/>
                </a:cubicBezTo>
                <a:cubicBezTo>
                  <a:pt x="2981" y="2554"/>
                  <a:pt x="3039" y="2641"/>
                  <a:pt x="3010" y="2716"/>
                </a:cubicBezTo>
                <a:cubicBezTo>
                  <a:pt x="2996" y="2789"/>
                  <a:pt x="3039" y="2833"/>
                  <a:pt x="3039" y="2833"/>
                </a:cubicBezTo>
                <a:cubicBezTo>
                  <a:pt x="3115" y="3041"/>
                  <a:pt x="3173" y="2745"/>
                  <a:pt x="3263" y="2833"/>
                </a:cubicBezTo>
                <a:cubicBezTo>
                  <a:pt x="3350" y="2922"/>
                  <a:pt x="3365" y="3056"/>
                  <a:pt x="3365" y="3262"/>
                </a:cubicBezTo>
                <a:cubicBezTo>
                  <a:pt x="3365" y="3468"/>
                  <a:pt x="3602" y="3262"/>
                  <a:pt x="3750" y="3262"/>
                </a:cubicBezTo>
                <a:cubicBezTo>
                  <a:pt x="3881" y="3262"/>
                  <a:pt x="3750" y="3410"/>
                  <a:pt x="3808" y="3483"/>
                </a:cubicBezTo>
                <a:cubicBezTo>
                  <a:pt x="3881" y="3543"/>
                  <a:pt x="3808" y="3706"/>
                  <a:pt x="3881" y="3779"/>
                </a:cubicBezTo>
                <a:cubicBezTo>
                  <a:pt x="3956" y="3851"/>
                  <a:pt x="4073" y="3587"/>
                  <a:pt x="4073" y="3587"/>
                </a:cubicBezTo>
                <a:cubicBezTo>
                  <a:pt x="3852" y="3587"/>
                  <a:pt x="4000" y="3512"/>
                  <a:pt x="4073" y="3349"/>
                </a:cubicBezTo>
                <a:cubicBezTo>
                  <a:pt x="4148" y="3187"/>
                  <a:pt x="4119" y="3291"/>
                  <a:pt x="4221" y="3291"/>
                </a:cubicBezTo>
                <a:cubicBezTo>
                  <a:pt x="4325" y="3291"/>
                  <a:pt x="4679" y="3410"/>
                  <a:pt x="4650" y="3543"/>
                </a:cubicBezTo>
                <a:cubicBezTo>
                  <a:pt x="4635" y="3674"/>
                  <a:pt x="4398" y="3497"/>
                  <a:pt x="4444" y="3543"/>
                </a:cubicBezTo>
                <a:cubicBezTo>
                  <a:pt x="4488" y="3587"/>
                  <a:pt x="4444" y="3601"/>
                  <a:pt x="4444" y="3735"/>
                </a:cubicBezTo>
                <a:cubicBezTo>
                  <a:pt x="4444" y="3851"/>
                  <a:pt x="4621" y="3779"/>
                  <a:pt x="4621" y="3851"/>
                </a:cubicBezTo>
                <a:cubicBezTo>
                  <a:pt x="4621" y="3926"/>
                  <a:pt x="4502" y="4353"/>
                  <a:pt x="4502" y="4353"/>
                </a:cubicBezTo>
                <a:cubicBezTo>
                  <a:pt x="4502" y="4353"/>
                  <a:pt x="4723" y="4649"/>
                  <a:pt x="4871" y="4826"/>
                </a:cubicBezTo>
                <a:cubicBezTo>
                  <a:pt x="4958" y="4516"/>
                  <a:pt x="5387" y="3970"/>
                  <a:pt x="5623" y="3970"/>
                </a:cubicBezTo>
                <a:cubicBezTo>
                  <a:pt x="5904" y="3970"/>
                  <a:pt x="5756" y="3793"/>
                  <a:pt x="5933" y="3601"/>
                </a:cubicBezTo>
                <a:cubicBezTo>
                  <a:pt x="6110" y="3424"/>
                  <a:pt x="6244" y="2952"/>
                  <a:pt x="6258" y="2922"/>
                </a:cubicBezTo>
                <a:cubicBezTo>
                  <a:pt x="6200" y="2893"/>
                  <a:pt x="6125" y="2818"/>
                  <a:pt x="6066" y="2760"/>
                </a:cubicBezTo>
                <a:cubicBezTo>
                  <a:pt x="5962" y="2656"/>
                  <a:pt x="5741" y="2716"/>
                  <a:pt x="5683" y="2745"/>
                </a:cubicBezTo>
              </a:path>
            </a:pathLst>
          </a:custGeom>
          <a:solidFill>
            <a:srgbClr val="AFAFAF"/>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75" name="Freeform 40"/>
          <p:cNvSpPr>
            <a:spLocks noChangeArrowheads="1"/>
          </p:cNvSpPr>
          <p:nvPr/>
        </p:nvSpPr>
        <p:spPr bwMode="auto">
          <a:xfrm>
            <a:off x="269882" y="3110150"/>
            <a:ext cx="1121314" cy="415520"/>
          </a:xfrm>
          <a:custGeom>
            <a:avLst/>
            <a:gdLst>
              <a:gd name="T0" fmla="*/ 1762585 w 5846"/>
              <a:gd name="T1" fmla="*/ 699683 h 2169"/>
              <a:gd name="T2" fmla="*/ 1762585 w 5846"/>
              <a:gd name="T3" fmla="*/ 699683 h 2169"/>
              <a:gd name="T4" fmla="*/ 1863684 w 5846"/>
              <a:gd name="T5" fmla="*/ 662309 h 2169"/>
              <a:gd name="T6" fmla="*/ 2086391 w 5846"/>
              <a:gd name="T7" fmla="*/ 555937 h 2169"/>
              <a:gd name="T8" fmla="*/ 2022709 w 5846"/>
              <a:gd name="T9" fmla="*/ 291085 h 2169"/>
              <a:gd name="T10" fmla="*/ 1879515 w 5846"/>
              <a:gd name="T11" fmla="*/ 0 h 2169"/>
              <a:gd name="T12" fmla="*/ 1704300 w 5846"/>
              <a:gd name="T13" fmla="*/ 58217 h 2169"/>
              <a:gd name="T14" fmla="*/ 1370060 w 5846"/>
              <a:gd name="T15" fmla="*/ 41686 h 2169"/>
              <a:gd name="T16" fmla="*/ 1210316 w 5846"/>
              <a:gd name="T17" fmla="*/ 41686 h 2169"/>
              <a:gd name="T18" fmla="*/ 977175 w 5846"/>
              <a:gd name="T19" fmla="*/ 31265 h 2169"/>
              <a:gd name="T20" fmla="*/ 679633 w 5846"/>
              <a:gd name="T21" fmla="*/ 127215 h 2169"/>
              <a:gd name="T22" fmla="*/ 652649 w 5846"/>
              <a:gd name="T23" fmla="*/ 227478 h 2169"/>
              <a:gd name="T24" fmla="*/ 519889 w 5846"/>
              <a:gd name="T25" fmla="*/ 344271 h 2169"/>
              <a:gd name="T26" fmla="*/ 440376 w 5846"/>
              <a:gd name="T27" fmla="*/ 291085 h 2169"/>
              <a:gd name="T28" fmla="*/ 472037 w 5846"/>
              <a:gd name="T29" fmla="*/ 237899 h 2169"/>
              <a:gd name="T30" fmla="*/ 402959 w 5846"/>
              <a:gd name="T31" fmla="*/ 217056 h 2169"/>
              <a:gd name="T32" fmla="*/ 350790 w 5846"/>
              <a:gd name="T33" fmla="*/ 270242 h 2169"/>
              <a:gd name="T34" fmla="*/ 111533 w 5846"/>
              <a:gd name="T35" fmla="*/ 153449 h 2169"/>
              <a:gd name="T36" fmla="*/ 52888 w 5846"/>
              <a:gd name="T37" fmla="*/ 275273 h 2169"/>
              <a:gd name="T38" fmla="*/ 185649 w 5846"/>
              <a:gd name="T39" fmla="*/ 370146 h 2169"/>
              <a:gd name="T40" fmla="*/ 275595 w 5846"/>
              <a:gd name="T41" fmla="*/ 370146 h 2169"/>
              <a:gd name="T42" fmla="*/ 408356 w 5846"/>
              <a:gd name="T43" fmla="*/ 344271 h 2169"/>
              <a:gd name="T44" fmla="*/ 525286 w 5846"/>
              <a:gd name="T45" fmla="*/ 445253 h 2169"/>
              <a:gd name="T46" fmla="*/ 530323 w 5846"/>
              <a:gd name="T47" fmla="*/ 577858 h 2169"/>
              <a:gd name="T48" fmla="*/ 573137 w 5846"/>
              <a:gd name="T49" fmla="*/ 625654 h 2169"/>
              <a:gd name="T50" fmla="*/ 525286 w 5846"/>
              <a:gd name="T51" fmla="*/ 752869 h 2169"/>
              <a:gd name="T52" fmla="*/ 663083 w 5846"/>
              <a:gd name="T53" fmla="*/ 747838 h 2169"/>
              <a:gd name="T54" fmla="*/ 726765 w 5846"/>
              <a:gd name="T55" fmla="*/ 715495 h 2169"/>
              <a:gd name="T56" fmla="*/ 855208 w 5846"/>
              <a:gd name="T57" fmla="*/ 567437 h 2169"/>
              <a:gd name="T58" fmla="*/ 1184051 w 5846"/>
              <a:gd name="T59" fmla="*/ 715495 h 2169"/>
              <a:gd name="T60" fmla="*/ 1401361 w 5846"/>
              <a:gd name="T61" fmla="*/ 683152 h 2169"/>
              <a:gd name="T62" fmla="*/ 1550672 w 5846"/>
              <a:gd name="T63" fmla="*/ 619545 h 2169"/>
              <a:gd name="T64" fmla="*/ 1683073 w 5846"/>
              <a:gd name="T65" fmla="*/ 736338 h 2169"/>
              <a:gd name="T66" fmla="*/ 1784532 w 5846"/>
              <a:gd name="T67" fmla="*/ 779103 h 2169"/>
              <a:gd name="T68" fmla="*/ 1762585 w 5846"/>
              <a:gd name="T69" fmla="*/ 699683 h 2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846" h="2169">
                <a:moveTo>
                  <a:pt x="4899" y="1947"/>
                </a:moveTo>
                <a:lnTo>
                  <a:pt x="4899" y="1947"/>
                </a:lnTo>
                <a:cubicBezTo>
                  <a:pt x="4783" y="1828"/>
                  <a:pt x="5003" y="1799"/>
                  <a:pt x="5180" y="1843"/>
                </a:cubicBezTo>
                <a:cubicBezTo>
                  <a:pt x="5372" y="1887"/>
                  <a:pt x="5741" y="1593"/>
                  <a:pt x="5799" y="1547"/>
                </a:cubicBezTo>
                <a:cubicBezTo>
                  <a:pt x="5845" y="1489"/>
                  <a:pt x="5622" y="1030"/>
                  <a:pt x="5622" y="810"/>
                </a:cubicBezTo>
                <a:cubicBezTo>
                  <a:pt x="5622" y="589"/>
                  <a:pt x="5668" y="131"/>
                  <a:pt x="5224" y="0"/>
                </a:cubicBezTo>
                <a:cubicBezTo>
                  <a:pt x="5224" y="0"/>
                  <a:pt x="5018" y="116"/>
                  <a:pt x="4737" y="162"/>
                </a:cubicBezTo>
                <a:cubicBezTo>
                  <a:pt x="4458" y="191"/>
                  <a:pt x="3909" y="116"/>
                  <a:pt x="3808" y="116"/>
                </a:cubicBezTo>
                <a:cubicBezTo>
                  <a:pt x="3689" y="116"/>
                  <a:pt x="3660" y="322"/>
                  <a:pt x="3364" y="116"/>
                </a:cubicBezTo>
                <a:cubicBezTo>
                  <a:pt x="3364" y="116"/>
                  <a:pt x="2774" y="29"/>
                  <a:pt x="2716" y="87"/>
                </a:cubicBezTo>
                <a:cubicBezTo>
                  <a:pt x="2655" y="145"/>
                  <a:pt x="2554" y="383"/>
                  <a:pt x="1889" y="354"/>
                </a:cubicBezTo>
                <a:cubicBezTo>
                  <a:pt x="1860" y="470"/>
                  <a:pt x="1814" y="633"/>
                  <a:pt x="1814" y="633"/>
                </a:cubicBezTo>
                <a:cubicBezTo>
                  <a:pt x="1874" y="810"/>
                  <a:pt x="1666" y="987"/>
                  <a:pt x="1445" y="958"/>
                </a:cubicBezTo>
                <a:cubicBezTo>
                  <a:pt x="1210" y="929"/>
                  <a:pt x="1297" y="885"/>
                  <a:pt x="1224" y="810"/>
                </a:cubicBezTo>
                <a:cubicBezTo>
                  <a:pt x="1152" y="737"/>
                  <a:pt x="1312" y="662"/>
                  <a:pt x="1312" y="662"/>
                </a:cubicBezTo>
                <a:cubicBezTo>
                  <a:pt x="1195" y="662"/>
                  <a:pt x="1312" y="647"/>
                  <a:pt x="1120" y="604"/>
                </a:cubicBezTo>
                <a:cubicBezTo>
                  <a:pt x="943" y="560"/>
                  <a:pt x="975" y="752"/>
                  <a:pt x="975" y="752"/>
                </a:cubicBezTo>
                <a:cubicBezTo>
                  <a:pt x="943" y="560"/>
                  <a:pt x="603" y="354"/>
                  <a:pt x="310" y="427"/>
                </a:cubicBezTo>
                <a:cubicBezTo>
                  <a:pt x="0" y="499"/>
                  <a:pt x="147" y="766"/>
                  <a:pt x="147" y="766"/>
                </a:cubicBezTo>
                <a:cubicBezTo>
                  <a:pt x="502" y="633"/>
                  <a:pt x="516" y="929"/>
                  <a:pt x="516" y="1030"/>
                </a:cubicBezTo>
                <a:cubicBezTo>
                  <a:pt x="516" y="1120"/>
                  <a:pt x="766" y="1030"/>
                  <a:pt x="766" y="1030"/>
                </a:cubicBezTo>
                <a:cubicBezTo>
                  <a:pt x="737" y="899"/>
                  <a:pt x="1135" y="795"/>
                  <a:pt x="1135" y="958"/>
                </a:cubicBezTo>
                <a:cubicBezTo>
                  <a:pt x="1135" y="1120"/>
                  <a:pt x="1372" y="1149"/>
                  <a:pt x="1460" y="1239"/>
                </a:cubicBezTo>
                <a:cubicBezTo>
                  <a:pt x="1549" y="1326"/>
                  <a:pt x="1474" y="1474"/>
                  <a:pt x="1474" y="1608"/>
                </a:cubicBezTo>
                <a:cubicBezTo>
                  <a:pt x="1474" y="1741"/>
                  <a:pt x="1593" y="1637"/>
                  <a:pt x="1593" y="1741"/>
                </a:cubicBezTo>
                <a:cubicBezTo>
                  <a:pt x="1593" y="1843"/>
                  <a:pt x="1387" y="2020"/>
                  <a:pt x="1460" y="2095"/>
                </a:cubicBezTo>
                <a:cubicBezTo>
                  <a:pt x="1520" y="2153"/>
                  <a:pt x="1756" y="2168"/>
                  <a:pt x="1843" y="2081"/>
                </a:cubicBezTo>
                <a:cubicBezTo>
                  <a:pt x="1918" y="2005"/>
                  <a:pt x="1976" y="1962"/>
                  <a:pt x="2020" y="1991"/>
                </a:cubicBezTo>
                <a:cubicBezTo>
                  <a:pt x="2095" y="1872"/>
                  <a:pt x="2243" y="1651"/>
                  <a:pt x="2377" y="1579"/>
                </a:cubicBezTo>
                <a:cubicBezTo>
                  <a:pt x="2537" y="1489"/>
                  <a:pt x="3099" y="1887"/>
                  <a:pt x="3291" y="1991"/>
                </a:cubicBezTo>
                <a:cubicBezTo>
                  <a:pt x="3483" y="2081"/>
                  <a:pt x="3778" y="2095"/>
                  <a:pt x="3895" y="1901"/>
                </a:cubicBezTo>
                <a:cubicBezTo>
                  <a:pt x="3999" y="1710"/>
                  <a:pt x="4147" y="1724"/>
                  <a:pt x="4310" y="1724"/>
                </a:cubicBezTo>
                <a:cubicBezTo>
                  <a:pt x="4458" y="1724"/>
                  <a:pt x="4559" y="1933"/>
                  <a:pt x="4678" y="2049"/>
                </a:cubicBezTo>
                <a:cubicBezTo>
                  <a:pt x="4766" y="2153"/>
                  <a:pt x="4899" y="2168"/>
                  <a:pt x="4960" y="2168"/>
                </a:cubicBezTo>
                <a:cubicBezTo>
                  <a:pt x="4974" y="2110"/>
                  <a:pt x="4974" y="2020"/>
                  <a:pt x="4899" y="1947"/>
                </a:cubicBezTo>
              </a:path>
            </a:pathLst>
          </a:custGeom>
          <a:solidFill>
            <a:srgbClr val="B1B1B1"/>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76" name="Freeform 66"/>
          <p:cNvSpPr>
            <a:spLocks noChangeArrowheads="1"/>
          </p:cNvSpPr>
          <p:nvPr/>
        </p:nvSpPr>
        <p:spPr bwMode="auto">
          <a:xfrm>
            <a:off x="612623" y="2271493"/>
            <a:ext cx="1021454" cy="872508"/>
          </a:xfrm>
          <a:custGeom>
            <a:avLst/>
            <a:gdLst>
              <a:gd name="T0" fmla="*/ 1809564 w 5329"/>
              <a:gd name="T1" fmla="*/ 760249 h 4549"/>
              <a:gd name="T2" fmla="*/ 1809564 w 5329"/>
              <a:gd name="T3" fmla="*/ 760249 h 4549"/>
              <a:gd name="T4" fmla="*/ 1820710 w 5329"/>
              <a:gd name="T5" fmla="*/ 600500 h 4549"/>
              <a:gd name="T6" fmla="*/ 1656041 w 5329"/>
              <a:gd name="T7" fmla="*/ 488603 h 4549"/>
              <a:gd name="T8" fmla="*/ 1533797 w 5329"/>
              <a:gd name="T9" fmla="*/ 409448 h 4549"/>
              <a:gd name="T10" fmla="*/ 961050 w 5329"/>
              <a:gd name="T11" fmla="*/ 494000 h 4549"/>
              <a:gd name="T12" fmla="*/ 907838 w 5329"/>
              <a:gd name="T13" fmla="*/ 356198 h 4549"/>
              <a:gd name="T14" fmla="*/ 816875 w 5329"/>
              <a:gd name="T15" fmla="*/ 180618 h 4549"/>
              <a:gd name="T16" fmla="*/ 721956 w 5329"/>
              <a:gd name="T17" fmla="*/ 111897 h 4549"/>
              <a:gd name="T18" fmla="*/ 477828 w 5329"/>
              <a:gd name="T19" fmla="*/ 21948 h 4549"/>
              <a:gd name="T20" fmla="*/ 488255 w 5329"/>
              <a:gd name="T21" fmla="*/ 371669 h 4549"/>
              <a:gd name="T22" fmla="*/ 276486 w 5329"/>
              <a:gd name="T23" fmla="*/ 574234 h 4549"/>
              <a:gd name="T24" fmla="*/ 63639 w 5329"/>
              <a:gd name="T25" fmla="*/ 775720 h 4549"/>
              <a:gd name="T26" fmla="*/ 185523 w 5329"/>
              <a:gd name="T27" fmla="*/ 934750 h 4549"/>
              <a:gd name="T28" fmla="*/ 706136 w 5329"/>
              <a:gd name="T29" fmla="*/ 1275117 h 4549"/>
              <a:gd name="T30" fmla="*/ 844200 w 5329"/>
              <a:gd name="T31" fmla="*/ 1179051 h 4549"/>
              <a:gd name="T32" fmla="*/ 944152 w 5329"/>
              <a:gd name="T33" fmla="*/ 1237338 h 4549"/>
              <a:gd name="T34" fmla="*/ 1103787 w 5329"/>
              <a:gd name="T35" fmla="*/ 1375500 h 4549"/>
              <a:gd name="T36" fmla="*/ 1215604 w 5329"/>
              <a:gd name="T37" fmla="*/ 1583102 h 4549"/>
              <a:gd name="T38" fmla="*/ 1236458 w 5329"/>
              <a:gd name="T39" fmla="*/ 1572668 h 4549"/>
              <a:gd name="T40" fmla="*/ 1332455 w 5329"/>
              <a:gd name="T41" fmla="*/ 1636352 h 4549"/>
              <a:gd name="T42" fmla="*/ 1427373 w 5329"/>
              <a:gd name="T43" fmla="*/ 1497471 h 4549"/>
              <a:gd name="T44" fmla="*/ 1512944 w 5329"/>
              <a:gd name="T45" fmla="*/ 1481640 h 4549"/>
              <a:gd name="T46" fmla="*/ 1437800 w 5329"/>
              <a:gd name="T47" fmla="*/ 1397088 h 4549"/>
              <a:gd name="T48" fmla="*/ 1491012 w 5329"/>
              <a:gd name="T49" fmla="*/ 1322970 h 4549"/>
              <a:gd name="T50" fmla="*/ 1517977 w 5329"/>
              <a:gd name="T51" fmla="*/ 1104934 h 4549"/>
              <a:gd name="T52" fmla="*/ 1676894 w 5329"/>
              <a:gd name="T53" fmla="*/ 982603 h 4549"/>
              <a:gd name="T54" fmla="*/ 1841563 w 5329"/>
              <a:gd name="T55" fmla="*/ 966772 h 4549"/>
              <a:gd name="T56" fmla="*/ 1809564 w 5329"/>
              <a:gd name="T57" fmla="*/ 760249 h 45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29" h="4549">
                <a:moveTo>
                  <a:pt x="5033" y="2113"/>
                </a:moveTo>
                <a:lnTo>
                  <a:pt x="5033" y="2113"/>
                </a:lnTo>
                <a:cubicBezTo>
                  <a:pt x="5033" y="2113"/>
                  <a:pt x="5137" y="1875"/>
                  <a:pt x="5064" y="1669"/>
                </a:cubicBezTo>
                <a:cubicBezTo>
                  <a:pt x="4974" y="1463"/>
                  <a:pt x="4708" y="1463"/>
                  <a:pt x="4606" y="1358"/>
                </a:cubicBezTo>
                <a:cubicBezTo>
                  <a:pt x="4545" y="1300"/>
                  <a:pt x="4368" y="1196"/>
                  <a:pt x="4266" y="1138"/>
                </a:cubicBezTo>
                <a:cubicBezTo>
                  <a:pt x="3970" y="1196"/>
                  <a:pt x="3366" y="1492"/>
                  <a:pt x="2673" y="1373"/>
                </a:cubicBezTo>
                <a:cubicBezTo>
                  <a:pt x="2673" y="1373"/>
                  <a:pt x="2525" y="1257"/>
                  <a:pt x="2525" y="990"/>
                </a:cubicBezTo>
                <a:cubicBezTo>
                  <a:pt x="2525" y="990"/>
                  <a:pt x="2272" y="813"/>
                  <a:pt x="2272" y="502"/>
                </a:cubicBezTo>
                <a:cubicBezTo>
                  <a:pt x="2272" y="502"/>
                  <a:pt x="2185" y="311"/>
                  <a:pt x="2008" y="311"/>
                </a:cubicBezTo>
                <a:cubicBezTo>
                  <a:pt x="1845" y="311"/>
                  <a:pt x="1593" y="0"/>
                  <a:pt x="1329" y="61"/>
                </a:cubicBezTo>
                <a:cubicBezTo>
                  <a:pt x="1433" y="311"/>
                  <a:pt x="1358" y="871"/>
                  <a:pt x="1358" y="1033"/>
                </a:cubicBezTo>
                <a:cubicBezTo>
                  <a:pt x="1358" y="1210"/>
                  <a:pt x="769" y="1596"/>
                  <a:pt x="769" y="1596"/>
                </a:cubicBezTo>
                <a:cubicBezTo>
                  <a:pt x="266" y="1596"/>
                  <a:pt x="0" y="2096"/>
                  <a:pt x="177" y="2156"/>
                </a:cubicBezTo>
                <a:cubicBezTo>
                  <a:pt x="354" y="2215"/>
                  <a:pt x="516" y="2598"/>
                  <a:pt x="516" y="2598"/>
                </a:cubicBezTo>
                <a:cubicBezTo>
                  <a:pt x="1210" y="2598"/>
                  <a:pt x="1683" y="3544"/>
                  <a:pt x="1964" y="3544"/>
                </a:cubicBezTo>
                <a:cubicBezTo>
                  <a:pt x="2110" y="3544"/>
                  <a:pt x="2156" y="3352"/>
                  <a:pt x="2348" y="3277"/>
                </a:cubicBezTo>
                <a:cubicBezTo>
                  <a:pt x="2539" y="3204"/>
                  <a:pt x="2525" y="3352"/>
                  <a:pt x="2626" y="3439"/>
                </a:cubicBezTo>
                <a:cubicBezTo>
                  <a:pt x="2716" y="3544"/>
                  <a:pt x="2879" y="3616"/>
                  <a:pt x="3070" y="3823"/>
                </a:cubicBezTo>
                <a:cubicBezTo>
                  <a:pt x="3204" y="3941"/>
                  <a:pt x="3306" y="4223"/>
                  <a:pt x="3381" y="4400"/>
                </a:cubicBezTo>
                <a:cubicBezTo>
                  <a:pt x="3410" y="4385"/>
                  <a:pt x="3439" y="4371"/>
                  <a:pt x="3439" y="4371"/>
                </a:cubicBezTo>
                <a:cubicBezTo>
                  <a:pt x="3558" y="4414"/>
                  <a:pt x="3631" y="4473"/>
                  <a:pt x="3706" y="4548"/>
                </a:cubicBezTo>
                <a:cubicBezTo>
                  <a:pt x="3793" y="4414"/>
                  <a:pt x="3927" y="4208"/>
                  <a:pt x="3970" y="4162"/>
                </a:cubicBezTo>
                <a:cubicBezTo>
                  <a:pt x="3999" y="4148"/>
                  <a:pt x="4089" y="4118"/>
                  <a:pt x="4208" y="4118"/>
                </a:cubicBezTo>
                <a:cubicBezTo>
                  <a:pt x="4191" y="4031"/>
                  <a:pt x="4147" y="3927"/>
                  <a:pt x="3999" y="3883"/>
                </a:cubicBezTo>
                <a:cubicBezTo>
                  <a:pt x="3999" y="3883"/>
                  <a:pt x="3927" y="3779"/>
                  <a:pt x="4147" y="3677"/>
                </a:cubicBezTo>
                <a:cubicBezTo>
                  <a:pt x="4368" y="3587"/>
                  <a:pt x="3927" y="3233"/>
                  <a:pt x="4222" y="3071"/>
                </a:cubicBezTo>
                <a:cubicBezTo>
                  <a:pt x="4501" y="2908"/>
                  <a:pt x="4400" y="2731"/>
                  <a:pt x="4664" y="2731"/>
                </a:cubicBezTo>
                <a:cubicBezTo>
                  <a:pt x="4841" y="2731"/>
                  <a:pt x="4989" y="2717"/>
                  <a:pt x="5122" y="2687"/>
                </a:cubicBezTo>
                <a:cubicBezTo>
                  <a:pt x="5328" y="2200"/>
                  <a:pt x="5033" y="2113"/>
                  <a:pt x="5033" y="2113"/>
                </a:cubicBezTo>
              </a:path>
            </a:pathLst>
          </a:custGeom>
          <a:solidFill>
            <a:srgbClr val="B3B3B3"/>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77" name="Freeform 41"/>
          <p:cNvSpPr>
            <a:spLocks noChangeArrowheads="1"/>
          </p:cNvSpPr>
          <p:nvPr/>
        </p:nvSpPr>
        <p:spPr bwMode="auto">
          <a:xfrm>
            <a:off x="196255" y="2241027"/>
            <a:ext cx="1064614" cy="942749"/>
          </a:xfrm>
          <a:custGeom>
            <a:avLst/>
            <a:gdLst>
              <a:gd name="T0" fmla="*/ 1724978 w 5551"/>
              <a:gd name="T1" fmla="*/ 1295155 h 4917"/>
              <a:gd name="T2" fmla="*/ 1724978 w 5551"/>
              <a:gd name="T3" fmla="*/ 1295155 h 4917"/>
              <a:gd name="T4" fmla="*/ 1624969 w 5551"/>
              <a:gd name="T5" fmla="*/ 1236889 h 4917"/>
              <a:gd name="T6" fmla="*/ 1486826 w 5551"/>
              <a:gd name="T7" fmla="*/ 1332920 h 4917"/>
              <a:gd name="T8" fmla="*/ 965916 w 5551"/>
              <a:gd name="T9" fmla="*/ 992677 h 4917"/>
              <a:gd name="T10" fmla="*/ 843962 w 5551"/>
              <a:gd name="T11" fmla="*/ 833705 h 4917"/>
              <a:gd name="T12" fmla="*/ 1056931 w 5551"/>
              <a:gd name="T13" fmla="*/ 632292 h 4917"/>
              <a:gd name="T14" fmla="*/ 1268821 w 5551"/>
              <a:gd name="T15" fmla="*/ 429800 h 4917"/>
              <a:gd name="T16" fmla="*/ 1242560 w 5551"/>
              <a:gd name="T17" fmla="*/ 53230 h 4917"/>
              <a:gd name="T18" fmla="*/ 626676 w 5551"/>
              <a:gd name="T19" fmla="*/ 217957 h 4917"/>
              <a:gd name="T20" fmla="*/ 668406 w 5551"/>
              <a:gd name="T21" fmla="*/ 276583 h 4917"/>
              <a:gd name="T22" fmla="*/ 637109 w 5551"/>
              <a:gd name="T23" fmla="*/ 340244 h 4917"/>
              <a:gd name="T24" fmla="*/ 652937 w 5551"/>
              <a:gd name="T25" fmla="*/ 504970 h 4917"/>
              <a:gd name="T26" fmla="*/ 790720 w 5551"/>
              <a:gd name="T27" fmla="*/ 552086 h 4917"/>
              <a:gd name="T28" fmla="*/ 663370 w 5551"/>
              <a:gd name="T29" fmla="*/ 632292 h 4917"/>
              <a:gd name="T30" fmla="*/ 679918 w 5551"/>
              <a:gd name="T31" fmla="*/ 674013 h 4917"/>
              <a:gd name="T32" fmla="*/ 626676 w 5551"/>
              <a:gd name="T33" fmla="*/ 727244 h 4917"/>
              <a:gd name="T34" fmla="*/ 477382 w 5551"/>
              <a:gd name="T35" fmla="*/ 748464 h 4917"/>
              <a:gd name="T36" fmla="*/ 546453 w 5551"/>
              <a:gd name="T37" fmla="*/ 865355 h 4917"/>
              <a:gd name="T38" fmla="*/ 530624 w 5551"/>
              <a:gd name="T39" fmla="*/ 950596 h 4917"/>
              <a:gd name="T40" fmla="*/ 616243 w 5551"/>
              <a:gd name="T41" fmla="*/ 1093743 h 4917"/>
              <a:gd name="T42" fmla="*/ 466949 w 5551"/>
              <a:gd name="T43" fmla="*/ 1119998 h 4917"/>
              <a:gd name="T44" fmla="*/ 419103 w 5551"/>
              <a:gd name="T45" fmla="*/ 1030082 h 4917"/>
              <a:gd name="T46" fmla="*/ 355068 w 5551"/>
              <a:gd name="T47" fmla="*/ 1119998 h 4917"/>
              <a:gd name="T48" fmla="*/ 350032 w 5551"/>
              <a:gd name="T49" fmla="*/ 982246 h 4917"/>
              <a:gd name="T50" fmla="*/ 313338 w 5551"/>
              <a:gd name="T51" fmla="*/ 892330 h 4917"/>
              <a:gd name="T52" fmla="*/ 238151 w 5551"/>
              <a:gd name="T53" fmla="*/ 743069 h 4917"/>
              <a:gd name="T54" fmla="*/ 127350 w 5551"/>
              <a:gd name="T55" fmla="*/ 759613 h 4917"/>
              <a:gd name="T56" fmla="*/ 153611 w 5551"/>
              <a:gd name="T57" fmla="*/ 961026 h 4917"/>
              <a:gd name="T58" fmla="*/ 132746 w 5551"/>
              <a:gd name="T59" fmla="*/ 1030082 h 4917"/>
              <a:gd name="T60" fmla="*/ 185269 w 5551"/>
              <a:gd name="T61" fmla="*/ 971816 h 4917"/>
              <a:gd name="T62" fmla="*/ 212250 w 5551"/>
              <a:gd name="T63" fmla="*/ 1019652 h 4917"/>
              <a:gd name="T64" fmla="*/ 212250 w 5551"/>
              <a:gd name="T65" fmla="*/ 1066768 h 4917"/>
              <a:gd name="T66" fmla="*/ 95332 w 5551"/>
              <a:gd name="T67" fmla="*/ 1141578 h 4917"/>
              <a:gd name="T68" fmla="*/ 47127 w 5551"/>
              <a:gd name="T69" fmla="*/ 1035477 h 4917"/>
              <a:gd name="T70" fmla="*/ 0 w 5551"/>
              <a:gd name="T71" fmla="*/ 1141578 h 4917"/>
              <a:gd name="T72" fmla="*/ 100369 w 5551"/>
              <a:gd name="T73" fmla="*/ 1263864 h 4917"/>
              <a:gd name="T74" fmla="*/ 196421 w 5551"/>
              <a:gd name="T75" fmla="*/ 1332920 h 4917"/>
              <a:gd name="T76" fmla="*/ 249663 w 5551"/>
              <a:gd name="T77" fmla="*/ 1401616 h 4917"/>
              <a:gd name="T78" fmla="*/ 318734 w 5551"/>
              <a:gd name="T79" fmla="*/ 1348386 h 4917"/>
              <a:gd name="T80" fmla="*/ 413707 w 5551"/>
              <a:gd name="T81" fmla="*/ 1310981 h 4917"/>
              <a:gd name="T82" fmla="*/ 466949 w 5551"/>
              <a:gd name="T83" fmla="*/ 1412047 h 4917"/>
              <a:gd name="T84" fmla="*/ 493930 w 5551"/>
              <a:gd name="T85" fmla="*/ 1523902 h 4917"/>
              <a:gd name="T86" fmla="*/ 764458 w 5551"/>
              <a:gd name="T87" fmla="*/ 1635399 h 4917"/>
              <a:gd name="T88" fmla="*/ 823097 w 5551"/>
              <a:gd name="T89" fmla="*/ 1709490 h 4917"/>
              <a:gd name="T90" fmla="*/ 817701 w 5551"/>
              <a:gd name="T91" fmla="*/ 1757685 h 4917"/>
              <a:gd name="T92" fmla="*/ 1115210 w 5551"/>
              <a:gd name="T93" fmla="*/ 1661654 h 4917"/>
              <a:gd name="T94" fmla="*/ 1348325 w 5551"/>
              <a:gd name="T95" fmla="*/ 1672085 h 4917"/>
              <a:gd name="T96" fmla="*/ 1508051 w 5551"/>
              <a:gd name="T97" fmla="*/ 1672085 h 4917"/>
              <a:gd name="T98" fmla="*/ 1842255 w 5551"/>
              <a:gd name="T99" fmla="*/ 1688629 h 4917"/>
              <a:gd name="T100" fmla="*/ 1996585 w 5551"/>
              <a:gd name="T101" fmla="*/ 1640794 h 4917"/>
              <a:gd name="T102" fmla="*/ 1884705 w 5551"/>
              <a:gd name="T103" fmla="*/ 1433267 h 4917"/>
              <a:gd name="T104" fmla="*/ 1724978 w 5551"/>
              <a:gd name="T105" fmla="*/ 1295155 h 49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551" h="4917">
                <a:moveTo>
                  <a:pt x="4795" y="3601"/>
                </a:moveTo>
                <a:lnTo>
                  <a:pt x="4795" y="3601"/>
                </a:lnTo>
                <a:cubicBezTo>
                  <a:pt x="4694" y="3514"/>
                  <a:pt x="4708" y="3366"/>
                  <a:pt x="4517" y="3439"/>
                </a:cubicBezTo>
                <a:cubicBezTo>
                  <a:pt x="4325" y="3514"/>
                  <a:pt x="4279" y="3706"/>
                  <a:pt x="4133" y="3706"/>
                </a:cubicBezTo>
                <a:cubicBezTo>
                  <a:pt x="3852" y="3706"/>
                  <a:pt x="3379" y="2760"/>
                  <a:pt x="2685" y="2760"/>
                </a:cubicBezTo>
                <a:cubicBezTo>
                  <a:pt x="2685" y="2760"/>
                  <a:pt x="2523" y="2377"/>
                  <a:pt x="2346" y="2318"/>
                </a:cubicBezTo>
                <a:cubicBezTo>
                  <a:pt x="2169" y="2258"/>
                  <a:pt x="2435" y="1758"/>
                  <a:pt x="2938" y="1758"/>
                </a:cubicBezTo>
                <a:cubicBezTo>
                  <a:pt x="2938" y="1758"/>
                  <a:pt x="3527" y="1372"/>
                  <a:pt x="3527" y="1195"/>
                </a:cubicBezTo>
                <a:cubicBezTo>
                  <a:pt x="3527" y="1018"/>
                  <a:pt x="3617" y="296"/>
                  <a:pt x="3454" y="148"/>
                </a:cubicBezTo>
                <a:cubicBezTo>
                  <a:pt x="3306" y="0"/>
                  <a:pt x="2729" y="75"/>
                  <a:pt x="1742" y="606"/>
                </a:cubicBezTo>
                <a:cubicBezTo>
                  <a:pt x="1785" y="664"/>
                  <a:pt x="1829" y="725"/>
                  <a:pt x="1858" y="769"/>
                </a:cubicBezTo>
                <a:cubicBezTo>
                  <a:pt x="1933" y="885"/>
                  <a:pt x="1873" y="885"/>
                  <a:pt x="1771" y="946"/>
                </a:cubicBezTo>
                <a:cubicBezTo>
                  <a:pt x="1652" y="1004"/>
                  <a:pt x="1608" y="1462"/>
                  <a:pt x="1815" y="1404"/>
                </a:cubicBezTo>
                <a:cubicBezTo>
                  <a:pt x="2035" y="1358"/>
                  <a:pt x="2169" y="1404"/>
                  <a:pt x="2198" y="1535"/>
                </a:cubicBezTo>
                <a:cubicBezTo>
                  <a:pt x="2212" y="1683"/>
                  <a:pt x="1844" y="1683"/>
                  <a:pt x="1844" y="1758"/>
                </a:cubicBezTo>
                <a:cubicBezTo>
                  <a:pt x="1844" y="1831"/>
                  <a:pt x="1977" y="1874"/>
                  <a:pt x="1890" y="1874"/>
                </a:cubicBezTo>
                <a:cubicBezTo>
                  <a:pt x="1800" y="1874"/>
                  <a:pt x="1800" y="2098"/>
                  <a:pt x="1742" y="2022"/>
                </a:cubicBezTo>
                <a:cubicBezTo>
                  <a:pt x="1667" y="1964"/>
                  <a:pt x="1327" y="1921"/>
                  <a:pt x="1327" y="2081"/>
                </a:cubicBezTo>
                <a:cubicBezTo>
                  <a:pt x="1327" y="2243"/>
                  <a:pt x="1446" y="2333"/>
                  <a:pt x="1519" y="2406"/>
                </a:cubicBezTo>
                <a:cubicBezTo>
                  <a:pt x="1608" y="2495"/>
                  <a:pt x="1504" y="2539"/>
                  <a:pt x="1475" y="2643"/>
                </a:cubicBezTo>
                <a:cubicBezTo>
                  <a:pt x="1460" y="2760"/>
                  <a:pt x="1756" y="2922"/>
                  <a:pt x="1713" y="3041"/>
                </a:cubicBezTo>
                <a:cubicBezTo>
                  <a:pt x="1667" y="3143"/>
                  <a:pt x="1373" y="3189"/>
                  <a:pt x="1298" y="3114"/>
                </a:cubicBezTo>
                <a:cubicBezTo>
                  <a:pt x="1225" y="3041"/>
                  <a:pt x="1225" y="2864"/>
                  <a:pt x="1165" y="2864"/>
                </a:cubicBezTo>
                <a:cubicBezTo>
                  <a:pt x="1106" y="2864"/>
                  <a:pt x="987" y="3114"/>
                  <a:pt x="987" y="3114"/>
                </a:cubicBezTo>
                <a:cubicBezTo>
                  <a:pt x="738" y="2983"/>
                  <a:pt x="973" y="2806"/>
                  <a:pt x="973" y="2731"/>
                </a:cubicBezTo>
                <a:cubicBezTo>
                  <a:pt x="973" y="2672"/>
                  <a:pt x="871" y="2568"/>
                  <a:pt x="871" y="2481"/>
                </a:cubicBezTo>
                <a:cubicBezTo>
                  <a:pt x="871" y="2377"/>
                  <a:pt x="752" y="2170"/>
                  <a:pt x="662" y="2066"/>
                </a:cubicBezTo>
                <a:cubicBezTo>
                  <a:pt x="575" y="1979"/>
                  <a:pt x="427" y="2052"/>
                  <a:pt x="354" y="2112"/>
                </a:cubicBezTo>
                <a:cubicBezTo>
                  <a:pt x="294" y="2170"/>
                  <a:pt x="427" y="2612"/>
                  <a:pt x="427" y="2672"/>
                </a:cubicBezTo>
                <a:cubicBezTo>
                  <a:pt x="427" y="2731"/>
                  <a:pt x="337" y="2835"/>
                  <a:pt x="369" y="2864"/>
                </a:cubicBezTo>
                <a:cubicBezTo>
                  <a:pt x="413" y="2908"/>
                  <a:pt x="471" y="2760"/>
                  <a:pt x="515" y="2702"/>
                </a:cubicBezTo>
                <a:cubicBezTo>
                  <a:pt x="575" y="2643"/>
                  <a:pt x="662" y="2835"/>
                  <a:pt x="590" y="2835"/>
                </a:cubicBezTo>
                <a:cubicBezTo>
                  <a:pt x="515" y="2849"/>
                  <a:pt x="590" y="2893"/>
                  <a:pt x="590" y="2966"/>
                </a:cubicBezTo>
                <a:cubicBezTo>
                  <a:pt x="590" y="3027"/>
                  <a:pt x="398" y="3174"/>
                  <a:pt x="265" y="3174"/>
                </a:cubicBezTo>
                <a:cubicBezTo>
                  <a:pt x="131" y="3174"/>
                  <a:pt x="177" y="2922"/>
                  <a:pt x="131" y="2879"/>
                </a:cubicBezTo>
                <a:cubicBezTo>
                  <a:pt x="88" y="2849"/>
                  <a:pt x="0" y="2997"/>
                  <a:pt x="0" y="3174"/>
                </a:cubicBezTo>
                <a:cubicBezTo>
                  <a:pt x="0" y="3352"/>
                  <a:pt x="160" y="3453"/>
                  <a:pt x="279" y="3514"/>
                </a:cubicBezTo>
                <a:cubicBezTo>
                  <a:pt x="398" y="3572"/>
                  <a:pt x="546" y="3616"/>
                  <a:pt x="546" y="3706"/>
                </a:cubicBezTo>
                <a:cubicBezTo>
                  <a:pt x="546" y="3778"/>
                  <a:pt x="633" y="3839"/>
                  <a:pt x="694" y="3897"/>
                </a:cubicBezTo>
                <a:cubicBezTo>
                  <a:pt x="738" y="3955"/>
                  <a:pt x="825" y="3883"/>
                  <a:pt x="886" y="3749"/>
                </a:cubicBezTo>
                <a:cubicBezTo>
                  <a:pt x="944" y="3616"/>
                  <a:pt x="1063" y="3645"/>
                  <a:pt x="1150" y="3645"/>
                </a:cubicBezTo>
                <a:cubicBezTo>
                  <a:pt x="1254" y="3645"/>
                  <a:pt x="1225" y="3854"/>
                  <a:pt x="1298" y="3926"/>
                </a:cubicBezTo>
                <a:cubicBezTo>
                  <a:pt x="1373" y="3999"/>
                  <a:pt x="1373" y="4237"/>
                  <a:pt x="1373" y="4237"/>
                </a:cubicBezTo>
                <a:cubicBezTo>
                  <a:pt x="1713" y="4031"/>
                  <a:pt x="1948" y="4547"/>
                  <a:pt x="2125" y="4547"/>
                </a:cubicBezTo>
                <a:cubicBezTo>
                  <a:pt x="2288" y="4547"/>
                  <a:pt x="2288" y="4635"/>
                  <a:pt x="2288" y="4753"/>
                </a:cubicBezTo>
                <a:cubicBezTo>
                  <a:pt x="2288" y="4782"/>
                  <a:pt x="2288" y="4826"/>
                  <a:pt x="2273" y="4887"/>
                </a:cubicBezTo>
                <a:cubicBezTo>
                  <a:pt x="2938" y="4916"/>
                  <a:pt x="3039" y="4678"/>
                  <a:pt x="3100" y="4620"/>
                </a:cubicBezTo>
                <a:cubicBezTo>
                  <a:pt x="3158" y="4562"/>
                  <a:pt x="3748" y="4649"/>
                  <a:pt x="3748" y="4649"/>
                </a:cubicBezTo>
                <a:cubicBezTo>
                  <a:pt x="4044" y="4855"/>
                  <a:pt x="4073" y="4649"/>
                  <a:pt x="4192" y="4649"/>
                </a:cubicBezTo>
                <a:cubicBezTo>
                  <a:pt x="4293" y="4649"/>
                  <a:pt x="4842" y="4724"/>
                  <a:pt x="5121" y="4695"/>
                </a:cubicBezTo>
                <a:cubicBezTo>
                  <a:pt x="5312" y="4664"/>
                  <a:pt x="5460" y="4605"/>
                  <a:pt x="5550" y="4562"/>
                </a:cubicBezTo>
                <a:cubicBezTo>
                  <a:pt x="5475" y="4385"/>
                  <a:pt x="5373" y="4103"/>
                  <a:pt x="5239" y="3985"/>
                </a:cubicBezTo>
                <a:cubicBezTo>
                  <a:pt x="5048" y="3778"/>
                  <a:pt x="4885" y="3706"/>
                  <a:pt x="4795" y="3601"/>
                </a:cubicBezTo>
              </a:path>
            </a:pathLst>
          </a:custGeom>
          <a:solidFill>
            <a:srgbClr val="B5B5B5"/>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78" name="Freeform 43"/>
          <p:cNvSpPr>
            <a:spLocks noChangeArrowheads="1"/>
          </p:cNvSpPr>
          <p:nvPr/>
        </p:nvSpPr>
        <p:spPr bwMode="auto">
          <a:xfrm>
            <a:off x="431520" y="1555546"/>
            <a:ext cx="1228791" cy="1001988"/>
          </a:xfrm>
          <a:custGeom>
            <a:avLst/>
            <a:gdLst>
              <a:gd name="T0" fmla="*/ 2952 w 6407"/>
              <a:gd name="T1" fmla="*/ 4043 h 5225"/>
              <a:gd name="T2" fmla="*/ 2952 w 6407"/>
              <a:gd name="T3" fmla="*/ 4043 h 5225"/>
              <a:gd name="T4" fmla="*/ 3216 w 6407"/>
              <a:gd name="T5" fmla="*/ 4234 h 5225"/>
              <a:gd name="T6" fmla="*/ 3469 w 6407"/>
              <a:gd name="T7" fmla="*/ 4722 h 5225"/>
              <a:gd name="T8" fmla="*/ 3617 w 6407"/>
              <a:gd name="T9" fmla="*/ 5105 h 5225"/>
              <a:gd name="T10" fmla="*/ 5225 w 6407"/>
              <a:gd name="T11" fmla="*/ 4870 h 5225"/>
              <a:gd name="T12" fmla="*/ 5387 w 6407"/>
              <a:gd name="T13" fmla="*/ 4324 h 5225"/>
              <a:gd name="T14" fmla="*/ 5918 w 6407"/>
              <a:gd name="T15" fmla="*/ 3970 h 5225"/>
              <a:gd name="T16" fmla="*/ 6139 w 6407"/>
              <a:gd name="T17" fmla="*/ 3468 h 5225"/>
              <a:gd name="T18" fmla="*/ 5608 w 6407"/>
              <a:gd name="T19" fmla="*/ 3085 h 5225"/>
              <a:gd name="T20" fmla="*/ 5489 w 6407"/>
              <a:gd name="T21" fmla="*/ 2745 h 5225"/>
              <a:gd name="T22" fmla="*/ 4412 w 6407"/>
              <a:gd name="T23" fmla="*/ 1549 h 5225"/>
              <a:gd name="T24" fmla="*/ 4575 w 6407"/>
              <a:gd name="T25" fmla="*/ 1076 h 5225"/>
              <a:gd name="T26" fmla="*/ 4650 w 6407"/>
              <a:gd name="T27" fmla="*/ 693 h 5225"/>
              <a:gd name="T28" fmla="*/ 4177 w 6407"/>
              <a:gd name="T29" fmla="*/ 722 h 5225"/>
              <a:gd name="T30" fmla="*/ 3971 w 6407"/>
              <a:gd name="T31" fmla="*/ 618 h 5225"/>
              <a:gd name="T32" fmla="*/ 4310 w 6407"/>
              <a:gd name="T33" fmla="*/ 383 h 5225"/>
              <a:gd name="T34" fmla="*/ 3483 w 6407"/>
              <a:gd name="T35" fmla="*/ 118 h 5225"/>
              <a:gd name="T36" fmla="*/ 3837 w 6407"/>
              <a:gd name="T37" fmla="*/ 618 h 5225"/>
              <a:gd name="T38" fmla="*/ 3704 w 6407"/>
              <a:gd name="T39" fmla="*/ 751 h 5225"/>
              <a:gd name="T40" fmla="*/ 3292 w 6407"/>
              <a:gd name="T41" fmla="*/ 708 h 5225"/>
              <a:gd name="T42" fmla="*/ 3039 w 6407"/>
              <a:gd name="T43" fmla="*/ 722 h 5225"/>
              <a:gd name="T44" fmla="*/ 2746 w 6407"/>
              <a:gd name="T45" fmla="*/ 885 h 5225"/>
              <a:gd name="T46" fmla="*/ 2229 w 6407"/>
              <a:gd name="T47" fmla="*/ 1253 h 5225"/>
              <a:gd name="T48" fmla="*/ 2775 w 6407"/>
              <a:gd name="T49" fmla="*/ 1947 h 5225"/>
              <a:gd name="T50" fmla="*/ 2052 w 6407"/>
              <a:gd name="T51" fmla="*/ 2760 h 5225"/>
              <a:gd name="T52" fmla="*/ 1550 w 6407"/>
              <a:gd name="T53" fmla="*/ 2258 h 5225"/>
              <a:gd name="T54" fmla="*/ 340 w 6407"/>
              <a:gd name="T55" fmla="*/ 2478 h 5225"/>
              <a:gd name="T56" fmla="*/ 250 w 6407"/>
              <a:gd name="T57" fmla="*/ 2861 h 5225"/>
              <a:gd name="T58" fmla="*/ 723 w 6407"/>
              <a:gd name="T59" fmla="*/ 2891 h 5225"/>
              <a:gd name="T60" fmla="*/ 987 w 6407"/>
              <a:gd name="T61" fmla="*/ 2861 h 5225"/>
              <a:gd name="T62" fmla="*/ 1121 w 6407"/>
              <a:gd name="T63" fmla="*/ 3039 h 5225"/>
              <a:gd name="T64" fmla="*/ 856 w 6407"/>
              <a:gd name="T65" fmla="*/ 3247 h 5225"/>
              <a:gd name="T66" fmla="*/ 502 w 6407"/>
              <a:gd name="T67" fmla="*/ 3482 h 5225"/>
              <a:gd name="T68" fmla="*/ 58 w 6407"/>
              <a:gd name="T69" fmla="*/ 3601 h 5225"/>
              <a:gd name="T70" fmla="*/ 177 w 6407"/>
              <a:gd name="T71" fmla="*/ 3761 h 5225"/>
              <a:gd name="T72" fmla="*/ 398 w 6407"/>
              <a:gd name="T73" fmla="*/ 3909 h 5225"/>
              <a:gd name="T74" fmla="*/ 517 w 6407"/>
              <a:gd name="T75" fmla="*/ 4176 h 5225"/>
              <a:gd name="T76" fmla="*/ 2229 w 6407"/>
              <a:gd name="T77" fmla="*/ 3718 h 5225"/>
              <a:gd name="T78" fmla="*/ 2273 w 6407"/>
              <a:gd name="T79" fmla="*/ 3793 h 5225"/>
              <a:gd name="T80" fmla="*/ 2952 w 6407"/>
              <a:gd name="T81" fmla="*/ 4043 h 5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07" h="5225">
                <a:moveTo>
                  <a:pt x="2952" y="4043"/>
                </a:moveTo>
                <a:lnTo>
                  <a:pt x="2952" y="4043"/>
                </a:lnTo>
                <a:cubicBezTo>
                  <a:pt x="3129" y="4043"/>
                  <a:pt x="3216" y="4234"/>
                  <a:pt x="3216" y="4234"/>
                </a:cubicBezTo>
                <a:cubicBezTo>
                  <a:pt x="3216" y="4545"/>
                  <a:pt x="3469" y="4722"/>
                  <a:pt x="3469" y="4722"/>
                </a:cubicBezTo>
                <a:cubicBezTo>
                  <a:pt x="3469" y="4989"/>
                  <a:pt x="3617" y="5105"/>
                  <a:pt x="3617" y="5105"/>
                </a:cubicBezTo>
                <a:cubicBezTo>
                  <a:pt x="4310" y="5224"/>
                  <a:pt x="4943" y="4913"/>
                  <a:pt x="5225" y="4870"/>
                </a:cubicBezTo>
                <a:cubicBezTo>
                  <a:pt x="5506" y="4826"/>
                  <a:pt x="5387" y="4324"/>
                  <a:pt x="5387" y="4324"/>
                </a:cubicBezTo>
                <a:cubicBezTo>
                  <a:pt x="5387" y="4324"/>
                  <a:pt x="5431" y="4278"/>
                  <a:pt x="5918" y="3970"/>
                </a:cubicBezTo>
                <a:cubicBezTo>
                  <a:pt x="6406" y="3674"/>
                  <a:pt x="6139" y="3468"/>
                  <a:pt x="6139" y="3468"/>
                </a:cubicBezTo>
                <a:cubicBezTo>
                  <a:pt x="5829" y="3407"/>
                  <a:pt x="5489" y="3276"/>
                  <a:pt x="5608" y="3085"/>
                </a:cubicBezTo>
                <a:cubicBezTo>
                  <a:pt x="5741" y="2891"/>
                  <a:pt x="5489" y="2745"/>
                  <a:pt x="5489" y="2745"/>
                </a:cubicBezTo>
                <a:cubicBezTo>
                  <a:pt x="4900" y="2699"/>
                  <a:pt x="4412" y="1666"/>
                  <a:pt x="4412" y="1549"/>
                </a:cubicBezTo>
                <a:cubicBezTo>
                  <a:pt x="4412" y="1445"/>
                  <a:pt x="4575" y="1195"/>
                  <a:pt x="4575" y="1076"/>
                </a:cubicBezTo>
                <a:cubicBezTo>
                  <a:pt x="4575" y="1018"/>
                  <a:pt x="4621" y="810"/>
                  <a:pt x="4650" y="693"/>
                </a:cubicBezTo>
                <a:cubicBezTo>
                  <a:pt x="4458" y="708"/>
                  <a:pt x="4264" y="722"/>
                  <a:pt x="4177" y="722"/>
                </a:cubicBezTo>
                <a:cubicBezTo>
                  <a:pt x="4000" y="722"/>
                  <a:pt x="3896" y="647"/>
                  <a:pt x="3971" y="618"/>
                </a:cubicBezTo>
                <a:cubicBezTo>
                  <a:pt x="4043" y="589"/>
                  <a:pt x="4310" y="456"/>
                  <a:pt x="4310" y="383"/>
                </a:cubicBezTo>
                <a:cubicBezTo>
                  <a:pt x="4310" y="295"/>
                  <a:pt x="3570" y="0"/>
                  <a:pt x="3483" y="118"/>
                </a:cubicBezTo>
                <a:cubicBezTo>
                  <a:pt x="3408" y="235"/>
                  <a:pt x="3733" y="516"/>
                  <a:pt x="3837" y="618"/>
                </a:cubicBezTo>
                <a:cubicBezTo>
                  <a:pt x="3837" y="618"/>
                  <a:pt x="3794" y="708"/>
                  <a:pt x="3704" y="751"/>
                </a:cubicBezTo>
                <a:cubicBezTo>
                  <a:pt x="3617" y="781"/>
                  <a:pt x="3393" y="781"/>
                  <a:pt x="3292" y="708"/>
                </a:cubicBezTo>
                <a:cubicBezTo>
                  <a:pt x="3187" y="647"/>
                  <a:pt x="3100" y="693"/>
                  <a:pt x="3039" y="722"/>
                </a:cubicBezTo>
                <a:cubicBezTo>
                  <a:pt x="3010" y="781"/>
                  <a:pt x="2877" y="810"/>
                  <a:pt x="2746" y="885"/>
                </a:cubicBezTo>
                <a:cubicBezTo>
                  <a:pt x="2508" y="1004"/>
                  <a:pt x="2229" y="1181"/>
                  <a:pt x="2229" y="1253"/>
                </a:cubicBezTo>
                <a:cubicBezTo>
                  <a:pt x="2229" y="1387"/>
                  <a:pt x="2700" y="1680"/>
                  <a:pt x="2775" y="1947"/>
                </a:cubicBezTo>
                <a:cubicBezTo>
                  <a:pt x="2862" y="2228"/>
                  <a:pt x="2406" y="2760"/>
                  <a:pt x="2052" y="2760"/>
                </a:cubicBezTo>
                <a:cubicBezTo>
                  <a:pt x="1713" y="2760"/>
                  <a:pt x="1829" y="2258"/>
                  <a:pt x="1550" y="2258"/>
                </a:cubicBezTo>
                <a:cubicBezTo>
                  <a:pt x="1254" y="2258"/>
                  <a:pt x="340" y="2478"/>
                  <a:pt x="340" y="2478"/>
                </a:cubicBezTo>
                <a:cubicBezTo>
                  <a:pt x="250" y="2861"/>
                  <a:pt x="250" y="2861"/>
                  <a:pt x="250" y="2861"/>
                </a:cubicBezTo>
                <a:cubicBezTo>
                  <a:pt x="442" y="2847"/>
                  <a:pt x="648" y="2861"/>
                  <a:pt x="723" y="2891"/>
                </a:cubicBezTo>
                <a:cubicBezTo>
                  <a:pt x="825" y="2937"/>
                  <a:pt x="871" y="2937"/>
                  <a:pt x="987" y="2861"/>
                </a:cubicBezTo>
                <a:cubicBezTo>
                  <a:pt x="1121" y="2789"/>
                  <a:pt x="1164" y="2891"/>
                  <a:pt x="1121" y="3039"/>
                </a:cubicBezTo>
                <a:cubicBezTo>
                  <a:pt x="1063" y="3172"/>
                  <a:pt x="885" y="3201"/>
                  <a:pt x="856" y="3247"/>
                </a:cubicBezTo>
                <a:cubicBezTo>
                  <a:pt x="810" y="3291"/>
                  <a:pt x="604" y="3439"/>
                  <a:pt x="502" y="3482"/>
                </a:cubicBezTo>
                <a:cubicBezTo>
                  <a:pt x="398" y="3526"/>
                  <a:pt x="134" y="3541"/>
                  <a:pt x="58" y="3601"/>
                </a:cubicBezTo>
                <a:cubicBezTo>
                  <a:pt x="0" y="3674"/>
                  <a:pt x="73" y="3747"/>
                  <a:pt x="177" y="3761"/>
                </a:cubicBezTo>
                <a:cubicBezTo>
                  <a:pt x="279" y="3793"/>
                  <a:pt x="531" y="3909"/>
                  <a:pt x="398" y="3909"/>
                </a:cubicBezTo>
                <a:cubicBezTo>
                  <a:pt x="311" y="3909"/>
                  <a:pt x="413" y="4043"/>
                  <a:pt x="517" y="4176"/>
                </a:cubicBezTo>
                <a:cubicBezTo>
                  <a:pt x="1504" y="3645"/>
                  <a:pt x="2081" y="3570"/>
                  <a:pt x="2229" y="3718"/>
                </a:cubicBezTo>
                <a:cubicBezTo>
                  <a:pt x="2258" y="3732"/>
                  <a:pt x="2273" y="3761"/>
                  <a:pt x="2273" y="3793"/>
                </a:cubicBezTo>
                <a:cubicBezTo>
                  <a:pt x="2537" y="3732"/>
                  <a:pt x="2789" y="4043"/>
                  <a:pt x="2952" y="4043"/>
                </a:cubicBezTo>
              </a:path>
            </a:pathLst>
          </a:custGeom>
          <a:solidFill>
            <a:srgbClr val="B7B7B7"/>
          </a:solidFill>
          <a:ln w="12700" cap="flat" cmpd="sng">
            <a:solidFill>
              <a:schemeClr val="bg1"/>
            </a:solidFill>
            <a:bevel/>
            <a:headEnd/>
            <a:tailEnd/>
          </a:ln>
          <a:effectLst>
            <a:outerShdw blurRad="50800" dist="38100" dir="2700000" algn="tl" rotWithShape="0">
              <a:prstClr val="black">
                <a:alpha val="40000"/>
              </a:prstClr>
            </a:outerShdw>
          </a:effectLst>
        </p:spPr>
        <p:txBody>
          <a:bodyPr wrap="none" anchor="ctr"/>
          <a:lstStyle/>
          <a:p>
            <a:pPr defTabSz="2437888">
              <a:defRPr/>
            </a:pPr>
            <a:endParaRPr lang="en-US" sz="1872"/>
          </a:p>
        </p:txBody>
      </p:sp>
      <p:sp>
        <p:nvSpPr>
          <p:cNvPr id="179" name="Freeform 7"/>
          <p:cNvSpPr>
            <a:spLocks noChangeArrowheads="1"/>
          </p:cNvSpPr>
          <p:nvPr/>
        </p:nvSpPr>
        <p:spPr bwMode="auto">
          <a:xfrm>
            <a:off x="323197" y="1360057"/>
            <a:ext cx="532307" cy="390132"/>
          </a:xfrm>
          <a:custGeom>
            <a:avLst/>
            <a:gdLst>
              <a:gd name="T0" fmla="*/ 998113 w 2779"/>
              <a:gd name="T1" fmla="*/ 63560 h 2038"/>
              <a:gd name="T2" fmla="*/ 998113 w 2779"/>
              <a:gd name="T3" fmla="*/ 63560 h 2038"/>
              <a:gd name="T4" fmla="*/ 684092 w 2779"/>
              <a:gd name="T5" fmla="*/ 73974 h 2038"/>
              <a:gd name="T6" fmla="*/ 647803 w 2779"/>
              <a:gd name="T7" fmla="*/ 137534 h 2038"/>
              <a:gd name="T8" fmla="*/ 673672 w 2779"/>
              <a:gd name="T9" fmla="*/ 137534 h 2038"/>
              <a:gd name="T10" fmla="*/ 668642 w 2779"/>
              <a:gd name="T11" fmla="*/ 233412 h 2038"/>
              <a:gd name="T12" fmla="*/ 610078 w 2779"/>
              <a:gd name="T13" fmla="*/ 259626 h 2038"/>
              <a:gd name="T14" fmla="*/ 477858 w 2779"/>
              <a:gd name="T15" fmla="*/ 291586 h 2038"/>
              <a:gd name="T16" fmla="*/ 393065 w 2779"/>
              <a:gd name="T17" fmla="*/ 328213 h 2038"/>
              <a:gd name="T18" fmla="*/ 185754 w 2779"/>
              <a:gd name="T19" fmla="*/ 402187 h 2038"/>
              <a:gd name="T20" fmla="*/ 144076 w 2779"/>
              <a:gd name="T21" fmla="*/ 477238 h 2038"/>
              <a:gd name="T22" fmla="*/ 63954 w 2779"/>
              <a:gd name="T23" fmla="*/ 678332 h 2038"/>
              <a:gd name="T24" fmla="*/ 42756 w 2779"/>
              <a:gd name="T25" fmla="*/ 731478 h 2038"/>
              <a:gd name="T26" fmla="*/ 233540 w 2779"/>
              <a:gd name="T27" fmla="*/ 609744 h 2038"/>
              <a:gd name="T28" fmla="*/ 244318 w 2779"/>
              <a:gd name="T29" fmla="*/ 587840 h 2038"/>
              <a:gd name="T30" fmla="*/ 250426 w 2779"/>
              <a:gd name="T31" fmla="*/ 577426 h 2038"/>
              <a:gd name="T32" fmla="*/ 398455 w 2779"/>
              <a:gd name="T33" fmla="*/ 503452 h 2038"/>
              <a:gd name="T34" fmla="*/ 477858 w 2779"/>
              <a:gd name="T35" fmla="*/ 455333 h 2038"/>
              <a:gd name="T36" fmla="*/ 684092 w 2779"/>
              <a:gd name="T37" fmla="*/ 307386 h 2038"/>
              <a:gd name="T38" fmla="*/ 902182 w 2779"/>
              <a:gd name="T39" fmla="*/ 228026 h 2038"/>
              <a:gd name="T40" fmla="*/ 939548 w 2779"/>
              <a:gd name="T41" fmla="*/ 211507 h 2038"/>
              <a:gd name="T42" fmla="*/ 998113 w 2779"/>
              <a:gd name="T43" fmla="*/ 63560 h 20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779" h="2038">
                <a:moveTo>
                  <a:pt x="2778" y="177"/>
                </a:moveTo>
                <a:lnTo>
                  <a:pt x="2778" y="177"/>
                </a:lnTo>
                <a:cubicBezTo>
                  <a:pt x="2778" y="177"/>
                  <a:pt x="2615" y="0"/>
                  <a:pt x="1904" y="206"/>
                </a:cubicBezTo>
                <a:cubicBezTo>
                  <a:pt x="1875" y="281"/>
                  <a:pt x="1846" y="339"/>
                  <a:pt x="1803" y="383"/>
                </a:cubicBezTo>
                <a:cubicBezTo>
                  <a:pt x="1832" y="383"/>
                  <a:pt x="1861" y="383"/>
                  <a:pt x="1875" y="383"/>
                </a:cubicBezTo>
                <a:cubicBezTo>
                  <a:pt x="2023" y="383"/>
                  <a:pt x="1951" y="650"/>
                  <a:pt x="1861" y="650"/>
                </a:cubicBezTo>
                <a:cubicBezTo>
                  <a:pt x="1759" y="650"/>
                  <a:pt x="1759" y="664"/>
                  <a:pt x="1698" y="723"/>
                </a:cubicBezTo>
                <a:cubicBezTo>
                  <a:pt x="1626" y="781"/>
                  <a:pt x="1448" y="798"/>
                  <a:pt x="1330" y="812"/>
                </a:cubicBezTo>
                <a:cubicBezTo>
                  <a:pt x="1228" y="842"/>
                  <a:pt x="1211" y="885"/>
                  <a:pt x="1094" y="914"/>
                </a:cubicBezTo>
                <a:cubicBezTo>
                  <a:pt x="990" y="943"/>
                  <a:pt x="636" y="1120"/>
                  <a:pt x="517" y="1120"/>
                </a:cubicBezTo>
                <a:cubicBezTo>
                  <a:pt x="386" y="1120"/>
                  <a:pt x="401" y="1329"/>
                  <a:pt x="401" y="1329"/>
                </a:cubicBezTo>
                <a:cubicBezTo>
                  <a:pt x="517" y="1492"/>
                  <a:pt x="355" y="1785"/>
                  <a:pt x="178" y="1889"/>
                </a:cubicBezTo>
                <a:cubicBezTo>
                  <a:pt x="0" y="2006"/>
                  <a:pt x="119" y="2037"/>
                  <a:pt x="119" y="2037"/>
                </a:cubicBezTo>
                <a:cubicBezTo>
                  <a:pt x="549" y="2037"/>
                  <a:pt x="650" y="1785"/>
                  <a:pt x="650" y="1698"/>
                </a:cubicBezTo>
                <a:cubicBezTo>
                  <a:pt x="650" y="1666"/>
                  <a:pt x="665" y="1637"/>
                  <a:pt x="680" y="1637"/>
                </a:cubicBezTo>
                <a:cubicBezTo>
                  <a:pt x="680" y="1637"/>
                  <a:pt x="680" y="1622"/>
                  <a:pt x="697" y="1608"/>
                </a:cubicBezTo>
                <a:cubicBezTo>
                  <a:pt x="740" y="1492"/>
                  <a:pt x="903" y="1652"/>
                  <a:pt x="1109" y="1402"/>
                </a:cubicBezTo>
                <a:cubicBezTo>
                  <a:pt x="1167" y="1329"/>
                  <a:pt x="1242" y="1344"/>
                  <a:pt x="1330" y="1268"/>
                </a:cubicBezTo>
                <a:cubicBezTo>
                  <a:pt x="1536" y="1106"/>
                  <a:pt x="1773" y="885"/>
                  <a:pt x="1904" y="856"/>
                </a:cubicBezTo>
                <a:cubicBezTo>
                  <a:pt x="1904" y="856"/>
                  <a:pt x="2363" y="737"/>
                  <a:pt x="2511" y="635"/>
                </a:cubicBezTo>
                <a:cubicBezTo>
                  <a:pt x="2555" y="606"/>
                  <a:pt x="2584" y="606"/>
                  <a:pt x="2615" y="589"/>
                </a:cubicBezTo>
                <a:cubicBezTo>
                  <a:pt x="2615" y="502"/>
                  <a:pt x="2644" y="325"/>
                  <a:pt x="2778" y="177"/>
                </a:cubicBezTo>
              </a:path>
            </a:pathLst>
          </a:custGeom>
          <a:solidFill>
            <a:schemeClr val="bg1">
              <a:lumMod val="75000"/>
            </a:schemeClr>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80" name="Freeform 42"/>
          <p:cNvSpPr>
            <a:spLocks noChangeArrowheads="1"/>
          </p:cNvSpPr>
          <p:nvPr/>
        </p:nvSpPr>
        <p:spPr bwMode="auto">
          <a:xfrm>
            <a:off x="210643" y="1572472"/>
            <a:ext cx="803961" cy="585621"/>
          </a:xfrm>
          <a:custGeom>
            <a:avLst/>
            <a:gdLst>
              <a:gd name="T0" fmla="*/ 972015 w 4192"/>
              <a:gd name="T1" fmla="*/ 780161 h 3057"/>
              <a:gd name="T2" fmla="*/ 972015 w 4192"/>
              <a:gd name="T3" fmla="*/ 780161 h 3057"/>
              <a:gd name="T4" fmla="*/ 1152605 w 4192"/>
              <a:gd name="T5" fmla="*/ 960557 h 3057"/>
              <a:gd name="T6" fmla="*/ 1412696 w 4192"/>
              <a:gd name="T7" fmla="*/ 668401 h 3057"/>
              <a:gd name="T8" fmla="*/ 1216278 w 4192"/>
              <a:gd name="T9" fmla="*/ 419009 h 3057"/>
              <a:gd name="T10" fmla="*/ 1402264 w 4192"/>
              <a:gd name="T11" fmla="*/ 286766 h 3057"/>
              <a:gd name="T12" fmla="*/ 1507667 w 4192"/>
              <a:gd name="T13" fmla="*/ 228191 h 3057"/>
              <a:gd name="T14" fmla="*/ 1502631 w 4192"/>
              <a:gd name="T15" fmla="*/ 228191 h 3057"/>
              <a:gd name="T16" fmla="*/ 1333194 w 4192"/>
              <a:gd name="T17" fmla="*/ 116791 h 3057"/>
              <a:gd name="T18" fmla="*/ 1311609 w 4192"/>
              <a:gd name="T19" fmla="*/ 16530 h 3057"/>
              <a:gd name="T20" fmla="*/ 1232107 w 4192"/>
              <a:gd name="T21" fmla="*/ 26952 h 3057"/>
              <a:gd name="T22" fmla="*/ 1152605 w 4192"/>
              <a:gd name="T23" fmla="*/ 0 h 3057"/>
              <a:gd name="T24" fmla="*/ 1035689 w 4192"/>
              <a:gd name="T25" fmla="*/ 68637 h 3057"/>
              <a:gd name="T26" fmla="*/ 833156 w 4192"/>
              <a:gd name="T27" fmla="*/ 16530 h 3057"/>
              <a:gd name="T28" fmla="*/ 705808 w 4192"/>
              <a:gd name="T29" fmla="*/ 106369 h 3057"/>
              <a:gd name="T30" fmla="*/ 605441 w 4192"/>
              <a:gd name="T31" fmla="*/ 180396 h 3057"/>
              <a:gd name="T32" fmla="*/ 514787 w 4192"/>
              <a:gd name="T33" fmla="*/ 212739 h 3057"/>
              <a:gd name="T34" fmla="*/ 467661 w 4192"/>
              <a:gd name="T35" fmla="*/ 212739 h 3057"/>
              <a:gd name="T36" fmla="*/ 265128 w 4192"/>
              <a:gd name="T37" fmla="*/ 387026 h 3057"/>
              <a:gd name="T38" fmla="*/ 170157 w 4192"/>
              <a:gd name="T39" fmla="*/ 578562 h 3057"/>
              <a:gd name="T40" fmla="*/ 159005 w 4192"/>
              <a:gd name="T41" fmla="*/ 657980 h 3057"/>
              <a:gd name="T42" fmla="*/ 132744 w 4192"/>
              <a:gd name="T43" fmla="*/ 817534 h 3057"/>
              <a:gd name="T44" fmla="*/ 15829 w 4192"/>
              <a:gd name="T45" fmla="*/ 986431 h 3057"/>
              <a:gd name="T46" fmla="*/ 392835 w 4192"/>
              <a:gd name="T47" fmla="*/ 1007633 h 3057"/>
              <a:gd name="T48" fmla="*/ 504354 w 4192"/>
              <a:gd name="T49" fmla="*/ 996852 h 3057"/>
              <a:gd name="T50" fmla="*/ 536731 w 4192"/>
              <a:gd name="T51" fmla="*/ 859219 h 3057"/>
              <a:gd name="T52" fmla="*/ 972015 w 4192"/>
              <a:gd name="T53" fmla="*/ 780161 h 305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92" h="3057">
                <a:moveTo>
                  <a:pt x="2702" y="2171"/>
                </a:moveTo>
                <a:lnTo>
                  <a:pt x="2702" y="2171"/>
                </a:lnTo>
                <a:cubicBezTo>
                  <a:pt x="2981" y="2171"/>
                  <a:pt x="2865" y="2673"/>
                  <a:pt x="3204" y="2673"/>
                </a:cubicBezTo>
                <a:cubicBezTo>
                  <a:pt x="3558" y="2673"/>
                  <a:pt x="4014" y="2141"/>
                  <a:pt x="3927" y="1860"/>
                </a:cubicBezTo>
                <a:cubicBezTo>
                  <a:pt x="3852" y="1593"/>
                  <a:pt x="3381" y="1300"/>
                  <a:pt x="3381" y="1166"/>
                </a:cubicBezTo>
                <a:cubicBezTo>
                  <a:pt x="3381" y="1094"/>
                  <a:pt x="3660" y="917"/>
                  <a:pt x="3898" y="798"/>
                </a:cubicBezTo>
                <a:cubicBezTo>
                  <a:pt x="4029" y="723"/>
                  <a:pt x="4162" y="694"/>
                  <a:pt x="4191" y="635"/>
                </a:cubicBezTo>
                <a:lnTo>
                  <a:pt x="4177" y="635"/>
                </a:lnTo>
                <a:cubicBezTo>
                  <a:pt x="4119" y="650"/>
                  <a:pt x="3706" y="400"/>
                  <a:pt x="3706" y="325"/>
                </a:cubicBezTo>
                <a:cubicBezTo>
                  <a:pt x="3706" y="252"/>
                  <a:pt x="3675" y="75"/>
                  <a:pt x="3646" y="46"/>
                </a:cubicBezTo>
                <a:cubicBezTo>
                  <a:pt x="3602" y="0"/>
                  <a:pt x="3529" y="75"/>
                  <a:pt x="3425" y="75"/>
                </a:cubicBezTo>
                <a:cubicBezTo>
                  <a:pt x="3306" y="75"/>
                  <a:pt x="3321" y="0"/>
                  <a:pt x="3204" y="0"/>
                </a:cubicBezTo>
                <a:cubicBezTo>
                  <a:pt x="3085" y="0"/>
                  <a:pt x="3010" y="191"/>
                  <a:pt x="2879" y="191"/>
                </a:cubicBezTo>
                <a:cubicBezTo>
                  <a:pt x="2746" y="191"/>
                  <a:pt x="2464" y="0"/>
                  <a:pt x="2316" y="46"/>
                </a:cubicBezTo>
                <a:cubicBezTo>
                  <a:pt x="2185" y="75"/>
                  <a:pt x="2023" y="238"/>
                  <a:pt x="1962" y="296"/>
                </a:cubicBezTo>
                <a:cubicBezTo>
                  <a:pt x="1904" y="339"/>
                  <a:pt x="1785" y="458"/>
                  <a:pt x="1683" y="502"/>
                </a:cubicBezTo>
                <a:cubicBezTo>
                  <a:pt x="1579" y="531"/>
                  <a:pt x="1431" y="592"/>
                  <a:pt x="1431" y="592"/>
                </a:cubicBezTo>
                <a:cubicBezTo>
                  <a:pt x="1431" y="592"/>
                  <a:pt x="1344" y="606"/>
                  <a:pt x="1300" y="592"/>
                </a:cubicBezTo>
                <a:cubicBezTo>
                  <a:pt x="1225" y="1033"/>
                  <a:pt x="885" y="1077"/>
                  <a:pt x="737" y="1077"/>
                </a:cubicBezTo>
                <a:cubicBezTo>
                  <a:pt x="575" y="1077"/>
                  <a:pt x="502" y="1402"/>
                  <a:pt x="473" y="1610"/>
                </a:cubicBezTo>
                <a:cubicBezTo>
                  <a:pt x="427" y="1802"/>
                  <a:pt x="517" y="1756"/>
                  <a:pt x="442" y="1831"/>
                </a:cubicBezTo>
                <a:cubicBezTo>
                  <a:pt x="383" y="1889"/>
                  <a:pt x="369" y="2275"/>
                  <a:pt x="369" y="2275"/>
                </a:cubicBezTo>
                <a:cubicBezTo>
                  <a:pt x="369" y="2275"/>
                  <a:pt x="0" y="2629"/>
                  <a:pt x="44" y="2745"/>
                </a:cubicBezTo>
                <a:cubicBezTo>
                  <a:pt x="235" y="3056"/>
                  <a:pt x="914" y="2864"/>
                  <a:pt x="1092" y="2804"/>
                </a:cubicBezTo>
                <a:cubicBezTo>
                  <a:pt x="1152" y="2789"/>
                  <a:pt x="1269" y="2774"/>
                  <a:pt x="1402" y="2774"/>
                </a:cubicBezTo>
                <a:cubicBezTo>
                  <a:pt x="1492" y="2391"/>
                  <a:pt x="1492" y="2391"/>
                  <a:pt x="1492" y="2391"/>
                </a:cubicBezTo>
                <a:cubicBezTo>
                  <a:pt x="1492" y="2391"/>
                  <a:pt x="2406" y="2171"/>
                  <a:pt x="2702" y="2171"/>
                </a:cubicBezTo>
              </a:path>
            </a:pathLst>
          </a:custGeom>
          <a:solidFill>
            <a:srgbClr val="B9B9B9"/>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81" name="Freeform 8"/>
          <p:cNvSpPr>
            <a:spLocks noChangeArrowheads="1"/>
          </p:cNvSpPr>
          <p:nvPr/>
        </p:nvSpPr>
        <p:spPr bwMode="auto">
          <a:xfrm>
            <a:off x="688787" y="994465"/>
            <a:ext cx="699024" cy="486608"/>
          </a:xfrm>
          <a:custGeom>
            <a:avLst/>
            <a:gdLst>
              <a:gd name="T0" fmla="*/ 1283881 w 3649"/>
              <a:gd name="T1" fmla="*/ 137641 h 2540"/>
              <a:gd name="T2" fmla="*/ 1283881 w 3649"/>
              <a:gd name="T3" fmla="*/ 137641 h 2540"/>
              <a:gd name="T4" fmla="*/ 1283881 w 3649"/>
              <a:gd name="T5" fmla="*/ 5391 h 2540"/>
              <a:gd name="T6" fmla="*/ 891854 w 3649"/>
              <a:gd name="T7" fmla="*/ 0 h 2540"/>
              <a:gd name="T8" fmla="*/ 775072 w 3649"/>
              <a:gd name="T9" fmla="*/ 249406 h 2540"/>
              <a:gd name="T10" fmla="*/ 531088 w 3649"/>
              <a:gd name="T11" fmla="*/ 47797 h 2540"/>
              <a:gd name="T12" fmla="*/ 207692 w 3649"/>
              <a:gd name="T13" fmla="*/ 32344 h 2540"/>
              <a:gd name="T14" fmla="*/ 212723 w 3649"/>
              <a:gd name="T15" fmla="*/ 79422 h 2540"/>
              <a:gd name="T16" fmla="*/ 180742 w 3649"/>
              <a:gd name="T17" fmla="*/ 297203 h 2540"/>
              <a:gd name="T18" fmla="*/ 37730 w 3649"/>
              <a:gd name="T19" fmla="*/ 397469 h 2540"/>
              <a:gd name="T20" fmla="*/ 16888 w 3649"/>
              <a:gd name="T21" fmla="*/ 689281 h 2540"/>
              <a:gd name="T22" fmla="*/ 0 w 3649"/>
              <a:gd name="T23" fmla="*/ 758281 h 2540"/>
              <a:gd name="T24" fmla="*/ 314053 w 3649"/>
              <a:gd name="T25" fmla="*/ 747859 h 2540"/>
              <a:gd name="T26" fmla="*/ 255483 w 3649"/>
              <a:gd name="T27" fmla="*/ 895921 h 2540"/>
              <a:gd name="T28" fmla="*/ 388075 w 3649"/>
              <a:gd name="T29" fmla="*/ 875078 h 2540"/>
              <a:gd name="T30" fmla="*/ 620560 w 3649"/>
              <a:gd name="T31" fmla="*/ 684250 h 2540"/>
              <a:gd name="T32" fmla="*/ 706081 w 3649"/>
              <a:gd name="T33" fmla="*/ 546609 h 2540"/>
              <a:gd name="T34" fmla="*/ 1029476 w 3649"/>
              <a:gd name="T35" fmla="*/ 599797 h 2540"/>
              <a:gd name="T36" fmla="*/ 1087688 w 3649"/>
              <a:gd name="T37" fmla="*/ 604828 h 2540"/>
              <a:gd name="T38" fmla="*/ 1189018 w 3649"/>
              <a:gd name="T39" fmla="*/ 519656 h 2540"/>
              <a:gd name="T40" fmla="*/ 1194049 w 3649"/>
              <a:gd name="T41" fmla="*/ 519656 h 2540"/>
              <a:gd name="T42" fmla="*/ 1283881 w 3649"/>
              <a:gd name="T43" fmla="*/ 137641 h 25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649" h="2540">
                <a:moveTo>
                  <a:pt x="3573" y="383"/>
                </a:moveTo>
                <a:lnTo>
                  <a:pt x="3573" y="383"/>
                </a:lnTo>
                <a:cubicBezTo>
                  <a:pt x="3648" y="310"/>
                  <a:pt x="3602" y="119"/>
                  <a:pt x="3573" y="15"/>
                </a:cubicBezTo>
                <a:cubicBezTo>
                  <a:pt x="3161" y="58"/>
                  <a:pt x="2630" y="0"/>
                  <a:pt x="2482" y="0"/>
                </a:cubicBezTo>
                <a:cubicBezTo>
                  <a:pt x="2276" y="0"/>
                  <a:pt x="2421" y="752"/>
                  <a:pt x="2157" y="694"/>
                </a:cubicBezTo>
                <a:cubicBezTo>
                  <a:pt x="1875" y="635"/>
                  <a:pt x="1832" y="267"/>
                  <a:pt x="1478" y="133"/>
                </a:cubicBezTo>
                <a:cubicBezTo>
                  <a:pt x="1196" y="29"/>
                  <a:pt x="755" y="73"/>
                  <a:pt x="578" y="90"/>
                </a:cubicBezTo>
                <a:cubicBezTo>
                  <a:pt x="578" y="133"/>
                  <a:pt x="578" y="177"/>
                  <a:pt x="592" y="221"/>
                </a:cubicBezTo>
                <a:cubicBezTo>
                  <a:pt x="651" y="427"/>
                  <a:pt x="592" y="798"/>
                  <a:pt x="503" y="827"/>
                </a:cubicBezTo>
                <a:cubicBezTo>
                  <a:pt x="415" y="856"/>
                  <a:pt x="178" y="990"/>
                  <a:pt x="105" y="1106"/>
                </a:cubicBezTo>
                <a:cubicBezTo>
                  <a:pt x="32" y="1239"/>
                  <a:pt x="47" y="1652"/>
                  <a:pt x="47" y="1918"/>
                </a:cubicBezTo>
                <a:cubicBezTo>
                  <a:pt x="47" y="1991"/>
                  <a:pt x="32" y="2052"/>
                  <a:pt x="0" y="2110"/>
                </a:cubicBezTo>
                <a:cubicBezTo>
                  <a:pt x="711" y="1904"/>
                  <a:pt x="874" y="2081"/>
                  <a:pt x="874" y="2081"/>
                </a:cubicBezTo>
                <a:cubicBezTo>
                  <a:pt x="740" y="2229"/>
                  <a:pt x="711" y="2406"/>
                  <a:pt x="711" y="2493"/>
                </a:cubicBezTo>
                <a:cubicBezTo>
                  <a:pt x="813" y="2493"/>
                  <a:pt x="917" y="2539"/>
                  <a:pt x="1080" y="2435"/>
                </a:cubicBezTo>
                <a:cubicBezTo>
                  <a:pt x="1330" y="2287"/>
                  <a:pt x="1582" y="1991"/>
                  <a:pt x="1727" y="1904"/>
                </a:cubicBezTo>
                <a:cubicBezTo>
                  <a:pt x="1875" y="1814"/>
                  <a:pt x="1684" y="1652"/>
                  <a:pt x="1965" y="1521"/>
                </a:cubicBezTo>
                <a:cubicBezTo>
                  <a:pt x="2229" y="1387"/>
                  <a:pt x="2732" y="1402"/>
                  <a:pt x="2865" y="1669"/>
                </a:cubicBezTo>
                <a:cubicBezTo>
                  <a:pt x="2865" y="1669"/>
                  <a:pt x="2923" y="1741"/>
                  <a:pt x="3027" y="1683"/>
                </a:cubicBezTo>
                <a:cubicBezTo>
                  <a:pt x="3132" y="1637"/>
                  <a:pt x="3146" y="1475"/>
                  <a:pt x="3309" y="1446"/>
                </a:cubicBezTo>
                <a:cubicBezTo>
                  <a:pt x="3323" y="1446"/>
                  <a:pt x="3323" y="1446"/>
                  <a:pt x="3323" y="1446"/>
                </a:cubicBezTo>
                <a:cubicBezTo>
                  <a:pt x="3161" y="1152"/>
                  <a:pt x="3486" y="473"/>
                  <a:pt x="3573" y="383"/>
                </a:cubicBezTo>
              </a:path>
            </a:pathLst>
          </a:custGeom>
          <a:solidFill>
            <a:srgbClr val="BBBBBB"/>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82" name="Freeform 9"/>
          <p:cNvSpPr>
            <a:spLocks noChangeArrowheads="1"/>
          </p:cNvSpPr>
          <p:nvPr/>
        </p:nvSpPr>
        <p:spPr bwMode="auto">
          <a:xfrm>
            <a:off x="799649" y="552711"/>
            <a:ext cx="631321" cy="585621"/>
          </a:xfrm>
          <a:custGeom>
            <a:avLst/>
            <a:gdLst>
              <a:gd name="T0" fmla="*/ 323748 w 3292"/>
              <a:gd name="T1" fmla="*/ 875604 h 3055"/>
              <a:gd name="T2" fmla="*/ 323748 w 3292"/>
              <a:gd name="T3" fmla="*/ 875604 h 3055"/>
              <a:gd name="T4" fmla="*/ 567998 w 3292"/>
              <a:gd name="T5" fmla="*/ 1077334 h 3055"/>
              <a:gd name="T6" fmla="*/ 684907 w 3292"/>
              <a:gd name="T7" fmla="*/ 827778 h 3055"/>
              <a:gd name="T8" fmla="*/ 1183838 w 3292"/>
              <a:gd name="T9" fmla="*/ 811956 h 3055"/>
              <a:gd name="T10" fmla="*/ 1130600 w 3292"/>
              <a:gd name="T11" fmla="*/ 641870 h 3055"/>
              <a:gd name="T12" fmla="*/ 1087793 w 3292"/>
              <a:gd name="T13" fmla="*/ 477177 h 3055"/>
              <a:gd name="T14" fmla="*/ 1146427 w 3292"/>
              <a:gd name="T15" fmla="*/ 387279 h 3055"/>
              <a:gd name="T16" fmla="*/ 1130600 w 3292"/>
              <a:gd name="T17" fmla="*/ 275806 h 3055"/>
              <a:gd name="T18" fmla="*/ 1061893 w 3292"/>
              <a:gd name="T19" fmla="*/ 259984 h 3055"/>
              <a:gd name="T20" fmla="*/ 939588 w 3292"/>
              <a:gd name="T21" fmla="*/ 265378 h 3055"/>
              <a:gd name="T22" fmla="*/ 796420 w 3292"/>
              <a:gd name="T23" fmla="*/ 275806 h 3055"/>
              <a:gd name="T24" fmla="*/ 705770 w 3292"/>
              <a:gd name="T25" fmla="*/ 270412 h 3055"/>
              <a:gd name="T26" fmla="*/ 604689 w 3292"/>
              <a:gd name="T27" fmla="*/ 158939 h 3055"/>
              <a:gd name="T28" fmla="*/ 535623 w 3292"/>
              <a:gd name="T29" fmla="*/ 31644 h 3055"/>
              <a:gd name="T30" fmla="*/ 392454 w 3292"/>
              <a:gd name="T31" fmla="*/ 31644 h 3055"/>
              <a:gd name="T32" fmla="*/ 185615 w 3292"/>
              <a:gd name="T33" fmla="*/ 127295 h 3055"/>
              <a:gd name="T34" fmla="*/ 137773 w 3292"/>
              <a:gd name="T35" fmla="*/ 482571 h 3055"/>
              <a:gd name="T36" fmla="*/ 79138 w 3292"/>
              <a:gd name="T37" fmla="*/ 710911 h 3055"/>
              <a:gd name="T38" fmla="*/ 0 w 3292"/>
              <a:gd name="T39" fmla="*/ 860141 h 3055"/>
              <a:gd name="T40" fmla="*/ 323748 w 3292"/>
              <a:gd name="T41" fmla="*/ 875604 h 30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92" h="3055">
                <a:moveTo>
                  <a:pt x="900" y="2435"/>
                </a:moveTo>
                <a:lnTo>
                  <a:pt x="900" y="2435"/>
                </a:lnTo>
                <a:cubicBezTo>
                  <a:pt x="1254" y="2569"/>
                  <a:pt x="1297" y="2937"/>
                  <a:pt x="1579" y="2996"/>
                </a:cubicBezTo>
                <a:cubicBezTo>
                  <a:pt x="1843" y="3054"/>
                  <a:pt x="1698" y="2302"/>
                  <a:pt x="1904" y="2302"/>
                </a:cubicBezTo>
                <a:cubicBezTo>
                  <a:pt x="2095" y="2302"/>
                  <a:pt x="2908" y="2392"/>
                  <a:pt x="3291" y="2258"/>
                </a:cubicBezTo>
                <a:cubicBezTo>
                  <a:pt x="3187" y="2125"/>
                  <a:pt x="3070" y="1858"/>
                  <a:pt x="3143" y="1785"/>
                </a:cubicBezTo>
                <a:cubicBezTo>
                  <a:pt x="3216" y="1713"/>
                  <a:pt x="3024" y="1490"/>
                  <a:pt x="3024" y="1327"/>
                </a:cubicBezTo>
                <a:cubicBezTo>
                  <a:pt x="3024" y="1150"/>
                  <a:pt x="3085" y="1077"/>
                  <a:pt x="3187" y="1077"/>
                </a:cubicBezTo>
                <a:cubicBezTo>
                  <a:pt x="3291" y="1077"/>
                  <a:pt x="3143" y="767"/>
                  <a:pt x="3143" y="767"/>
                </a:cubicBezTo>
                <a:cubicBezTo>
                  <a:pt x="3100" y="662"/>
                  <a:pt x="2995" y="679"/>
                  <a:pt x="2952" y="723"/>
                </a:cubicBezTo>
                <a:cubicBezTo>
                  <a:pt x="2922" y="767"/>
                  <a:pt x="2702" y="825"/>
                  <a:pt x="2612" y="738"/>
                </a:cubicBezTo>
                <a:cubicBezTo>
                  <a:pt x="2539" y="662"/>
                  <a:pt x="2362" y="709"/>
                  <a:pt x="2214" y="767"/>
                </a:cubicBezTo>
                <a:cubicBezTo>
                  <a:pt x="2081" y="825"/>
                  <a:pt x="2081" y="810"/>
                  <a:pt x="1962" y="752"/>
                </a:cubicBezTo>
                <a:cubicBezTo>
                  <a:pt x="1829" y="679"/>
                  <a:pt x="1681" y="575"/>
                  <a:pt x="1681" y="442"/>
                </a:cubicBezTo>
                <a:cubicBezTo>
                  <a:pt x="1681" y="294"/>
                  <a:pt x="1579" y="192"/>
                  <a:pt x="1489" y="88"/>
                </a:cubicBezTo>
                <a:cubicBezTo>
                  <a:pt x="1387" y="0"/>
                  <a:pt x="1343" y="163"/>
                  <a:pt x="1091" y="88"/>
                </a:cubicBezTo>
                <a:cubicBezTo>
                  <a:pt x="841" y="15"/>
                  <a:pt x="664" y="279"/>
                  <a:pt x="516" y="354"/>
                </a:cubicBezTo>
                <a:cubicBezTo>
                  <a:pt x="841" y="973"/>
                  <a:pt x="339" y="1179"/>
                  <a:pt x="383" y="1342"/>
                </a:cubicBezTo>
                <a:cubicBezTo>
                  <a:pt x="427" y="1519"/>
                  <a:pt x="398" y="1800"/>
                  <a:pt x="220" y="1977"/>
                </a:cubicBezTo>
                <a:cubicBezTo>
                  <a:pt x="87" y="2110"/>
                  <a:pt x="0" y="2244"/>
                  <a:pt x="0" y="2392"/>
                </a:cubicBezTo>
                <a:cubicBezTo>
                  <a:pt x="177" y="2375"/>
                  <a:pt x="618" y="2331"/>
                  <a:pt x="900" y="2435"/>
                </a:cubicBezTo>
              </a:path>
            </a:pathLst>
          </a:custGeom>
          <a:solidFill>
            <a:srgbClr val="BDBDBD"/>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83" name="Freeform 6"/>
          <p:cNvSpPr>
            <a:spLocks noChangeArrowheads="1"/>
          </p:cNvSpPr>
          <p:nvPr/>
        </p:nvSpPr>
        <p:spPr bwMode="auto">
          <a:xfrm>
            <a:off x="338429" y="592486"/>
            <a:ext cx="622858" cy="846273"/>
          </a:xfrm>
          <a:custGeom>
            <a:avLst/>
            <a:gdLst>
              <a:gd name="T0" fmla="*/ 695311 w 3248"/>
              <a:gd name="T1" fmla="*/ 1151765 h 4412"/>
              <a:gd name="T2" fmla="*/ 695311 w 3248"/>
              <a:gd name="T3" fmla="*/ 1151765 h 4412"/>
              <a:gd name="T4" fmla="*/ 838474 w 3248"/>
              <a:gd name="T5" fmla="*/ 1051377 h 4412"/>
              <a:gd name="T6" fmla="*/ 870488 w 3248"/>
              <a:gd name="T7" fmla="*/ 833330 h 4412"/>
              <a:gd name="T8" fmla="*/ 944587 w 3248"/>
              <a:gd name="T9" fmla="*/ 636871 h 4412"/>
              <a:gd name="T10" fmla="*/ 1003219 w 3248"/>
              <a:gd name="T11" fmla="*/ 408389 h 4412"/>
              <a:gd name="T12" fmla="*/ 1051060 w 3248"/>
              <a:gd name="T13" fmla="*/ 52893 h 4412"/>
              <a:gd name="T14" fmla="*/ 1051060 w 3248"/>
              <a:gd name="T15" fmla="*/ 52893 h 4412"/>
              <a:gd name="T16" fmla="*/ 891710 w 3248"/>
              <a:gd name="T17" fmla="*/ 31304 h 4412"/>
              <a:gd name="T18" fmla="*/ 764015 w 3248"/>
              <a:gd name="T19" fmla="*/ 20869 h 4412"/>
              <a:gd name="T20" fmla="*/ 710778 w 3248"/>
              <a:gd name="T21" fmla="*/ 191061 h 4412"/>
              <a:gd name="T22" fmla="*/ 509343 w 3248"/>
              <a:gd name="T23" fmla="*/ 249351 h 4412"/>
              <a:gd name="T24" fmla="*/ 679484 w 3248"/>
              <a:gd name="T25" fmla="*/ 429978 h 4412"/>
              <a:gd name="T26" fmla="*/ 657542 w 3248"/>
              <a:gd name="T27" fmla="*/ 732941 h 4412"/>
              <a:gd name="T28" fmla="*/ 541717 w 3248"/>
              <a:gd name="T29" fmla="*/ 780077 h 4412"/>
              <a:gd name="T30" fmla="*/ 376612 w 3248"/>
              <a:gd name="T31" fmla="*/ 854918 h 4412"/>
              <a:gd name="T32" fmla="*/ 339202 w 3248"/>
              <a:gd name="T33" fmla="*/ 1130896 h 4412"/>
              <a:gd name="T34" fmla="*/ 244240 w 3248"/>
              <a:gd name="T35" fmla="*/ 1205018 h 4412"/>
              <a:gd name="T36" fmla="*/ 164745 w 3248"/>
              <a:gd name="T37" fmla="*/ 1295691 h 4412"/>
              <a:gd name="T38" fmla="*/ 63668 w 3248"/>
              <a:gd name="T39" fmla="*/ 1369812 h 4412"/>
              <a:gd name="T40" fmla="*/ 31294 w 3248"/>
              <a:gd name="T41" fmla="*/ 1513018 h 4412"/>
              <a:gd name="T42" fmla="*/ 328771 w 3248"/>
              <a:gd name="T43" fmla="*/ 1566271 h 4412"/>
              <a:gd name="T44" fmla="*/ 435244 w 3248"/>
              <a:gd name="T45" fmla="*/ 1587140 h 4412"/>
              <a:gd name="T46" fmla="*/ 621212 w 3248"/>
              <a:gd name="T47" fmla="*/ 1576706 h 4412"/>
              <a:gd name="T48" fmla="*/ 674448 w 3248"/>
              <a:gd name="T49" fmla="*/ 1443934 h 4412"/>
              <a:gd name="T50" fmla="*/ 695311 w 3248"/>
              <a:gd name="T51" fmla="*/ 1151765 h 44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248" h="4412">
                <a:moveTo>
                  <a:pt x="1933" y="3201"/>
                </a:moveTo>
                <a:lnTo>
                  <a:pt x="1933" y="3201"/>
                </a:lnTo>
                <a:cubicBezTo>
                  <a:pt x="2006" y="3085"/>
                  <a:pt x="2243" y="2951"/>
                  <a:pt x="2331" y="2922"/>
                </a:cubicBezTo>
                <a:cubicBezTo>
                  <a:pt x="2420" y="2893"/>
                  <a:pt x="2479" y="2522"/>
                  <a:pt x="2420" y="2316"/>
                </a:cubicBezTo>
                <a:cubicBezTo>
                  <a:pt x="2362" y="2124"/>
                  <a:pt x="2449" y="1947"/>
                  <a:pt x="2626" y="1770"/>
                </a:cubicBezTo>
                <a:cubicBezTo>
                  <a:pt x="2804" y="1593"/>
                  <a:pt x="2833" y="1312"/>
                  <a:pt x="2789" y="1135"/>
                </a:cubicBezTo>
                <a:cubicBezTo>
                  <a:pt x="2745" y="972"/>
                  <a:pt x="3247" y="766"/>
                  <a:pt x="2922" y="147"/>
                </a:cubicBezTo>
                <a:cubicBezTo>
                  <a:pt x="2774" y="235"/>
                  <a:pt x="2670" y="118"/>
                  <a:pt x="2479" y="87"/>
                </a:cubicBezTo>
                <a:cubicBezTo>
                  <a:pt x="2272" y="58"/>
                  <a:pt x="2331" y="0"/>
                  <a:pt x="2124" y="58"/>
                </a:cubicBezTo>
                <a:cubicBezTo>
                  <a:pt x="1918" y="118"/>
                  <a:pt x="2124" y="383"/>
                  <a:pt x="1976" y="531"/>
                </a:cubicBezTo>
                <a:cubicBezTo>
                  <a:pt x="1828" y="679"/>
                  <a:pt x="1520" y="531"/>
                  <a:pt x="1416" y="693"/>
                </a:cubicBezTo>
                <a:cubicBezTo>
                  <a:pt x="1297" y="870"/>
                  <a:pt x="1828" y="1062"/>
                  <a:pt x="1889" y="1195"/>
                </a:cubicBezTo>
                <a:cubicBezTo>
                  <a:pt x="1947" y="1329"/>
                  <a:pt x="1962" y="2008"/>
                  <a:pt x="1828" y="2037"/>
                </a:cubicBezTo>
                <a:cubicBezTo>
                  <a:pt x="1697" y="2066"/>
                  <a:pt x="1712" y="2008"/>
                  <a:pt x="1506" y="2168"/>
                </a:cubicBezTo>
                <a:cubicBezTo>
                  <a:pt x="1312" y="2330"/>
                  <a:pt x="1254" y="2228"/>
                  <a:pt x="1047" y="2376"/>
                </a:cubicBezTo>
                <a:cubicBezTo>
                  <a:pt x="841" y="2522"/>
                  <a:pt x="943" y="3024"/>
                  <a:pt x="943" y="3143"/>
                </a:cubicBezTo>
                <a:cubicBezTo>
                  <a:pt x="943" y="3247"/>
                  <a:pt x="841" y="3291"/>
                  <a:pt x="679" y="3349"/>
                </a:cubicBezTo>
                <a:cubicBezTo>
                  <a:pt x="516" y="3407"/>
                  <a:pt x="604" y="3511"/>
                  <a:pt x="458" y="3601"/>
                </a:cubicBezTo>
                <a:cubicBezTo>
                  <a:pt x="325" y="3688"/>
                  <a:pt x="310" y="3764"/>
                  <a:pt x="177" y="3807"/>
                </a:cubicBezTo>
                <a:cubicBezTo>
                  <a:pt x="29" y="3866"/>
                  <a:pt x="0" y="4028"/>
                  <a:pt x="87" y="4205"/>
                </a:cubicBezTo>
                <a:cubicBezTo>
                  <a:pt x="177" y="4382"/>
                  <a:pt x="766" y="4353"/>
                  <a:pt x="914" y="4353"/>
                </a:cubicBezTo>
                <a:cubicBezTo>
                  <a:pt x="1077" y="4353"/>
                  <a:pt x="1166" y="4411"/>
                  <a:pt x="1210" y="4411"/>
                </a:cubicBezTo>
                <a:cubicBezTo>
                  <a:pt x="1254" y="4411"/>
                  <a:pt x="1564" y="4382"/>
                  <a:pt x="1727" y="4382"/>
                </a:cubicBezTo>
                <a:cubicBezTo>
                  <a:pt x="1799" y="4295"/>
                  <a:pt x="1875" y="4161"/>
                  <a:pt x="1875" y="4013"/>
                </a:cubicBezTo>
                <a:cubicBezTo>
                  <a:pt x="1875" y="3747"/>
                  <a:pt x="1860" y="3334"/>
                  <a:pt x="1933" y="3201"/>
                </a:cubicBezTo>
              </a:path>
            </a:pathLst>
          </a:custGeom>
          <a:solidFill>
            <a:schemeClr val="bg1">
              <a:lumMod val="75000"/>
            </a:schemeClr>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84" name="Freeform 2"/>
          <p:cNvSpPr>
            <a:spLocks noChangeArrowheads="1"/>
          </p:cNvSpPr>
          <p:nvPr/>
        </p:nvSpPr>
        <p:spPr bwMode="auto">
          <a:xfrm>
            <a:off x="114167" y="1606323"/>
            <a:ext cx="189565" cy="112554"/>
          </a:xfrm>
          <a:custGeom>
            <a:avLst/>
            <a:gdLst>
              <a:gd name="T0" fmla="*/ 0 w 991"/>
              <a:gd name="T1" fmla="*/ 105390 h 593"/>
              <a:gd name="T2" fmla="*/ 0 w 991"/>
              <a:gd name="T3" fmla="*/ 105390 h 593"/>
              <a:gd name="T4" fmla="*/ 264440 w 991"/>
              <a:gd name="T5" fmla="*/ 32044 h 593"/>
              <a:gd name="T6" fmla="*/ 322926 w 991"/>
              <a:gd name="T7" fmla="*/ 126041 h 593"/>
              <a:gd name="T8" fmla="*/ 0 w 991"/>
              <a:gd name="T9" fmla="*/ 105390 h 5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1" h="593">
                <a:moveTo>
                  <a:pt x="0" y="296"/>
                </a:moveTo>
                <a:lnTo>
                  <a:pt x="0" y="296"/>
                </a:lnTo>
                <a:cubicBezTo>
                  <a:pt x="0" y="296"/>
                  <a:pt x="650" y="0"/>
                  <a:pt x="737" y="90"/>
                </a:cubicBezTo>
                <a:cubicBezTo>
                  <a:pt x="827" y="177"/>
                  <a:pt x="813" y="354"/>
                  <a:pt x="900" y="354"/>
                </a:cubicBezTo>
                <a:cubicBezTo>
                  <a:pt x="990" y="354"/>
                  <a:pt x="104" y="592"/>
                  <a:pt x="0" y="296"/>
                </a:cubicBezTo>
              </a:path>
            </a:pathLst>
          </a:custGeom>
          <a:solidFill>
            <a:srgbClr val="B9B9B9"/>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85" name="Freeform 3"/>
          <p:cNvSpPr>
            <a:spLocks noChangeArrowheads="1"/>
          </p:cNvSpPr>
          <p:nvPr/>
        </p:nvSpPr>
        <p:spPr bwMode="auto">
          <a:xfrm>
            <a:off x="1020528" y="1481919"/>
            <a:ext cx="115940" cy="47391"/>
          </a:xfrm>
          <a:custGeom>
            <a:avLst/>
            <a:gdLst>
              <a:gd name="T0" fmla="*/ 217115 w 608"/>
              <a:gd name="T1" fmla="*/ 51711 h 251"/>
              <a:gd name="T2" fmla="*/ 217115 w 608"/>
              <a:gd name="T3" fmla="*/ 51711 h 251"/>
              <a:gd name="T4" fmla="*/ 121613 w 608"/>
              <a:gd name="T5" fmla="*/ 0 h 251"/>
              <a:gd name="T6" fmla="*/ 21819 w 608"/>
              <a:gd name="T7" fmla="*/ 57732 h 251"/>
              <a:gd name="T8" fmla="*/ 121613 w 608"/>
              <a:gd name="T9" fmla="*/ 78275 h 251"/>
              <a:gd name="T10" fmla="*/ 217115 w 608"/>
              <a:gd name="T11" fmla="*/ 51711 h 2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8" h="251">
                <a:moveTo>
                  <a:pt x="607" y="146"/>
                </a:moveTo>
                <a:lnTo>
                  <a:pt x="607" y="146"/>
                </a:lnTo>
                <a:cubicBezTo>
                  <a:pt x="607" y="146"/>
                  <a:pt x="578" y="0"/>
                  <a:pt x="340" y="0"/>
                </a:cubicBezTo>
                <a:cubicBezTo>
                  <a:pt x="119" y="0"/>
                  <a:pt x="0" y="102"/>
                  <a:pt x="61" y="163"/>
                </a:cubicBezTo>
                <a:cubicBezTo>
                  <a:pt x="119" y="221"/>
                  <a:pt x="253" y="250"/>
                  <a:pt x="340" y="221"/>
                </a:cubicBezTo>
                <a:cubicBezTo>
                  <a:pt x="430" y="192"/>
                  <a:pt x="578" y="250"/>
                  <a:pt x="607" y="146"/>
                </a:cubicBezTo>
              </a:path>
            </a:pathLst>
          </a:custGeom>
          <a:solidFill>
            <a:schemeClr val="bg1">
              <a:lumMod val="75000"/>
            </a:schemeClr>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86" name="Freeform 4"/>
          <p:cNvSpPr>
            <a:spLocks noChangeArrowheads="1"/>
          </p:cNvSpPr>
          <p:nvPr/>
        </p:nvSpPr>
        <p:spPr bwMode="auto">
          <a:xfrm>
            <a:off x="1034914" y="1569086"/>
            <a:ext cx="59239" cy="50776"/>
          </a:xfrm>
          <a:custGeom>
            <a:avLst/>
            <a:gdLst>
              <a:gd name="T0" fmla="*/ 15364 w 311"/>
              <a:gd name="T1" fmla="*/ 0 h 268"/>
              <a:gd name="T2" fmla="*/ 15364 w 311"/>
              <a:gd name="T3" fmla="*/ 0 h 268"/>
              <a:gd name="T4" fmla="*/ 78604 w 311"/>
              <a:gd name="T5" fmla="*/ 42294 h 268"/>
              <a:gd name="T6" fmla="*/ 88966 w 311"/>
              <a:gd name="T7" fmla="*/ 94895 h 268"/>
              <a:gd name="T8" fmla="*/ 20723 w 311"/>
              <a:gd name="T9" fmla="*/ 52601 h 268"/>
              <a:gd name="T10" fmla="*/ 15364 w 311"/>
              <a:gd name="T11" fmla="*/ 0 h 2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1" h="268">
                <a:moveTo>
                  <a:pt x="43" y="0"/>
                </a:moveTo>
                <a:lnTo>
                  <a:pt x="43" y="0"/>
                </a:lnTo>
                <a:cubicBezTo>
                  <a:pt x="43" y="0"/>
                  <a:pt x="220" y="61"/>
                  <a:pt x="220" y="119"/>
                </a:cubicBezTo>
                <a:cubicBezTo>
                  <a:pt x="220" y="192"/>
                  <a:pt x="310" y="267"/>
                  <a:pt x="249" y="267"/>
                </a:cubicBezTo>
                <a:cubicBezTo>
                  <a:pt x="206" y="267"/>
                  <a:pt x="43" y="206"/>
                  <a:pt x="58" y="148"/>
                </a:cubicBezTo>
                <a:cubicBezTo>
                  <a:pt x="72" y="90"/>
                  <a:pt x="0" y="61"/>
                  <a:pt x="43" y="0"/>
                </a:cubicBezTo>
              </a:path>
            </a:pathLst>
          </a:custGeom>
          <a:solidFill>
            <a:schemeClr val="bg1">
              <a:lumMod val="75000"/>
            </a:schemeClr>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187" name="Freeform 5"/>
          <p:cNvSpPr>
            <a:spLocks noChangeArrowheads="1"/>
          </p:cNvSpPr>
          <p:nvPr/>
        </p:nvSpPr>
        <p:spPr bwMode="auto">
          <a:xfrm>
            <a:off x="990061" y="1530157"/>
            <a:ext cx="41467" cy="64317"/>
          </a:xfrm>
          <a:custGeom>
            <a:avLst/>
            <a:gdLst>
              <a:gd name="T0" fmla="*/ 5256 w 222"/>
              <a:gd name="T1" fmla="*/ 42104 h 341"/>
              <a:gd name="T2" fmla="*/ 5256 w 222"/>
              <a:gd name="T3" fmla="*/ 42104 h 341"/>
              <a:gd name="T4" fmla="*/ 45898 w 222"/>
              <a:gd name="T5" fmla="*/ 15568 h 341"/>
              <a:gd name="T6" fmla="*/ 56059 w 222"/>
              <a:gd name="T7" fmla="*/ 104728 h 341"/>
              <a:gd name="T8" fmla="*/ 20672 w 222"/>
              <a:gd name="T9" fmla="*/ 94468 h 341"/>
              <a:gd name="T10" fmla="*/ 5256 w 222"/>
              <a:gd name="T11" fmla="*/ 42104 h 3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341">
                <a:moveTo>
                  <a:pt x="15" y="119"/>
                </a:moveTo>
                <a:lnTo>
                  <a:pt x="15" y="119"/>
                </a:lnTo>
                <a:cubicBezTo>
                  <a:pt x="0" y="134"/>
                  <a:pt x="73" y="0"/>
                  <a:pt x="131" y="44"/>
                </a:cubicBezTo>
                <a:cubicBezTo>
                  <a:pt x="177" y="90"/>
                  <a:pt x="221" y="235"/>
                  <a:pt x="160" y="296"/>
                </a:cubicBezTo>
                <a:cubicBezTo>
                  <a:pt x="117" y="340"/>
                  <a:pt x="29" y="340"/>
                  <a:pt x="59" y="267"/>
                </a:cubicBezTo>
                <a:cubicBezTo>
                  <a:pt x="73" y="177"/>
                  <a:pt x="146" y="90"/>
                  <a:pt x="15" y="119"/>
                </a:cubicBezTo>
              </a:path>
            </a:pathLst>
          </a:custGeom>
          <a:solidFill>
            <a:schemeClr val="bg1">
              <a:lumMod val="75000"/>
            </a:schemeClr>
          </a:solidFill>
          <a:ln w="12700" cap="flat" cmpd="sng">
            <a:solidFill>
              <a:schemeClr val="bg1"/>
            </a:solidFill>
            <a:bevel/>
            <a:headEnd/>
            <a:tailEnd/>
          </a:ln>
          <a:effectLst>
            <a:outerShdw blurRad="63500" dist="38099" dir="2700000" algn="ctr" rotWithShape="0">
              <a:srgbClr val="000000">
                <a:alpha val="74997"/>
              </a:srgbClr>
            </a:outerShdw>
          </a:effectLst>
          <a:extLst/>
        </p:spPr>
        <p:txBody>
          <a:bodyPr wrap="none" anchor="ctr"/>
          <a:lstStyle/>
          <a:p>
            <a:endParaRPr lang="ru-RU" sz="1872"/>
          </a:p>
        </p:txBody>
      </p:sp>
      <p:sp>
        <p:nvSpPr>
          <p:cNvPr id="81" name="Block Arc 80"/>
          <p:cNvSpPr>
            <a:spLocks noChangeAspect="1"/>
          </p:cNvSpPr>
          <p:nvPr/>
        </p:nvSpPr>
        <p:spPr>
          <a:xfrm rot="16200000" flipH="1">
            <a:off x="4596716" y="2478574"/>
            <a:ext cx="1188720" cy="1188682"/>
          </a:xfrm>
          <a:prstGeom prst="blockArc">
            <a:avLst>
              <a:gd name="adj1" fmla="val 16242892"/>
              <a:gd name="adj2" fmla="val 10822413"/>
              <a:gd name="adj3" fmla="val 14427"/>
            </a:avLst>
          </a:prstGeom>
          <a:solidFill>
            <a:srgbClr val="EF9D27"/>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4"/>
              </a:solidFill>
            </a:endParaRPr>
          </a:p>
        </p:txBody>
      </p:sp>
      <p:sp>
        <p:nvSpPr>
          <p:cNvPr id="82" name="Oval 81"/>
          <p:cNvSpPr>
            <a:spLocks noChangeAspect="1"/>
          </p:cNvSpPr>
          <p:nvPr/>
        </p:nvSpPr>
        <p:spPr>
          <a:xfrm>
            <a:off x="4720036" y="2604177"/>
            <a:ext cx="914370" cy="914400"/>
          </a:xfrm>
          <a:prstGeom prst="ellipse">
            <a:avLst/>
          </a:prstGeom>
          <a:solidFill>
            <a:schemeClr val="bg2">
              <a:lumMod val="95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latin typeface="Candara" panose="020E0502030303020204" pitchFamily="34" charset="0"/>
              </a:rPr>
              <a:t>74%</a:t>
            </a:r>
            <a:br>
              <a:rPr lang="en-US" sz="1200" b="1" dirty="0">
                <a:solidFill>
                  <a:schemeClr val="bg2">
                    <a:lumMod val="10000"/>
                  </a:schemeClr>
                </a:solidFill>
              </a:rPr>
            </a:br>
            <a:r>
              <a:rPr lang="en-US" sz="1200" dirty="0">
                <a:solidFill>
                  <a:schemeClr val="bg2">
                    <a:lumMod val="10000"/>
                  </a:schemeClr>
                </a:solidFill>
                <a:latin typeface="Candara" panose="020E0502030303020204" pitchFamily="34" charset="0"/>
              </a:rPr>
              <a:t>Lorem Ipsum</a:t>
            </a:r>
          </a:p>
        </p:txBody>
      </p:sp>
      <p:sp>
        <p:nvSpPr>
          <p:cNvPr id="83" name="Isosceles Triangle 82"/>
          <p:cNvSpPr/>
          <p:nvPr/>
        </p:nvSpPr>
        <p:spPr bwMode="auto">
          <a:xfrm flipV="1">
            <a:off x="5110469" y="3636235"/>
            <a:ext cx="203200" cy="203200"/>
          </a:xfrm>
          <a:prstGeom prst="triangle">
            <a:avLst/>
          </a:prstGeom>
          <a:solidFill>
            <a:srgbClr val="EF9D27"/>
          </a:solidFill>
          <a:ln w="19050">
            <a:no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accent4"/>
              </a:solidFill>
            </a:endParaRPr>
          </a:p>
        </p:txBody>
      </p:sp>
      <p:sp>
        <p:nvSpPr>
          <p:cNvPr id="84" name="Block Arc 83"/>
          <p:cNvSpPr>
            <a:spLocks noChangeAspect="1"/>
          </p:cNvSpPr>
          <p:nvPr/>
        </p:nvSpPr>
        <p:spPr>
          <a:xfrm rot="16200000" flipH="1">
            <a:off x="1457761" y="1624888"/>
            <a:ext cx="1188720" cy="1188682"/>
          </a:xfrm>
          <a:prstGeom prst="blockArc">
            <a:avLst>
              <a:gd name="adj1" fmla="val 14423919"/>
              <a:gd name="adj2" fmla="val 10822413"/>
              <a:gd name="adj3" fmla="val 14427"/>
            </a:avLst>
          </a:prstGeom>
          <a:solidFill>
            <a:srgbClr val="34738D"/>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4"/>
              </a:solidFill>
            </a:endParaRPr>
          </a:p>
        </p:txBody>
      </p:sp>
      <p:sp>
        <p:nvSpPr>
          <p:cNvPr id="85" name="Oval 84"/>
          <p:cNvSpPr>
            <a:spLocks noChangeAspect="1"/>
          </p:cNvSpPr>
          <p:nvPr/>
        </p:nvSpPr>
        <p:spPr>
          <a:xfrm>
            <a:off x="1581081" y="1750491"/>
            <a:ext cx="914370" cy="914400"/>
          </a:xfrm>
          <a:prstGeom prst="ellipse">
            <a:avLst/>
          </a:prstGeom>
          <a:solidFill>
            <a:schemeClr val="bg2">
              <a:lumMod val="95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latin typeface="Candara" panose="020E0502030303020204" pitchFamily="34" charset="0"/>
              </a:rPr>
              <a:t>87%</a:t>
            </a:r>
            <a:br>
              <a:rPr lang="en-US" sz="1200" b="1" dirty="0">
                <a:solidFill>
                  <a:schemeClr val="bg2">
                    <a:lumMod val="10000"/>
                  </a:schemeClr>
                </a:solidFill>
              </a:rPr>
            </a:br>
            <a:r>
              <a:rPr lang="en-US" sz="1200" dirty="0">
                <a:solidFill>
                  <a:schemeClr val="bg2">
                    <a:lumMod val="10000"/>
                  </a:schemeClr>
                </a:solidFill>
                <a:latin typeface="Candara" panose="020E0502030303020204" pitchFamily="34" charset="0"/>
              </a:rPr>
              <a:t>Lorem Ipsum</a:t>
            </a:r>
          </a:p>
        </p:txBody>
      </p:sp>
      <p:sp>
        <p:nvSpPr>
          <p:cNvPr id="86" name="Isosceles Triangle 85"/>
          <p:cNvSpPr/>
          <p:nvPr/>
        </p:nvSpPr>
        <p:spPr bwMode="auto">
          <a:xfrm flipV="1">
            <a:off x="1971514" y="2782549"/>
            <a:ext cx="203200" cy="203200"/>
          </a:xfrm>
          <a:prstGeom prst="triangle">
            <a:avLst/>
          </a:prstGeom>
          <a:solidFill>
            <a:srgbClr val="34738D"/>
          </a:solidFill>
          <a:ln w="19050">
            <a:no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accent4"/>
              </a:solidFill>
            </a:endParaRPr>
          </a:p>
        </p:txBody>
      </p:sp>
      <p:sp>
        <p:nvSpPr>
          <p:cNvPr id="87" name="Block Arc 86"/>
          <p:cNvSpPr>
            <a:spLocks noChangeAspect="1"/>
          </p:cNvSpPr>
          <p:nvPr/>
        </p:nvSpPr>
        <p:spPr>
          <a:xfrm rot="16200000" flipH="1">
            <a:off x="6690400" y="1377095"/>
            <a:ext cx="1188720" cy="1188682"/>
          </a:xfrm>
          <a:prstGeom prst="blockArc">
            <a:avLst>
              <a:gd name="adj1" fmla="val 18177909"/>
              <a:gd name="adj2" fmla="val 10822413"/>
              <a:gd name="adj3" fmla="val 14427"/>
            </a:avLst>
          </a:prstGeom>
          <a:solidFill>
            <a:srgbClr val="189A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accent4"/>
              </a:solidFill>
            </a:endParaRPr>
          </a:p>
        </p:txBody>
      </p:sp>
      <p:sp>
        <p:nvSpPr>
          <p:cNvPr id="88" name="Oval 87"/>
          <p:cNvSpPr>
            <a:spLocks noChangeAspect="1"/>
          </p:cNvSpPr>
          <p:nvPr/>
        </p:nvSpPr>
        <p:spPr>
          <a:xfrm>
            <a:off x="6813720" y="1502698"/>
            <a:ext cx="914370" cy="914400"/>
          </a:xfrm>
          <a:prstGeom prst="ellipse">
            <a:avLst/>
          </a:prstGeom>
          <a:solidFill>
            <a:schemeClr val="bg2">
              <a:lumMod val="95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10000"/>
                  </a:schemeClr>
                </a:solidFill>
                <a:latin typeface="Candara" panose="020E0502030303020204" pitchFamily="34" charset="0"/>
              </a:rPr>
              <a:t>61%</a:t>
            </a:r>
            <a:br>
              <a:rPr lang="en-US" sz="1200" b="1" dirty="0">
                <a:solidFill>
                  <a:schemeClr val="bg2">
                    <a:lumMod val="10000"/>
                  </a:schemeClr>
                </a:solidFill>
              </a:rPr>
            </a:br>
            <a:r>
              <a:rPr lang="en-US" sz="1200" dirty="0">
                <a:solidFill>
                  <a:schemeClr val="bg2">
                    <a:lumMod val="10000"/>
                  </a:schemeClr>
                </a:solidFill>
                <a:latin typeface="Candara" panose="020E0502030303020204" pitchFamily="34" charset="0"/>
              </a:rPr>
              <a:t>Lorem Ipsum</a:t>
            </a:r>
          </a:p>
        </p:txBody>
      </p:sp>
      <p:sp>
        <p:nvSpPr>
          <p:cNvPr id="89" name="Isosceles Triangle 88"/>
          <p:cNvSpPr/>
          <p:nvPr/>
        </p:nvSpPr>
        <p:spPr bwMode="auto">
          <a:xfrm flipV="1">
            <a:off x="7204153" y="2534756"/>
            <a:ext cx="203200" cy="203200"/>
          </a:xfrm>
          <a:prstGeom prst="triangle">
            <a:avLst/>
          </a:prstGeom>
          <a:solidFill>
            <a:srgbClr val="189A80"/>
          </a:solidFill>
          <a:ln w="19050">
            <a:noFill/>
            <a:round/>
            <a:headEnd/>
            <a:tailEnd/>
          </a:ln>
          <a:effectLst>
            <a:outerShdw blurRad="50800" dist="38100" dir="5400000" algn="t" rotWithShape="0">
              <a:prstClr val="black">
                <a:alpha val="40000"/>
              </a:prstClr>
            </a:outerShdw>
          </a:effectLst>
        </p:spPr>
        <p:txBody>
          <a:bodyPr vert="horz" wrap="none" lIns="121920" tIns="60960" rIns="121920" bIns="60960" numCol="1" rtlCol="0" anchor="ctr" anchorCtr="1" compatLnSpc="1">
            <a:prstTxWarp prst="textNoShape">
              <a:avLst/>
            </a:prstTxWarp>
          </a:bodyPr>
          <a:lstStyle/>
          <a:p>
            <a:pPr algn="ctr"/>
            <a:endParaRPr lang="en-US" sz="1600" b="1" dirty="0">
              <a:solidFill>
                <a:schemeClr val="accent4"/>
              </a:solidFill>
            </a:endParaRPr>
          </a:p>
        </p:txBody>
      </p:sp>
      <p:grpSp>
        <p:nvGrpSpPr>
          <p:cNvPr id="68" name="Group 67"/>
          <p:cNvGrpSpPr/>
          <p:nvPr/>
        </p:nvGrpSpPr>
        <p:grpSpPr>
          <a:xfrm>
            <a:off x="7111222" y="4271182"/>
            <a:ext cx="4840106" cy="1130397"/>
            <a:chOff x="2879034" y="5745836"/>
            <a:chExt cx="4927350" cy="1005841"/>
          </a:xfrm>
          <a:effectLst>
            <a:outerShdw blurRad="50800" dist="38100" dir="18900000" algn="bl" rotWithShape="0">
              <a:prstClr val="black">
                <a:alpha val="40000"/>
              </a:prstClr>
            </a:outerShdw>
          </a:effectLst>
        </p:grpSpPr>
        <p:grpSp>
          <p:nvGrpSpPr>
            <p:cNvPr id="69" name="Group 12"/>
            <p:cNvGrpSpPr/>
            <p:nvPr/>
          </p:nvGrpSpPr>
          <p:grpSpPr>
            <a:xfrm>
              <a:off x="2879034" y="5745836"/>
              <a:ext cx="4927350" cy="1005841"/>
              <a:chOff x="323619" y="3562349"/>
              <a:chExt cx="3182318" cy="914401"/>
            </a:xfrm>
          </p:grpSpPr>
          <p:sp>
            <p:nvSpPr>
              <p:cNvPr id="72" name="Rectangle 71"/>
              <p:cNvSpPr/>
              <p:nvPr/>
            </p:nvSpPr>
            <p:spPr>
              <a:xfrm>
                <a:off x="800500" y="3562349"/>
                <a:ext cx="2705437" cy="813644"/>
              </a:xfrm>
              <a:prstGeom prst="rect">
                <a:avLst/>
              </a:prstGeom>
              <a:solidFill>
                <a:schemeClr val="bg1">
                  <a:lumMod val="95000"/>
                  <a:alpha val="80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3" name="Rectangle 72"/>
              <p:cNvSpPr/>
              <p:nvPr/>
            </p:nvSpPr>
            <p:spPr>
              <a:xfrm>
                <a:off x="323619" y="3562350"/>
                <a:ext cx="541087" cy="914400"/>
              </a:xfrm>
              <a:prstGeom prst="rect">
                <a:avLst/>
              </a:pr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70" name="TextBox 69"/>
            <p:cNvSpPr txBox="1"/>
            <p:nvPr/>
          </p:nvSpPr>
          <p:spPr>
            <a:xfrm>
              <a:off x="3782601" y="5796541"/>
              <a:ext cx="3816617" cy="794204"/>
            </a:xfrm>
            <a:prstGeom prst="rect">
              <a:avLst/>
            </a:prstGeom>
            <a:noFill/>
          </p:spPr>
          <p:txBody>
            <a:bodyPr wrap="square" rtlCol="0">
              <a:spAutoFit/>
            </a:bodyPr>
            <a:lstStyle/>
            <a:p>
              <a:r>
                <a:rPr lang="en-US" sz="1600" b="1" dirty="0">
                  <a:solidFill>
                    <a:srgbClr val="EF9D27"/>
                  </a:solidFill>
                  <a:latin typeface="Candara" panose="020E0502030303020204" pitchFamily="34" charset="0"/>
                </a:rPr>
                <a:t>LOREM IPSUM</a:t>
              </a:r>
            </a:p>
            <a:p>
              <a:r>
                <a:rPr lang="en-US" sz="1200" dirty="0">
                  <a:solidFill>
                    <a:schemeClr val="bg2">
                      <a:lumMod val="25000"/>
                    </a:schemeClr>
                  </a:solidFill>
                  <a:latin typeface="Candara" panose="020E0502030303020204" pitchFamily="34" charset="0"/>
                </a:rPr>
                <a:t>Lorem ipsum dolor sit amet, consectetur adipiscing elit, sed do eiusmod tempor incididunt ut labore et dolore magna aliqua. </a:t>
              </a:r>
            </a:p>
          </p:txBody>
        </p:sp>
        <p:sp>
          <p:nvSpPr>
            <p:cNvPr id="71" name="TextBox 70"/>
            <p:cNvSpPr txBox="1"/>
            <p:nvPr/>
          </p:nvSpPr>
          <p:spPr>
            <a:xfrm>
              <a:off x="2902638" y="6017924"/>
              <a:ext cx="837794" cy="410795"/>
            </a:xfrm>
            <a:prstGeom prst="rect">
              <a:avLst/>
            </a:prstGeom>
            <a:noFill/>
          </p:spPr>
          <p:txBody>
            <a:bodyPr wrap="square" rtlCol="0">
              <a:spAutoFit/>
            </a:bodyPr>
            <a:lstStyle/>
            <a:p>
              <a:pPr algn="ctr"/>
              <a:r>
                <a:rPr lang="en-US" sz="2400" b="1" dirty="0">
                  <a:solidFill>
                    <a:schemeClr val="bg1"/>
                  </a:solidFill>
                </a:rPr>
                <a:t>74%</a:t>
              </a:r>
            </a:p>
          </p:txBody>
        </p:sp>
      </p:grpSp>
      <p:grpSp>
        <p:nvGrpSpPr>
          <p:cNvPr id="74" name="Group 73"/>
          <p:cNvGrpSpPr/>
          <p:nvPr/>
        </p:nvGrpSpPr>
        <p:grpSpPr>
          <a:xfrm>
            <a:off x="278985" y="5574158"/>
            <a:ext cx="4840106" cy="1130397"/>
            <a:chOff x="2879034" y="5745836"/>
            <a:chExt cx="4927350" cy="1005841"/>
          </a:xfrm>
          <a:effectLst>
            <a:outerShdw blurRad="50800" dist="38100" dir="18900000" algn="bl" rotWithShape="0">
              <a:prstClr val="black">
                <a:alpha val="40000"/>
              </a:prstClr>
            </a:outerShdw>
          </a:effectLst>
        </p:grpSpPr>
        <p:grpSp>
          <p:nvGrpSpPr>
            <p:cNvPr id="90" name="Group 12"/>
            <p:cNvGrpSpPr/>
            <p:nvPr/>
          </p:nvGrpSpPr>
          <p:grpSpPr>
            <a:xfrm>
              <a:off x="2879034" y="5745836"/>
              <a:ext cx="4927350" cy="1005841"/>
              <a:chOff x="323619" y="3562349"/>
              <a:chExt cx="3182318" cy="914401"/>
            </a:xfrm>
          </p:grpSpPr>
          <p:sp>
            <p:nvSpPr>
              <p:cNvPr id="93" name="Rectangle 92"/>
              <p:cNvSpPr/>
              <p:nvPr/>
            </p:nvSpPr>
            <p:spPr>
              <a:xfrm>
                <a:off x="800500" y="3562349"/>
                <a:ext cx="2705437" cy="813644"/>
              </a:xfrm>
              <a:prstGeom prst="rect">
                <a:avLst/>
              </a:prstGeom>
              <a:solidFill>
                <a:schemeClr val="bg1">
                  <a:lumMod val="95000"/>
                  <a:alpha val="80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Rectangle 93"/>
              <p:cNvSpPr/>
              <p:nvPr/>
            </p:nvSpPr>
            <p:spPr>
              <a:xfrm>
                <a:off x="323619" y="3562350"/>
                <a:ext cx="541087" cy="914400"/>
              </a:xfrm>
              <a:prstGeom prst="rect">
                <a:avLst/>
              </a:pr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91" name="TextBox 90"/>
            <p:cNvSpPr txBox="1"/>
            <p:nvPr/>
          </p:nvSpPr>
          <p:spPr>
            <a:xfrm>
              <a:off x="3782601" y="5796541"/>
              <a:ext cx="3816617" cy="794204"/>
            </a:xfrm>
            <a:prstGeom prst="rect">
              <a:avLst/>
            </a:prstGeom>
            <a:noFill/>
          </p:spPr>
          <p:txBody>
            <a:bodyPr wrap="square" rtlCol="0">
              <a:spAutoFit/>
            </a:bodyPr>
            <a:lstStyle/>
            <a:p>
              <a:r>
                <a:rPr lang="en-US" sz="1600" b="1" dirty="0">
                  <a:solidFill>
                    <a:srgbClr val="34738D"/>
                  </a:solidFill>
                  <a:latin typeface="Candara" panose="020E0502030303020204" pitchFamily="34" charset="0"/>
                </a:rPr>
                <a:t>LOREM IPSUM</a:t>
              </a:r>
            </a:p>
            <a:p>
              <a:r>
                <a:rPr lang="en-US" sz="1200" dirty="0">
                  <a:solidFill>
                    <a:schemeClr val="bg2">
                      <a:lumMod val="25000"/>
                    </a:schemeClr>
                  </a:solidFill>
                  <a:latin typeface="Candara" panose="020E0502030303020204" pitchFamily="34" charset="0"/>
                </a:rPr>
                <a:t>Lorem ipsum dolor sit amet, consectetur adipiscing elit, sed do eiusmod tempor incididunt ut labore et dolore magna aliqua. </a:t>
              </a:r>
            </a:p>
          </p:txBody>
        </p:sp>
        <p:sp>
          <p:nvSpPr>
            <p:cNvPr id="92" name="TextBox 91"/>
            <p:cNvSpPr txBox="1"/>
            <p:nvPr/>
          </p:nvSpPr>
          <p:spPr>
            <a:xfrm>
              <a:off x="2902638" y="6017924"/>
              <a:ext cx="837794" cy="410795"/>
            </a:xfrm>
            <a:prstGeom prst="rect">
              <a:avLst/>
            </a:prstGeom>
            <a:noFill/>
          </p:spPr>
          <p:txBody>
            <a:bodyPr wrap="square" rtlCol="0">
              <a:spAutoFit/>
            </a:bodyPr>
            <a:lstStyle/>
            <a:p>
              <a:pPr algn="ctr"/>
              <a:r>
                <a:rPr lang="en-US" sz="2400" b="1" dirty="0">
                  <a:solidFill>
                    <a:schemeClr val="bg1"/>
                  </a:solidFill>
                </a:rPr>
                <a:t>87%</a:t>
              </a:r>
            </a:p>
          </p:txBody>
        </p:sp>
      </p:grpSp>
      <p:grpSp>
        <p:nvGrpSpPr>
          <p:cNvPr id="95" name="Group 94"/>
          <p:cNvGrpSpPr/>
          <p:nvPr/>
        </p:nvGrpSpPr>
        <p:grpSpPr>
          <a:xfrm>
            <a:off x="5437644" y="5574158"/>
            <a:ext cx="4840106" cy="1130397"/>
            <a:chOff x="2879034" y="5745836"/>
            <a:chExt cx="4927350" cy="1005841"/>
          </a:xfrm>
          <a:effectLst>
            <a:outerShdw blurRad="50800" dist="38100" dir="18900000" algn="bl" rotWithShape="0">
              <a:prstClr val="black">
                <a:alpha val="40000"/>
              </a:prstClr>
            </a:outerShdw>
          </a:effectLst>
        </p:grpSpPr>
        <p:grpSp>
          <p:nvGrpSpPr>
            <p:cNvPr id="96" name="Group 12"/>
            <p:cNvGrpSpPr/>
            <p:nvPr/>
          </p:nvGrpSpPr>
          <p:grpSpPr>
            <a:xfrm>
              <a:off x="2879034" y="5745836"/>
              <a:ext cx="4927350" cy="1005841"/>
              <a:chOff x="323619" y="3562349"/>
              <a:chExt cx="3182318" cy="914401"/>
            </a:xfrm>
          </p:grpSpPr>
          <p:sp>
            <p:nvSpPr>
              <p:cNvPr id="99" name="Rectangle 98"/>
              <p:cNvSpPr/>
              <p:nvPr/>
            </p:nvSpPr>
            <p:spPr>
              <a:xfrm>
                <a:off x="800500" y="3562349"/>
                <a:ext cx="2705437" cy="813644"/>
              </a:xfrm>
              <a:prstGeom prst="rect">
                <a:avLst/>
              </a:prstGeom>
              <a:solidFill>
                <a:schemeClr val="bg1">
                  <a:lumMod val="95000"/>
                  <a:alpha val="80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Rectangle 99"/>
              <p:cNvSpPr/>
              <p:nvPr/>
            </p:nvSpPr>
            <p:spPr>
              <a:xfrm>
                <a:off x="323619" y="3562350"/>
                <a:ext cx="541087" cy="914400"/>
              </a:xfrm>
              <a:prstGeom prst="rect">
                <a:avLst/>
              </a:pr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97" name="TextBox 96"/>
            <p:cNvSpPr txBox="1"/>
            <p:nvPr/>
          </p:nvSpPr>
          <p:spPr>
            <a:xfrm>
              <a:off x="3782601" y="5796541"/>
              <a:ext cx="3816617" cy="794204"/>
            </a:xfrm>
            <a:prstGeom prst="rect">
              <a:avLst/>
            </a:prstGeom>
            <a:noFill/>
          </p:spPr>
          <p:txBody>
            <a:bodyPr wrap="square" rtlCol="0">
              <a:spAutoFit/>
            </a:bodyPr>
            <a:lstStyle/>
            <a:p>
              <a:r>
                <a:rPr lang="en-US" sz="1600" b="1" dirty="0">
                  <a:solidFill>
                    <a:srgbClr val="4C4F54"/>
                  </a:solidFill>
                  <a:latin typeface="Candara" panose="020E0502030303020204" pitchFamily="34" charset="0"/>
                </a:rPr>
                <a:t>LOREM IPSUM</a:t>
              </a:r>
            </a:p>
            <a:p>
              <a:r>
                <a:rPr lang="en-US" sz="1200" dirty="0">
                  <a:solidFill>
                    <a:schemeClr val="bg2">
                      <a:lumMod val="25000"/>
                    </a:schemeClr>
                  </a:solidFill>
                  <a:latin typeface="Candara" panose="020E0502030303020204" pitchFamily="34" charset="0"/>
                </a:rPr>
                <a:t>Lorem ipsum dolor sit amet, consectetur adipiscing elit, sed do eiusmod tempor incididunt ut labore et dolore magna aliqua. </a:t>
              </a:r>
            </a:p>
          </p:txBody>
        </p:sp>
        <p:sp>
          <p:nvSpPr>
            <p:cNvPr id="98" name="TextBox 97"/>
            <p:cNvSpPr txBox="1"/>
            <p:nvPr/>
          </p:nvSpPr>
          <p:spPr>
            <a:xfrm>
              <a:off x="2902638" y="6017924"/>
              <a:ext cx="837794" cy="410795"/>
            </a:xfrm>
            <a:prstGeom prst="rect">
              <a:avLst/>
            </a:prstGeom>
            <a:noFill/>
          </p:spPr>
          <p:txBody>
            <a:bodyPr wrap="square" rtlCol="0">
              <a:spAutoFit/>
            </a:bodyPr>
            <a:lstStyle/>
            <a:p>
              <a:pPr algn="ctr"/>
              <a:r>
                <a:rPr lang="en-US" sz="2400" b="1" dirty="0">
                  <a:solidFill>
                    <a:schemeClr val="bg1"/>
                  </a:solidFill>
                </a:rPr>
                <a:t>61%</a:t>
              </a:r>
            </a:p>
          </p:txBody>
        </p:sp>
      </p:grpSp>
      <p:grpSp>
        <p:nvGrpSpPr>
          <p:cNvPr id="101" name="Group 100"/>
          <p:cNvGrpSpPr/>
          <p:nvPr/>
        </p:nvGrpSpPr>
        <p:grpSpPr>
          <a:xfrm>
            <a:off x="5783592" y="239649"/>
            <a:ext cx="5943600" cy="1077095"/>
            <a:chOff x="587022" y="976809"/>
            <a:chExt cx="5943600" cy="1077095"/>
          </a:xfrm>
        </p:grpSpPr>
        <p:sp>
          <p:nvSpPr>
            <p:cNvPr id="102" name="TextBox 101"/>
            <p:cNvSpPr txBox="1"/>
            <p:nvPr/>
          </p:nvSpPr>
          <p:spPr>
            <a:xfrm>
              <a:off x="587022" y="976809"/>
              <a:ext cx="5943600" cy="769441"/>
            </a:xfrm>
            <a:prstGeom prst="rect">
              <a:avLst/>
            </a:prstGeom>
            <a:noFill/>
          </p:spPr>
          <p:txBody>
            <a:bodyPr wrap="square" rtlCol="0">
              <a:spAutoFit/>
            </a:bodyPr>
            <a:lstStyle/>
            <a:p>
              <a:pPr algn="r"/>
              <a:r>
                <a:rPr lang="en-US" sz="4400" b="1" dirty="0">
                  <a:solidFill>
                    <a:srgbClr val="4C4F54"/>
                  </a:solidFill>
                  <a:latin typeface="Candara" panose="020E0502030303020204" pitchFamily="34" charset="0"/>
                </a:rPr>
                <a:t>TURKEY MAP</a:t>
              </a:r>
            </a:p>
          </p:txBody>
        </p:sp>
        <p:sp>
          <p:nvSpPr>
            <p:cNvPr id="103" name="TextBox 102"/>
            <p:cNvSpPr txBox="1"/>
            <p:nvPr/>
          </p:nvSpPr>
          <p:spPr>
            <a:xfrm>
              <a:off x="612683" y="1684572"/>
              <a:ext cx="5819495" cy="369332"/>
            </a:xfrm>
            <a:prstGeom prst="rect">
              <a:avLst/>
            </a:prstGeom>
            <a:noFill/>
          </p:spPr>
          <p:txBody>
            <a:bodyPr wrap="square" rtlCol="0">
              <a:spAutoFit/>
            </a:bodyPr>
            <a:lstStyle/>
            <a:p>
              <a:pPr algn="r"/>
              <a:r>
                <a:rPr lang="en-US" dirty="0">
                  <a:solidFill>
                    <a:srgbClr val="4C4F54"/>
                  </a:solidFill>
                  <a:latin typeface="Candara" panose="020E0502030303020204" pitchFamily="34" charset="0"/>
                </a:rPr>
                <a:t>Your Subtitle</a:t>
              </a:r>
            </a:p>
          </p:txBody>
        </p:sp>
      </p:grpSp>
    </p:spTree>
    <p:extLst>
      <p:ext uri="{BB962C8B-B14F-4D97-AF65-F5344CB8AC3E}">
        <p14:creationId xmlns:p14="http://schemas.microsoft.com/office/powerpoint/2010/main" val="340966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750"/>
                                        <p:tgtEl>
                                          <p:spTgt spid="101"/>
                                        </p:tgtEl>
                                      </p:cBhvr>
                                    </p:animEffect>
                                  </p:childTnLst>
                                </p:cTn>
                              </p:par>
                            </p:childTnLst>
                          </p:cTn>
                        </p:par>
                        <p:par>
                          <p:cTn id="8" fill="hold">
                            <p:stCondLst>
                              <p:cond delay="750"/>
                            </p:stCondLst>
                            <p:childTnLst>
                              <p:par>
                                <p:cTn id="9" presetID="2" presetClass="entr" presetSubtype="4"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70" fill="hold"/>
                                        <p:tgtEl>
                                          <p:spTgt spid="104"/>
                                        </p:tgtEl>
                                        <p:attrNameLst>
                                          <p:attrName>ppt_x</p:attrName>
                                        </p:attrNameLst>
                                      </p:cBhvr>
                                      <p:tavLst>
                                        <p:tav tm="0">
                                          <p:val>
                                            <p:strVal val="#ppt_x"/>
                                          </p:val>
                                        </p:tav>
                                        <p:tav tm="100000">
                                          <p:val>
                                            <p:strVal val="#ppt_x"/>
                                          </p:val>
                                        </p:tav>
                                      </p:tavLst>
                                    </p:anim>
                                    <p:anim calcmode="lin" valueType="num">
                                      <p:cBhvr additive="base">
                                        <p:cTn id="12" dur="70" fill="hold"/>
                                        <p:tgtEl>
                                          <p:spTgt spid="104"/>
                                        </p:tgtEl>
                                        <p:attrNameLst>
                                          <p:attrName>ppt_y</p:attrName>
                                        </p:attrNameLst>
                                      </p:cBhvr>
                                      <p:tavLst>
                                        <p:tav tm="0">
                                          <p:val>
                                            <p:strVal val="1+#ppt_h/2"/>
                                          </p:val>
                                        </p:tav>
                                        <p:tav tm="100000">
                                          <p:val>
                                            <p:strVal val="#ppt_y"/>
                                          </p:val>
                                        </p:tav>
                                      </p:tavLst>
                                    </p:anim>
                                  </p:childTnLst>
                                </p:cTn>
                              </p:par>
                            </p:childTnLst>
                          </p:cTn>
                        </p:par>
                        <p:par>
                          <p:cTn id="13" fill="hold">
                            <p:stCondLst>
                              <p:cond delay="820"/>
                            </p:stCondLst>
                            <p:childTnLst>
                              <p:par>
                                <p:cTn id="14" presetID="2" presetClass="entr" presetSubtype="4" fill="hold" grpId="0" nodeType="afterEffect">
                                  <p:stCondLst>
                                    <p:cond delay="0"/>
                                  </p:stCondLst>
                                  <p:childTnLst>
                                    <p:set>
                                      <p:cBhvr>
                                        <p:cTn id="15" dur="1" fill="hold">
                                          <p:stCondLst>
                                            <p:cond delay="0"/>
                                          </p:stCondLst>
                                        </p:cTn>
                                        <p:tgtEl>
                                          <p:spTgt spid="105"/>
                                        </p:tgtEl>
                                        <p:attrNameLst>
                                          <p:attrName>style.visibility</p:attrName>
                                        </p:attrNameLst>
                                      </p:cBhvr>
                                      <p:to>
                                        <p:strVal val="visible"/>
                                      </p:to>
                                    </p:set>
                                    <p:anim calcmode="lin" valueType="num">
                                      <p:cBhvr additive="base">
                                        <p:cTn id="16" dur="70" fill="hold"/>
                                        <p:tgtEl>
                                          <p:spTgt spid="105"/>
                                        </p:tgtEl>
                                        <p:attrNameLst>
                                          <p:attrName>ppt_x</p:attrName>
                                        </p:attrNameLst>
                                      </p:cBhvr>
                                      <p:tavLst>
                                        <p:tav tm="0">
                                          <p:val>
                                            <p:strVal val="#ppt_x"/>
                                          </p:val>
                                        </p:tav>
                                        <p:tav tm="100000">
                                          <p:val>
                                            <p:strVal val="#ppt_x"/>
                                          </p:val>
                                        </p:tav>
                                      </p:tavLst>
                                    </p:anim>
                                    <p:anim calcmode="lin" valueType="num">
                                      <p:cBhvr additive="base">
                                        <p:cTn id="17" dur="70" fill="hold"/>
                                        <p:tgtEl>
                                          <p:spTgt spid="105"/>
                                        </p:tgtEl>
                                        <p:attrNameLst>
                                          <p:attrName>ppt_y</p:attrName>
                                        </p:attrNameLst>
                                      </p:cBhvr>
                                      <p:tavLst>
                                        <p:tav tm="0">
                                          <p:val>
                                            <p:strVal val="1+#ppt_h/2"/>
                                          </p:val>
                                        </p:tav>
                                        <p:tav tm="100000">
                                          <p:val>
                                            <p:strVal val="#ppt_y"/>
                                          </p:val>
                                        </p:tav>
                                      </p:tavLst>
                                    </p:anim>
                                  </p:childTnLst>
                                </p:cTn>
                              </p:par>
                            </p:childTnLst>
                          </p:cTn>
                        </p:par>
                        <p:par>
                          <p:cTn id="18" fill="hold">
                            <p:stCondLst>
                              <p:cond delay="890"/>
                            </p:stCondLst>
                            <p:childTnLst>
                              <p:par>
                                <p:cTn id="19" presetID="2" presetClass="entr" presetSubtype="4" fill="hold" grpId="0" nodeType="afterEffect">
                                  <p:stCondLst>
                                    <p:cond delay="0"/>
                                  </p:stCondLst>
                                  <p:childTnLst>
                                    <p:set>
                                      <p:cBhvr>
                                        <p:cTn id="20" dur="1" fill="hold">
                                          <p:stCondLst>
                                            <p:cond delay="0"/>
                                          </p:stCondLst>
                                        </p:cTn>
                                        <p:tgtEl>
                                          <p:spTgt spid="106"/>
                                        </p:tgtEl>
                                        <p:attrNameLst>
                                          <p:attrName>style.visibility</p:attrName>
                                        </p:attrNameLst>
                                      </p:cBhvr>
                                      <p:to>
                                        <p:strVal val="visible"/>
                                      </p:to>
                                    </p:set>
                                    <p:anim calcmode="lin" valueType="num">
                                      <p:cBhvr additive="base">
                                        <p:cTn id="21" dur="70" fill="hold"/>
                                        <p:tgtEl>
                                          <p:spTgt spid="106"/>
                                        </p:tgtEl>
                                        <p:attrNameLst>
                                          <p:attrName>ppt_x</p:attrName>
                                        </p:attrNameLst>
                                      </p:cBhvr>
                                      <p:tavLst>
                                        <p:tav tm="0">
                                          <p:val>
                                            <p:strVal val="#ppt_x"/>
                                          </p:val>
                                        </p:tav>
                                        <p:tav tm="100000">
                                          <p:val>
                                            <p:strVal val="#ppt_x"/>
                                          </p:val>
                                        </p:tav>
                                      </p:tavLst>
                                    </p:anim>
                                    <p:anim calcmode="lin" valueType="num">
                                      <p:cBhvr additive="base">
                                        <p:cTn id="22" dur="70" fill="hold"/>
                                        <p:tgtEl>
                                          <p:spTgt spid="106"/>
                                        </p:tgtEl>
                                        <p:attrNameLst>
                                          <p:attrName>ppt_y</p:attrName>
                                        </p:attrNameLst>
                                      </p:cBhvr>
                                      <p:tavLst>
                                        <p:tav tm="0">
                                          <p:val>
                                            <p:strVal val="1+#ppt_h/2"/>
                                          </p:val>
                                        </p:tav>
                                        <p:tav tm="100000">
                                          <p:val>
                                            <p:strVal val="#ppt_y"/>
                                          </p:val>
                                        </p:tav>
                                      </p:tavLst>
                                    </p:anim>
                                  </p:childTnLst>
                                </p:cTn>
                              </p:par>
                            </p:childTnLst>
                          </p:cTn>
                        </p:par>
                        <p:par>
                          <p:cTn id="23" fill="hold">
                            <p:stCondLst>
                              <p:cond delay="960"/>
                            </p:stCondLst>
                            <p:childTnLst>
                              <p:par>
                                <p:cTn id="24" presetID="2" presetClass="entr" presetSubtype="4" fill="hold" grpId="0" nodeType="afterEffect">
                                  <p:stCondLst>
                                    <p:cond delay="0"/>
                                  </p:stCondLst>
                                  <p:childTnLst>
                                    <p:set>
                                      <p:cBhvr>
                                        <p:cTn id="25" dur="1" fill="hold">
                                          <p:stCondLst>
                                            <p:cond delay="0"/>
                                          </p:stCondLst>
                                        </p:cTn>
                                        <p:tgtEl>
                                          <p:spTgt spid="107"/>
                                        </p:tgtEl>
                                        <p:attrNameLst>
                                          <p:attrName>style.visibility</p:attrName>
                                        </p:attrNameLst>
                                      </p:cBhvr>
                                      <p:to>
                                        <p:strVal val="visible"/>
                                      </p:to>
                                    </p:set>
                                    <p:anim calcmode="lin" valueType="num">
                                      <p:cBhvr additive="base">
                                        <p:cTn id="26" dur="70" fill="hold"/>
                                        <p:tgtEl>
                                          <p:spTgt spid="107"/>
                                        </p:tgtEl>
                                        <p:attrNameLst>
                                          <p:attrName>ppt_x</p:attrName>
                                        </p:attrNameLst>
                                      </p:cBhvr>
                                      <p:tavLst>
                                        <p:tav tm="0">
                                          <p:val>
                                            <p:strVal val="#ppt_x"/>
                                          </p:val>
                                        </p:tav>
                                        <p:tav tm="100000">
                                          <p:val>
                                            <p:strVal val="#ppt_x"/>
                                          </p:val>
                                        </p:tav>
                                      </p:tavLst>
                                    </p:anim>
                                    <p:anim calcmode="lin" valueType="num">
                                      <p:cBhvr additive="base">
                                        <p:cTn id="27" dur="70" fill="hold"/>
                                        <p:tgtEl>
                                          <p:spTgt spid="107"/>
                                        </p:tgtEl>
                                        <p:attrNameLst>
                                          <p:attrName>ppt_y</p:attrName>
                                        </p:attrNameLst>
                                      </p:cBhvr>
                                      <p:tavLst>
                                        <p:tav tm="0">
                                          <p:val>
                                            <p:strVal val="1+#ppt_h/2"/>
                                          </p:val>
                                        </p:tav>
                                        <p:tav tm="100000">
                                          <p:val>
                                            <p:strVal val="#ppt_y"/>
                                          </p:val>
                                        </p:tav>
                                      </p:tavLst>
                                    </p:anim>
                                  </p:childTnLst>
                                </p:cTn>
                              </p:par>
                            </p:childTnLst>
                          </p:cTn>
                        </p:par>
                        <p:par>
                          <p:cTn id="28" fill="hold">
                            <p:stCondLst>
                              <p:cond delay="1030"/>
                            </p:stCondLst>
                            <p:childTnLst>
                              <p:par>
                                <p:cTn id="29" presetID="2" presetClass="entr" presetSubtype="4" fill="hold" grpId="0" nodeType="after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additive="base">
                                        <p:cTn id="31" dur="70" fill="hold"/>
                                        <p:tgtEl>
                                          <p:spTgt spid="108"/>
                                        </p:tgtEl>
                                        <p:attrNameLst>
                                          <p:attrName>ppt_x</p:attrName>
                                        </p:attrNameLst>
                                      </p:cBhvr>
                                      <p:tavLst>
                                        <p:tav tm="0">
                                          <p:val>
                                            <p:strVal val="#ppt_x"/>
                                          </p:val>
                                        </p:tav>
                                        <p:tav tm="100000">
                                          <p:val>
                                            <p:strVal val="#ppt_x"/>
                                          </p:val>
                                        </p:tav>
                                      </p:tavLst>
                                    </p:anim>
                                    <p:anim calcmode="lin" valueType="num">
                                      <p:cBhvr additive="base">
                                        <p:cTn id="32" dur="70" fill="hold"/>
                                        <p:tgtEl>
                                          <p:spTgt spid="108"/>
                                        </p:tgtEl>
                                        <p:attrNameLst>
                                          <p:attrName>ppt_y</p:attrName>
                                        </p:attrNameLst>
                                      </p:cBhvr>
                                      <p:tavLst>
                                        <p:tav tm="0">
                                          <p:val>
                                            <p:strVal val="1+#ppt_h/2"/>
                                          </p:val>
                                        </p:tav>
                                        <p:tav tm="100000">
                                          <p:val>
                                            <p:strVal val="#ppt_y"/>
                                          </p:val>
                                        </p:tav>
                                      </p:tavLst>
                                    </p:anim>
                                  </p:childTnLst>
                                </p:cTn>
                              </p:par>
                            </p:childTnLst>
                          </p:cTn>
                        </p:par>
                        <p:par>
                          <p:cTn id="33" fill="hold">
                            <p:stCondLst>
                              <p:cond delay="1100"/>
                            </p:stCondLst>
                            <p:childTnLst>
                              <p:par>
                                <p:cTn id="34" presetID="2" presetClass="entr" presetSubtype="4" fill="hold" grpId="0" nodeType="afterEffect">
                                  <p:stCondLst>
                                    <p:cond delay="0"/>
                                  </p:stCondLst>
                                  <p:childTnLst>
                                    <p:set>
                                      <p:cBhvr>
                                        <p:cTn id="35" dur="1" fill="hold">
                                          <p:stCondLst>
                                            <p:cond delay="0"/>
                                          </p:stCondLst>
                                        </p:cTn>
                                        <p:tgtEl>
                                          <p:spTgt spid="109"/>
                                        </p:tgtEl>
                                        <p:attrNameLst>
                                          <p:attrName>style.visibility</p:attrName>
                                        </p:attrNameLst>
                                      </p:cBhvr>
                                      <p:to>
                                        <p:strVal val="visible"/>
                                      </p:to>
                                    </p:set>
                                    <p:anim calcmode="lin" valueType="num">
                                      <p:cBhvr additive="base">
                                        <p:cTn id="36" dur="70" fill="hold"/>
                                        <p:tgtEl>
                                          <p:spTgt spid="109"/>
                                        </p:tgtEl>
                                        <p:attrNameLst>
                                          <p:attrName>ppt_x</p:attrName>
                                        </p:attrNameLst>
                                      </p:cBhvr>
                                      <p:tavLst>
                                        <p:tav tm="0">
                                          <p:val>
                                            <p:strVal val="#ppt_x"/>
                                          </p:val>
                                        </p:tav>
                                        <p:tav tm="100000">
                                          <p:val>
                                            <p:strVal val="#ppt_x"/>
                                          </p:val>
                                        </p:tav>
                                      </p:tavLst>
                                    </p:anim>
                                    <p:anim calcmode="lin" valueType="num">
                                      <p:cBhvr additive="base">
                                        <p:cTn id="37" dur="70" fill="hold"/>
                                        <p:tgtEl>
                                          <p:spTgt spid="109"/>
                                        </p:tgtEl>
                                        <p:attrNameLst>
                                          <p:attrName>ppt_y</p:attrName>
                                        </p:attrNameLst>
                                      </p:cBhvr>
                                      <p:tavLst>
                                        <p:tav tm="0">
                                          <p:val>
                                            <p:strVal val="1+#ppt_h/2"/>
                                          </p:val>
                                        </p:tav>
                                        <p:tav tm="100000">
                                          <p:val>
                                            <p:strVal val="#ppt_y"/>
                                          </p:val>
                                        </p:tav>
                                      </p:tavLst>
                                    </p:anim>
                                  </p:childTnLst>
                                </p:cTn>
                              </p:par>
                            </p:childTnLst>
                          </p:cTn>
                        </p:par>
                        <p:par>
                          <p:cTn id="38" fill="hold">
                            <p:stCondLst>
                              <p:cond delay="1170"/>
                            </p:stCondLst>
                            <p:childTnLst>
                              <p:par>
                                <p:cTn id="39" presetID="2" presetClass="entr" presetSubtype="4" fill="hold" grpId="0" nodeType="afterEffect">
                                  <p:stCondLst>
                                    <p:cond delay="0"/>
                                  </p:stCondLst>
                                  <p:childTnLst>
                                    <p:set>
                                      <p:cBhvr>
                                        <p:cTn id="40" dur="1" fill="hold">
                                          <p:stCondLst>
                                            <p:cond delay="0"/>
                                          </p:stCondLst>
                                        </p:cTn>
                                        <p:tgtEl>
                                          <p:spTgt spid="110"/>
                                        </p:tgtEl>
                                        <p:attrNameLst>
                                          <p:attrName>style.visibility</p:attrName>
                                        </p:attrNameLst>
                                      </p:cBhvr>
                                      <p:to>
                                        <p:strVal val="visible"/>
                                      </p:to>
                                    </p:set>
                                    <p:anim calcmode="lin" valueType="num">
                                      <p:cBhvr additive="base">
                                        <p:cTn id="41" dur="70" fill="hold"/>
                                        <p:tgtEl>
                                          <p:spTgt spid="110"/>
                                        </p:tgtEl>
                                        <p:attrNameLst>
                                          <p:attrName>ppt_x</p:attrName>
                                        </p:attrNameLst>
                                      </p:cBhvr>
                                      <p:tavLst>
                                        <p:tav tm="0">
                                          <p:val>
                                            <p:strVal val="#ppt_x"/>
                                          </p:val>
                                        </p:tav>
                                        <p:tav tm="100000">
                                          <p:val>
                                            <p:strVal val="#ppt_x"/>
                                          </p:val>
                                        </p:tav>
                                      </p:tavLst>
                                    </p:anim>
                                    <p:anim calcmode="lin" valueType="num">
                                      <p:cBhvr additive="base">
                                        <p:cTn id="42" dur="70" fill="hold"/>
                                        <p:tgtEl>
                                          <p:spTgt spid="110"/>
                                        </p:tgtEl>
                                        <p:attrNameLst>
                                          <p:attrName>ppt_y</p:attrName>
                                        </p:attrNameLst>
                                      </p:cBhvr>
                                      <p:tavLst>
                                        <p:tav tm="0">
                                          <p:val>
                                            <p:strVal val="1+#ppt_h/2"/>
                                          </p:val>
                                        </p:tav>
                                        <p:tav tm="100000">
                                          <p:val>
                                            <p:strVal val="#ppt_y"/>
                                          </p:val>
                                        </p:tav>
                                      </p:tavLst>
                                    </p:anim>
                                  </p:childTnLst>
                                </p:cTn>
                              </p:par>
                            </p:childTnLst>
                          </p:cTn>
                        </p:par>
                        <p:par>
                          <p:cTn id="43" fill="hold">
                            <p:stCondLst>
                              <p:cond delay="1240"/>
                            </p:stCondLst>
                            <p:childTnLst>
                              <p:par>
                                <p:cTn id="44" presetID="2" presetClass="entr" presetSubtype="4" fill="hold" grpId="0" nodeType="afterEffect">
                                  <p:stCondLst>
                                    <p:cond delay="0"/>
                                  </p:stCondLst>
                                  <p:childTnLst>
                                    <p:set>
                                      <p:cBhvr>
                                        <p:cTn id="45" dur="1" fill="hold">
                                          <p:stCondLst>
                                            <p:cond delay="0"/>
                                          </p:stCondLst>
                                        </p:cTn>
                                        <p:tgtEl>
                                          <p:spTgt spid="111"/>
                                        </p:tgtEl>
                                        <p:attrNameLst>
                                          <p:attrName>style.visibility</p:attrName>
                                        </p:attrNameLst>
                                      </p:cBhvr>
                                      <p:to>
                                        <p:strVal val="visible"/>
                                      </p:to>
                                    </p:set>
                                    <p:anim calcmode="lin" valueType="num">
                                      <p:cBhvr additive="base">
                                        <p:cTn id="46" dur="70" fill="hold"/>
                                        <p:tgtEl>
                                          <p:spTgt spid="111"/>
                                        </p:tgtEl>
                                        <p:attrNameLst>
                                          <p:attrName>ppt_x</p:attrName>
                                        </p:attrNameLst>
                                      </p:cBhvr>
                                      <p:tavLst>
                                        <p:tav tm="0">
                                          <p:val>
                                            <p:strVal val="#ppt_x"/>
                                          </p:val>
                                        </p:tav>
                                        <p:tav tm="100000">
                                          <p:val>
                                            <p:strVal val="#ppt_x"/>
                                          </p:val>
                                        </p:tav>
                                      </p:tavLst>
                                    </p:anim>
                                    <p:anim calcmode="lin" valueType="num">
                                      <p:cBhvr additive="base">
                                        <p:cTn id="47" dur="70" fill="hold"/>
                                        <p:tgtEl>
                                          <p:spTgt spid="111"/>
                                        </p:tgtEl>
                                        <p:attrNameLst>
                                          <p:attrName>ppt_y</p:attrName>
                                        </p:attrNameLst>
                                      </p:cBhvr>
                                      <p:tavLst>
                                        <p:tav tm="0">
                                          <p:val>
                                            <p:strVal val="1+#ppt_h/2"/>
                                          </p:val>
                                        </p:tav>
                                        <p:tav tm="100000">
                                          <p:val>
                                            <p:strVal val="#ppt_y"/>
                                          </p:val>
                                        </p:tav>
                                      </p:tavLst>
                                    </p:anim>
                                  </p:childTnLst>
                                </p:cTn>
                              </p:par>
                            </p:childTnLst>
                          </p:cTn>
                        </p:par>
                        <p:par>
                          <p:cTn id="48" fill="hold">
                            <p:stCondLst>
                              <p:cond delay="1310"/>
                            </p:stCondLst>
                            <p:childTnLst>
                              <p:par>
                                <p:cTn id="49" presetID="2" presetClass="entr" presetSubtype="4" fill="hold" grpId="0" nodeType="afterEffect">
                                  <p:stCondLst>
                                    <p:cond delay="0"/>
                                  </p:stCondLst>
                                  <p:childTnLst>
                                    <p:set>
                                      <p:cBhvr>
                                        <p:cTn id="50" dur="1" fill="hold">
                                          <p:stCondLst>
                                            <p:cond delay="0"/>
                                          </p:stCondLst>
                                        </p:cTn>
                                        <p:tgtEl>
                                          <p:spTgt spid="112"/>
                                        </p:tgtEl>
                                        <p:attrNameLst>
                                          <p:attrName>style.visibility</p:attrName>
                                        </p:attrNameLst>
                                      </p:cBhvr>
                                      <p:to>
                                        <p:strVal val="visible"/>
                                      </p:to>
                                    </p:set>
                                    <p:anim calcmode="lin" valueType="num">
                                      <p:cBhvr additive="base">
                                        <p:cTn id="51" dur="70" fill="hold"/>
                                        <p:tgtEl>
                                          <p:spTgt spid="112"/>
                                        </p:tgtEl>
                                        <p:attrNameLst>
                                          <p:attrName>ppt_x</p:attrName>
                                        </p:attrNameLst>
                                      </p:cBhvr>
                                      <p:tavLst>
                                        <p:tav tm="0">
                                          <p:val>
                                            <p:strVal val="#ppt_x"/>
                                          </p:val>
                                        </p:tav>
                                        <p:tav tm="100000">
                                          <p:val>
                                            <p:strVal val="#ppt_x"/>
                                          </p:val>
                                        </p:tav>
                                      </p:tavLst>
                                    </p:anim>
                                    <p:anim calcmode="lin" valueType="num">
                                      <p:cBhvr additive="base">
                                        <p:cTn id="52" dur="70" fill="hold"/>
                                        <p:tgtEl>
                                          <p:spTgt spid="112"/>
                                        </p:tgtEl>
                                        <p:attrNameLst>
                                          <p:attrName>ppt_y</p:attrName>
                                        </p:attrNameLst>
                                      </p:cBhvr>
                                      <p:tavLst>
                                        <p:tav tm="0">
                                          <p:val>
                                            <p:strVal val="1+#ppt_h/2"/>
                                          </p:val>
                                        </p:tav>
                                        <p:tav tm="100000">
                                          <p:val>
                                            <p:strVal val="#ppt_y"/>
                                          </p:val>
                                        </p:tav>
                                      </p:tavLst>
                                    </p:anim>
                                  </p:childTnLst>
                                </p:cTn>
                              </p:par>
                            </p:childTnLst>
                          </p:cTn>
                        </p:par>
                        <p:par>
                          <p:cTn id="53" fill="hold">
                            <p:stCondLst>
                              <p:cond delay="1380"/>
                            </p:stCondLst>
                            <p:childTnLst>
                              <p:par>
                                <p:cTn id="54" presetID="2" presetClass="entr" presetSubtype="4" fill="hold" grpId="0" nodeType="afterEffect">
                                  <p:stCondLst>
                                    <p:cond delay="0"/>
                                  </p:stCondLst>
                                  <p:childTnLst>
                                    <p:set>
                                      <p:cBhvr>
                                        <p:cTn id="55" dur="1" fill="hold">
                                          <p:stCondLst>
                                            <p:cond delay="0"/>
                                          </p:stCondLst>
                                        </p:cTn>
                                        <p:tgtEl>
                                          <p:spTgt spid="113"/>
                                        </p:tgtEl>
                                        <p:attrNameLst>
                                          <p:attrName>style.visibility</p:attrName>
                                        </p:attrNameLst>
                                      </p:cBhvr>
                                      <p:to>
                                        <p:strVal val="visible"/>
                                      </p:to>
                                    </p:set>
                                    <p:anim calcmode="lin" valueType="num">
                                      <p:cBhvr additive="base">
                                        <p:cTn id="56" dur="70" fill="hold"/>
                                        <p:tgtEl>
                                          <p:spTgt spid="113"/>
                                        </p:tgtEl>
                                        <p:attrNameLst>
                                          <p:attrName>ppt_x</p:attrName>
                                        </p:attrNameLst>
                                      </p:cBhvr>
                                      <p:tavLst>
                                        <p:tav tm="0">
                                          <p:val>
                                            <p:strVal val="#ppt_x"/>
                                          </p:val>
                                        </p:tav>
                                        <p:tav tm="100000">
                                          <p:val>
                                            <p:strVal val="#ppt_x"/>
                                          </p:val>
                                        </p:tav>
                                      </p:tavLst>
                                    </p:anim>
                                    <p:anim calcmode="lin" valueType="num">
                                      <p:cBhvr additive="base">
                                        <p:cTn id="57" dur="70" fill="hold"/>
                                        <p:tgtEl>
                                          <p:spTgt spid="113"/>
                                        </p:tgtEl>
                                        <p:attrNameLst>
                                          <p:attrName>ppt_y</p:attrName>
                                        </p:attrNameLst>
                                      </p:cBhvr>
                                      <p:tavLst>
                                        <p:tav tm="0">
                                          <p:val>
                                            <p:strVal val="1+#ppt_h/2"/>
                                          </p:val>
                                        </p:tav>
                                        <p:tav tm="100000">
                                          <p:val>
                                            <p:strVal val="#ppt_y"/>
                                          </p:val>
                                        </p:tav>
                                      </p:tavLst>
                                    </p:anim>
                                  </p:childTnLst>
                                </p:cTn>
                              </p:par>
                            </p:childTnLst>
                          </p:cTn>
                        </p:par>
                        <p:par>
                          <p:cTn id="58" fill="hold">
                            <p:stCondLst>
                              <p:cond delay="1450"/>
                            </p:stCondLst>
                            <p:childTnLst>
                              <p:par>
                                <p:cTn id="59" presetID="2" presetClass="entr" presetSubtype="4" fill="hold" grpId="0" nodeType="afterEffect">
                                  <p:stCondLst>
                                    <p:cond delay="0"/>
                                  </p:stCondLst>
                                  <p:childTnLst>
                                    <p:set>
                                      <p:cBhvr>
                                        <p:cTn id="60" dur="1" fill="hold">
                                          <p:stCondLst>
                                            <p:cond delay="0"/>
                                          </p:stCondLst>
                                        </p:cTn>
                                        <p:tgtEl>
                                          <p:spTgt spid="114"/>
                                        </p:tgtEl>
                                        <p:attrNameLst>
                                          <p:attrName>style.visibility</p:attrName>
                                        </p:attrNameLst>
                                      </p:cBhvr>
                                      <p:to>
                                        <p:strVal val="visible"/>
                                      </p:to>
                                    </p:set>
                                    <p:anim calcmode="lin" valueType="num">
                                      <p:cBhvr additive="base">
                                        <p:cTn id="61" dur="70" fill="hold"/>
                                        <p:tgtEl>
                                          <p:spTgt spid="114"/>
                                        </p:tgtEl>
                                        <p:attrNameLst>
                                          <p:attrName>ppt_x</p:attrName>
                                        </p:attrNameLst>
                                      </p:cBhvr>
                                      <p:tavLst>
                                        <p:tav tm="0">
                                          <p:val>
                                            <p:strVal val="#ppt_x"/>
                                          </p:val>
                                        </p:tav>
                                        <p:tav tm="100000">
                                          <p:val>
                                            <p:strVal val="#ppt_x"/>
                                          </p:val>
                                        </p:tav>
                                      </p:tavLst>
                                    </p:anim>
                                    <p:anim calcmode="lin" valueType="num">
                                      <p:cBhvr additive="base">
                                        <p:cTn id="62" dur="70" fill="hold"/>
                                        <p:tgtEl>
                                          <p:spTgt spid="114"/>
                                        </p:tgtEl>
                                        <p:attrNameLst>
                                          <p:attrName>ppt_y</p:attrName>
                                        </p:attrNameLst>
                                      </p:cBhvr>
                                      <p:tavLst>
                                        <p:tav tm="0">
                                          <p:val>
                                            <p:strVal val="1+#ppt_h/2"/>
                                          </p:val>
                                        </p:tav>
                                        <p:tav tm="100000">
                                          <p:val>
                                            <p:strVal val="#ppt_y"/>
                                          </p:val>
                                        </p:tav>
                                      </p:tavLst>
                                    </p:anim>
                                  </p:childTnLst>
                                </p:cTn>
                              </p:par>
                            </p:childTnLst>
                          </p:cTn>
                        </p:par>
                        <p:par>
                          <p:cTn id="63" fill="hold">
                            <p:stCondLst>
                              <p:cond delay="1520"/>
                            </p:stCondLst>
                            <p:childTnLst>
                              <p:par>
                                <p:cTn id="64" presetID="2" presetClass="entr" presetSubtype="4" fill="hold" grpId="0" nodeType="afterEffect">
                                  <p:stCondLst>
                                    <p:cond delay="0"/>
                                  </p:stCondLst>
                                  <p:childTnLst>
                                    <p:set>
                                      <p:cBhvr>
                                        <p:cTn id="65" dur="1" fill="hold">
                                          <p:stCondLst>
                                            <p:cond delay="0"/>
                                          </p:stCondLst>
                                        </p:cTn>
                                        <p:tgtEl>
                                          <p:spTgt spid="115"/>
                                        </p:tgtEl>
                                        <p:attrNameLst>
                                          <p:attrName>style.visibility</p:attrName>
                                        </p:attrNameLst>
                                      </p:cBhvr>
                                      <p:to>
                                        <p:strVal val="visible"/>
                                      </p:to>
                                    </p:set>
                                    <p:anim calcmode="lin" valueType="num">
                                      <p:cBhvr additive="base">
                                        <p:cTn id="66" dur="70" fill="hold"/>
                                        <p:tgtEl>
                                          <p:spTgt spid="115"/>
                                        </p:tgtEl>
                                        <p:attrNameLst>
                                          <p:attrName>ppt_x</p:attrName>
                                        </p:attrNameLst>
                                      </p:cBhvr>
                                      <p:tavLst>
                                        <p:tav tm="0">
                                          <p:val>
                                            <p:strVal val="#ppt_x"/>
                                          </p:val>
                                        </p:tav>
                                        <p:tav tm="100000">
                                          <p:val>
                                            <p:strVal val="#ppt_x"/>
                                          </p:val>
                                        </p:tav>
                                      </p:tavLst>
                                    </p:anim>
                                    <p:anim calcmode="lin" valueType="num">
                                      <p:cBhvr additive="base">
                                        <p:cTn id="67" dur="70" fill="hold"/>
                                        <p:tgtEl>
                                          <p:spTgt spid="115"/>
                                        </p:tgtEl>
                                        <p:attrNameLst>
                                          <p:attrName>ppt_y</p:attrName>
                                        </p:attrNameLst>
                                      </p:cBhvr>
                                      <p:tavLst>
                                        <p:tav tm="0">
                                          <p:val>
                                            <p:strVal val="1+#ppt_h/2"/>
                                          </p:val>
                                        </p:tav>
                                        <p:tav tm="100000">
                                          <p:val>
                                            <p:strVal val="#ppt_y"/>
                                          </p:val>
                                        </p:tav>
                                      </p:tavLst>
                                    </p:anim>
                                  </p:childTnLst>
                                </p:cTn>
                              </p:par>
                            </p:childTnLst>
                          </p:cTn>
                        </p:par>
                        <p:par>
                          <p:cTn id="68" fill="hold">
                            <p:stCondLst>
                              <p:cond delay="1590"/>
                            </p:stCondLst>
                            <p:childTnLst>
                              <p:par>
                                <p:cTn id="69" presetID="2" presetClass="entr" presetSubtype="4" fill="hold" grpId="0" nodeType="afterEffect">
                                  <p:stCondLst>
                                    <p:cond delay="0"/>
                                  </p:stCondLst>
                                  <p:childTnLst>
                                    <p:set>
                                      <p:cBhvr>
                                        <p:cTn id="70" dur="1" fill="hold">
                                          <p:stCondLst>
                                            <p:cond delay="0"/>
                                          </p:stCondLst>
                                        </p:cTn>
                                        <p:tgtEl>
                                          <p:spTgt spid="116"/>
                                        </p:tgtEl>
                                        <p:attrNameLst>
                                          <p:attrName>style.visibility</p:attrName>
                                        </p:attrNameLst>
                                      </p:cBhvr>
                                      <p:to>
                                        <p:strVal val="visible"/>
                                      </p:to>
                                    </p:set>
                                    <p:anim calcmode="lin" valueType="num">
                                      <p:cBhvr additive="base">
                                        <p:cTn id="71" dur="70" fill="hold"/>
                                        <p:tgtEl>
                                          <p:spTgt spid="116"/>
                                        </p:tgtEl>
                                        <p:attrNameLst>
                                          <p:attrName>ppt_x</p:attrName>
                                        </p:attrNameLst>
                                      </p:cBhvr>
                                      <p:tavLst>
                                        <p:tav tm="0">
                                          <p:val>
                                            <p:strVal val="#ppt_x"/>
                                          </p:val>
                                        </p:tav>
                                        <p:tav tm="100000">
                                          <p:val>
                                            <p:strVal val="#ppt_x"/>
                                          </p:val>
                                        </p:tav>
                                      </p:tavLst>
                                    </p:anim>
                                    <p:anim calcmode="lin" valueType="num">
                                      <p:cBhvr additive="base">
                                        <p:cTn id="72" dur="70" fill="hold"/>
                                        <p:tgtEl>
                                          <p:spTgt spid="116"/>
                                        </p:tgtEl>
                                        <p:attrNameLst>
                                          <p:attrName>ppt_y</p:attrName>
                                        </p:attrNameLst>
                                      </p:cBhvr>
                                      <p:tavLst>
                                        <p:tav tm="0">
                                          <p:val>
                                            <p:strVal val="1+#ppt_h/2"/>
                                          </p:val>
                                        </p:tav>
                                        <p:tav tm="100000">
                                          <p:val>
                                            <p:strVal val="#ppt_y"/>
                                          </p:val>
                                        </p:tav>
                                      </p:tavLst>
                                    </p:anim>
                                  </p:childTnLst>
                                </p:cTn>
                              </p:par>
                            </p:childTnLst>
                          </p:cTn>
                        </p:par>
                        <p:par>
                          <p:cTn id="73" fill="hold">
                            <p:stCondLst>
                              <p:cond delay="1660"/>
                            </p:stCondLst>
                            <p:childTnLst>
                              <p:par>
                                <p:cTn id="74" presetID="2" presetClass="entr" presetSubtype="4" fill="hold" grpId="0" nodeType="afterEffect">
                                  <p:stCondLst>
                                    <p:cond delay="0"/>
                                  </p:stCondLst>
                                  <p:childTnLst>
                                    <p:set>
                                      <p:cBhvr>
                                        <p:cTn id="75" dur="1" fill="hold">
                                          <p:stCondLst>
                                            <p:cond delay="0"/>
                                          </p:stCondLst>
                                        </p:cTn>
                                        <p:tgtEl>
                                          <p:spTgt spid="117"/>
                                        </p:tgtEl>
                                        <p:attrNameLst>
                                          <p:attrName>style.visibility</p:attrName>
                                        </p:attrNameLst>
                                      </p:cBhvr>
                                      <p:to>
                                        <p:strVal val="visible"/>
                                      </p:to>
                                    </p:set>
                                    <p:anim calcmode="lin" valueType="num">
                                      <p:cBhvr additive="base">
                                        <p:cTn id="76" dur="70" fill="hold"/>
                                        <p:tgtEl>
                                          <p:spTgt spid="117"/>
                                        </p:tgtEl>
                                        <p:attrNameLst>
                                          <p:attrName>ppt_x</p:attrName>
                                        </p:attrNameLst>
                                      </p:cBhvr>
                                      <p:tavLst>
                                        <p:tav tm="0">
                                          <p:val>
                                            <p:strVal val="#ppt_x"/>
                                          </p:val>
                                        </p:tav>
                                        <p:tav tm="100000">
                                          <p:val>
                                            <p:strVal val="#ppt_x"/>
                                          </p:val>
                                        </p:tav>
                                      </p:tavLst>
                                    </p:anim>
                                    <p:anim calcmode="lin" valueType="num">
                                      <p:cBhvr additive="base">
                                        <p:cTn id="77" dur="70" fill="hold"/>
                                        <p:tgtEl>
                                          <p:spTgt spid="117"/>
                                        </p:tgtEl>
                                        <p:attrNameLst>
                                          <p:attrName>ppt_y</p:attrName>
                                        </p:attrNameLst>
                                      </p:cBhvr>
                                      <p:tavLst>
                                        <p:tav tm="0">
                                          <p:val>
                                            <p:strVal val="1+#ppt_h/2"/>
                                          </p:val>
                                        </p:tav>
                                        <p:tav tm="100000">
                                          <p:val>
                                            <p:strVal val="#ppt_y"/>
                                          </p:val>
                                        </p:tav>
                                      </p:tavLst>
                                    </p:anim>
                                  </p:childTnLst>
                                </p:cTn>
                              </p:par>
                            </p:childTnLst>
                          </p:cTn>
                        </p:par>
                        <p:par>
                          <p:cTn id="78" fill="hold">
                            <p:stCondLst>
                              <p:cond delay="1730"/>
                            </p:stCondLst>
                            <p:childTnLst>
                              <p:par>
                                <p:cTn id="79" presetID="2" presetClass="entr" presetSubtype="4" fill="hold" grpId="0" nodeType="afterEffect">
                                  <p:stCondLst>
                                    <p:cond delay="0"/>
                                  </p:stCondLst>
                                  <p:childTnLst>
                                    <p:set>
                                      <p:cBhvr>
                                        <p:cTn id="80" dur="1" fill="hold">
                                          <p:stCondLst>
                                            <p:cond delay="0"/>
                                          </p:stCondLst>
                                        </p:cTn>
                                        <p:tgtEl>
                                          <p:spTgt spid="118"/>
                                        </p:tgtEl>
                                        <p:attrNameLst>
                                          <p:attrName>style.visibility</p:attrName>
                                        </p:attrNameLst>
                                      </p:cBhvr>
                                      <p:to>
                                        <p:strVal val="visible"/>
                                      </p:to>
                                    </p:set>
                                    <p:anim calcmode="lin" valueType="num">
                                      <p:cBhvr additive="base">
                                        <p:cTn id="81" dur="70" fill="hold"/>
                                        <p:tgtEl>
                                          <p:spTgt spid="118"/>
                                        </p:tgtEl>
                                        <p:attrNameLst>
                                          <p:attrName>ppt_x</p:attrName>
                                        </p:attrNameLst>
                                      </p:cBhvr>
                                      <p:tavLst>
                                        <p:tav tm="0">
                                          <p:val>
                                            <p:strVal val="#ppt_x"/>
                                          </p:val>
                                        </p:tav>
                                        <p:tav tm="100000">
                                          <p:val>
                                            <p:strVal val="#ppt_x"/>
                                          </p:val>
                                        </p:tav>
                                      </p:tavLst>
                                    </p:anim>
                                    <p:anim calcmode="lin" valueType="num">
                                      <p:cBhvr additive="base">
                                        <p:cTn id="82" dur="70" fill="hold"/>
                                        <p:tgtEl>
                                          <p:spTgt spid="118"/>
                                        </p:tgtEl>
                                        <p:attrNameLst>
                                          <p:attrName>ppt_y</p:attrName>
                                        </p:attrNameLst>
                                      </p:cBhvr>
                                      <p:tavLst>
                                        <p:tav tm="0">
                                          <p:val>
                                            <p:strVal val="1+#ppt_h/2"/>
                                          </p:val>
                                        </p:tav>
                                        <p:tav tm="100000">
                                          <p:val>
                                            <p:strVal val="#ppt_y"/>
                                          </p:val>
                                        </p:tav>
                                      </p:tavLst>
                                    </p:anim>
                                  </p:childTnLst>
                                </p:cTn>
                              </p:par>
                            </p:childTnLst>
                          </p:cTn>
                        </p:par>
                        <p:par>
                          <p:cTn id="83" fill="hold">
                            <p:stCondLst>
                              <p:cond delay="1800"/>
                            </p:stCondLst>
                            <p:childTnLst>
                              <p:par>
                                <p:cTn id="84" presetID="2" presetClass="entr" presetSubtype="4" fill="hold" grpId="0" nodeType="afterEffect">
                                  <p:stCondLst>
                                    <p:cond delay="0"/>
                                  </p:stCondLst>
                                  <p:childTnLst>
                                    <p:set>
                                      <p:cBhvr>
                                        <p:cTn id="85" dur="1" fill="hold">
                                          <p:stCondLst>
                                            <p:cond delay="0"/>
                                          </p:stCondLst>
                                        </p:cTn>
                                        <p:tgtEl>
                                          <p:spTgt spid="119"/>
                                        </p:tgtEl>
                                        <p:attrNameLst>
                                          <p:attrName>style.visibility</p:attrName>
                                        </p:attrNameLst>
                                      </p:cBhvr>
                                      <p:to>
                                        <p:strVal val="visible"/>
                                      </p:to>
                                    </p:set>
                                    <p:anim calcmode="lin" valueType="num">
                                      <p:cBhvr additive="base">
                                        <p:cTn id="86" dur="70" fill="hold"/>
                                        <p:tgtEl>
                                          <p:spTgt spid="119"/>
                                        </p:tgtEl>
                                        <p:attrNameLst>
                                          <p:attrName>ppt_x</p:attrName>
                                        </p:attrNameLst>
                                      </p:cBhvr>
                                      <p:tavLst>
                                        <p:tav tm="0">
                                          <p:val>
                                            <p:strVal val="#ppt_x"/>
                                          </p:val>
                                        </p:tav>
                                        <p:tav tm="100000">
                                          <p:val>
                                            <p:strVal val="#ppt_x"/>
                                          </p:val>
                                        </p:tav>
                                      </p:tavLst>
                                    </p:anim>
                                    <p:anim calcmode="lin" valueType="num">
                                      <p:cBhvr additive="base">
                                        <p:cTn id="87" dur="70" fill="hold"/>
                                        <p:tgtEl>
                                          <p:spTgt spid="119"/>
                                        </p:tgtEl>
                                        <p:attrNameLst>
                                          <p:attrName>ppt_y</p:attrName>
                                        </p:attrNameLst>
                                      </p:cBhvr>
                                      <p:tavLst>
                                        <p:tav tm="0">
                                          <p:val>
                                            <p:strVal val="1+#ppt_h/2"/>
                                          </p:val>
                                        </p:tav>
                                        <p:tav tm="100000">
                                          <p:val>
                                            <p:strVal val="#ppt_y"/>
                                          </p:val>
                                        </p:tav>
                                      </p:tavLst>
                                    </p:anim>
                                  </p:childTnLst>
                                </p:cTn>
                              </p:par>
                            </p:childTnLst>
                          </p:cTn>
                        </p:par>
                        <p:par>
                          <p:cTn id="88" fill="hold">
                            <p:stCondLst>
                              <p:cond delay="1870"/>
                            </p:stCondLst>
                            <p:childTnLst>
                              <p:par>
                                <p:cTn id="89" presetID="2" presetClass="entr" presetSubtype="4" fill="hold" grpId="0" nodeType="afterEffect">
                                  <p:stCondLst>
                                    <p:cond delay="0"/>
                                  </p:stCondLst>
                                  <p:childTnLst>
                                    <p:set>
                                      <p:cBhvr>
                                        <p:cTn id="90" dur="1" fill="hold">
                                          <p:stCondLst>
                                            <p:cond delay="0"/>
                                          </p:stCondLst>
                                        </p:cTn>
                                        <p:tgtEl>
                                          <p:spTgt spid="120"/>
                                        </p:tgtEl>
                                        <p:attrNameLst>
                                          <p:attrName>style.visibility</p:attrName>
                                        </p:attrNameLst>
                                      </p:cBhvr>
                                      <p:to>
                                        <p:strVal val="visible"/>
                                      </p:to>
                                    </p:set>
                                    <p:anim calcmode="lin" valueType="num">
                                      <p:cBhvr additive="base">
                                        <p:cTn id="91" dur="70" fill="hold"/>
                                        <p:tgtEl>
                                          <p:spTgt spid="120"/>
                                        </p:tgtEl>
                                        <p:attrNameLst>
                                          <p:attrName>ppt_x</p:attrName>
                                        </p:attrNameLst>
                                      </p:cBhvr>
                                      <p:tavLst>
                                        <p:tav tm="0">
                                          <p:val>
                                            <p:strVal val="#ppt_x"/>
                                          </p:val>
                                        </p:tav>
                                        <p:tav tm="100000">
                                          <p:val>
                                            <p:strVal val="#ppt_x"/>
                                          </p:val>
                                        </p:tav>
                                      </p:tavLst>
                                    </p:anim>
                                    <p:anim calcmode="lin" valueType="num">
                                      <p:cBhvr additive="base">
                                        <p:cTn id="92" dur="70" fill="hold"/>
                                        <p:tgtEl>
                                          <p:spTgt spid="120"/>
                                        </p:tgtEl>
                                        <p:attrNameLst>
                                          <p:attrName>ppt_y</p:attrName>
                                        </p:attrNameLst>
                                      </p:cBhvr>
                                      <p:tavLst>
                                        <p:tav tm="0">
                                          <p:val>
                                            <p:strVal val="1+#ppt_h/2"/>
                                          </p:val>
                                        </p:tav>
                                        <p:tav tm="100000">
                                          <p:val>
                                            <p:strVal val="#ppt_y"/>
                                          </p:val>
                                        </p:tav>
                                      </p:tavLst>
                                    </p:anim>
                                  </p:childTnLst>
                                </p:cTn>
                              </p:par>
                            </p:childTnLst>
                          </p:cTn>
                        </p:par>
                        <p:par>
                          <p:cTn id="93" fill="hold">
                            <p:stCondLst>
                              <p:cond delay="1940"/>
                            </p:stCondLst>
                            <p:childTnLst>
                              <p:par>
                                <p:cTn id="94" presetID="2" presetClass="entr" presetSubtype="4" fill="hold" grpId="0" nodeType="afterEffect">
                                  <p:stCondLst>
                                    <p:cond delay="0"/>
                                  </p:stCondLst>
                                  <p:childTnLst>
                                    <p:set>
                                      <p:cBhvr>
                                        <p:cTn id="95" dur="1" fill="hold">
                                          <p:stCondLst>
                                            <p:cond delay="0"/>
                                          </p:stCondLst>
                                        </p:cTn>
                                        <p:tgtEl>
                                          <p:spTgt spid="121"/>
                                        </p:tgtEl>
                                        <p:attrNameLst>
                                          <p:attrName>style.visibility</p:attrName>
                                        </p:attrNameLst>
                                      </p:cBhvr>
                                      <p:to>
                                        <p:strVal val="visible"/>
                                      </p:to>
                                    </p:set>
                                    <p:anim calcmode="lin" valueType="num">
                                      <p:cBhvr additive="base">
                                        <p:cTn id="96" dur="70" fill="hold"/>
                                        <p:tgtEl>
                                          <p:spTgt spid="121"/>
                                        </p:tgtEl>
                                        <p:attrNameLst>
                                          <p:attrName>ppt_x</p:attrName>
                                        </p:attrNameLst>
                                      </p:cBhvr>
                                      <p:tavLst>
                                        <p:tav tm="0">
                                          <p:val>
                                            <p:strVal val="#ppt_x"/>
                                          </p:val>
                                        </p:tav>
                                        <p:tav tm="100000">
                                          <p:val>
                                            <p:strVal val="#ppt_x"/>
                                          </p:val>
                                        </p:tav>
                                      </p:tavLst>
                                    </p:anim>
                                    <p:anim calcmode="lin" valueType="num">
                                      <p:cBhvr additive="base">
                                        <p:cTn id="97" dur="70" fill="hold"/>
                                        <p:tgtEl>
                                          <p:spTgt spid="121"/>
                                        </p:tgtEl>
                                        <p:attrNameLst>
                                          <p:attrName>ppt_y</p:attrName>
                                        </p:attrNameLst>
                                      </p:cBhvr>
                                      <p:tavLst>
                                        <p:tav tm="0">
                                          <p:val>
                                            <p:strVal val="1+#ppt_h/2"/>
                                          </p:val>
                                        </p:tav>
                                        <p:tav tm="100000">
                                          <p:val>
                                            <p:strVal val="#ppt_y"/>
                                          </p:val>
                                        </p:tav>
                                      </p:tavLst>
                                    </p:anim>
                                  </p:childTnLst>
                                </p:cTn>
                              </p:par>
                            </p:childTnLst>
                          </p:cTn>
                        </p:par>
                        <p:par>
                          <p:cTn id="98" fill="hold">
                            <p:stCondLst>
                              <p:cond delay="2010"/>
                            </p:stCondLst>
                            <p:childTnLst>
                              <p:par>
                                <p:cTn id="99" presetID="2" presetClass="entr" presetSubtype="4" fill="hold" grpId="0" nodeType="afterEffect">
                                  <p:stCondLst>
                                    <p:cond delay="0"/>
                                  </p:stCondLst>
                                  <p:childTnLst>
                                    <p:set>
                                      <p:cBhvr>
                                        <p:cTn id="100" dur="1" fill="hold">
                                          <p:stCondLst>
                                            <p:cond delay="0"/>
                                          </p:stCondLst>
                                        </p:cTn>
                                        <p:tgtEl>
                                          <p:spTgt spid="122"/>
                                        </p:tgtEl>
                                        <p:attrNameLst>
                                          <p:attrName>style.visibility</p:attrName>
                                        </p:attrNameLst>
                                      </p:cBhvr>
                                      <p:to>
                                        <p:strVal val="visible"/>
                                      </p:to>
                                    </p:set>
                                    <p:anim calcmode="lin" valueType="num">
                                      <p:cBhvr additive="base">
                                        <p:cTn id="101" dur="70" fill="hold"/>
                                        <p:tgtEl>
                                          <p:spTgt spid="122"/>
                                        </p:tgtEl>
                                        <p:attrNameLst>
                                          <p:attrName>ppt_x</p:attrName>
                                        </p:attrNameLst>
                                      </p:cBhvr>
                                      <p:tavLst>
                                        <p:tav tm="0">
                                          <p:val>
                                            <p:strVal val="#ppt_x"/>
                                          </p:val>
                                        </p:tav>
                                        <p:tav tm="100000">
                                          <p:val>
                                            <p:strVal val="#ppt_x"/>
                                          </p:val>
                                        </p:tav>
                                      </p:tavLst>
                                    </p:anim>
                                    <p:anim calcmode="lin" valueType="num">
                                      <p:cBhvr additive="base">
                                        <p:cTn id="102" dur="70" fill="hold"/>
                                        <p:tgtEl>
                                          <p:spTgt spid="122"/>
                                        </p:tgtEl>
                                        <p:attrNameLst>
                                          <p:attrName>ppt_y</p:attrName>
                                        </p:attrNameLst>
                                      </p:cBhvr>
                                      <p:tavLst>
                                        <p:tav tm="0">
                                          <p:val>
                                            <p:strVal val="1+#ppt_h/2"/>
                                          </p:val>
                                        </p:tav>
                                        <p:tav tm="100000">
                                          <p:val>
                                            <p:strVal val="#ppt_y"/>
                                          </p:val>
                                        </p:tav>
                                      </p:tavLst>
                                    </p:anim>
                                  </p:childTnLst>
                                </p:cTn>
                              </p:par>
                            </p:childTnLst>
                          </p:cTn>
                        </p:par>
                        <p:par>
                          <p:cTn id="103" fill="hold">
                            <p:stCondLst>
                              <p:cond delay="2080"/>
                            </p:stCondLst>
                            <p:childTnLst>
                              <p:par>
                                <p:cTn id="104" presetID="2" presetClass="entr" presetSubtype="4" fill="hold" grpId="0" nodeType="afterEffect">
                                  <p:stCondLst>
                                    <p:cond delay="0"/>
                                  </p:stCondLst>
                                  <p:childTnLst>
                                    <p:set>
                                      <p:cBhvr>
                                        <p:cTn id="105" dur="1" fill="hold">
                                          <p:stCondLst>
                                            <p:cond delay="0"/>
                                          </p:stCondLst>
                                        </p:cTn>
                                        <p:tgtEl>
                                          <p:spTgt spid="123"/>
                                        </p:tgtEl>
                                        <p:attrNameLst>
                                          <p:attrName>style.visibility</p:attrName>
                                        </p:attrNameLst>
                                      </p:cBhvr>
                                      <p:to>
                                        <p:strVal val="visible"/>
                                      </p:to>
                                    </p:set>
                                    <p:anim calcmode="lin" valueType="num">
                                      <p:cBhvr additive="base">
                                        <p:cTn id="106" dur="70" fill="hold"/>
                                        <p:tgtEl>
                                          <p:spTgt spid="123"/>
                                        </p:tgtEl>
                                        <p:attrNameLst>
                                          <p:attrName>ppt_x</p:attrName>
                                        </p:attrNameLst>
                                      </p:cBhvr>
                                      <p:tavLst>
                                        <p:tav tm="0">
                                          <p:val>
                                            <p:strVal val="#ppt_x"/>
                                          </p:val>
                                        </p:tav>
                                        <p:tav tm="100000">
                                          <p:val>
                                            <p:strVal val="#ppt_x"/>
                                          </p:val>
                                        </p:tav>
                                      </p:tavLst>
                                    </p:anim>
                                    <p:anim calcmode="lin" valueType="num">
                                      <p:cBhvr additive="base">
                                        <p:cTn id="107" dur="70" fill="hold"/>
                                        <p:tgtEl>
                                          <p:spTgt spid="123"/>
                                        </p:tgtEl>
                                        <p:attrNameLst>
                                          <p:attrName>ppt_y</p:attrName>
                                        </p:attrNameLst>
                                      </p:cBhvr>
                                      <p:tavLst>
                                        <p:tav tm="0">
                                          <p:val>
                                            <p:strVal val="1+#ppt_h/2"/>
                                          </p:val>
                                        </p:tav>
                                        <p:tav tm="100000">
                                          <p:val>
                                            <p:strVal val="#ppt_y"/>
                                          </p:val>
                                        </p:tav>
                                      </p:tavLst>
                                    </p:anim>
                                  </p:childTnLst>
                                </p:cTn>
                              </p:par>
                            </p:childTnLst>
                          </p:cTn>
                        </p:par>
                        <p:par>
                          <p:cTn id="108" fill="hold">
                            <p:stCondLst>
                              <p:cond delay="2150"/>
                            </p:stCondLst>
                            <p:childTnLst>
                              <p:par>
                                <p:cTn id="109" presetID="2" presetClass="entr" presetSubtype="4" fill="hold" grpId="0" nodeType="afterEffect">
                                  <p:stCondLst>
                                    <p:cond delay="0"/>
                                  </p:stCondLst>
                                  <p:childTnLst>
                                    <p:set>
                                      <p:cBhvr>
                                        <p:cTn id="110" dur="1" fill="hold">
                                          <p:stCondLst>
                                            <p:cond delay="0"/>
                                          </p:stCondLst>
                                        </p:cTn>
                                        <p:tgtEl>
                                          <p:spTgt spid="124"/>
                                        </p:tgtEl>
                                        <p:attrNameLst>
                                          <p:attrName>style.visibility</p:attrName>
                                        </p:attrNameLst>
                                      </p:cBhvr>
                                      <p:to>
                                        <p:strVal val="visible"/>
                                      </p:to>
                                    </p:set>
                                    <p:anim calcmode="lin" valueType="num">
                                      <p:cBhvr additive="base">
                                        <p:cTn id="111" dur="70" fill="hold"/>
                                        <p:tgtEl>
                                          <p:spTgt spid="124"/>
                                        </p:tgtEl>
                                        <p:attrNameLst>
                                          <p:attrName>ppt_x</p:attrName>
                                        </p:attrNameLst>
                                      </p:cBhvr>
                                      <p:tavLst>
                                        <p:tav tm="0">
                                          <p:val>
                                            <p:strVal val="#ppt_x"/>
                                          </p:val>
                                        </p:tav>
                                        <p:tav tm="100000">
                                          <p:val>
                                            <p:strVal val="#ppt_x"/>
                                          </p:val>
                                        </p:tav>
                                      </p:tavLst>
                                    </p:anim>
                                    <p:anim calcmode="lin" valueType="num">
                                      <p:cBhvr additive="base">
                                        <p:cTn id="112" dur="70" fill="hold"/>
                                        <p:tgtEl>
                                          <p:spTgt spid="124"/>
                                        </p:tgtEl>
                                        <p:attrNameLst>
                                          <p:attrName>ppt_y</p:attrName>
                                        </p:attrNameLst>
                                      </p:cBhvr>
                                      <p:tavLst>
                                        <p:tav tm="0">
                                          <p:val>
                                            <p:strVal val="1+#ppt_h/2"/>
                                          </p:val>
                                        </p:tav>
                                        <p:tav tm="100000">
                                          <p:val>
                                            <p:strVal val="#ppt_y"/>
                                          </p:val>
                                        </p:tav>
                                      </p:tavLst>
                                    </p:anim>
                                  </p:childTnLst>
                                </p:cTn>
                              </p:par>
                            </p:childTnLst>
                          </p:cTn>
                        </p:par>
                        <p:par>
                          <p:cTn id="113" fill="hold">
                            <p:stCondLst>
                              <p:cond delay="2220"/>
                            </p:stCondLst>
                            <p:childTnLst>
                              <p:par>
                                <p:cTn id="114" presetID="2" presetClass="entr" presetSubtype="4" fill="hold" grpId="0" nodeType="afterEffect">
                                  <p:stCondLst>
                                    <p:cond delay="0"/>
                                  </p:stCondLst>
                                  <p:childTnLst>
                                    <p:set>
                                      <p:cBhvr>
                                        <p:cTn id="115" dur="1" fill="hold">
                                          <p:stCondLst>
                                            <p:cond delay="0"/>
                                          </p:stCondLst>
                                        </p:cTn>
                                        <p:tgtEl>
                                          <p:spTgt spid="125"/>
                                        </p:tgtEl>
                                        <p:attrNameLst>
                                          <p:attrName>style.visibility</p:attrName>
                                        </p:attrNameLst>
                                      </p:cBhvr>
                                      <p:to>
                                        <p:strVal val="visible"/>
                                      </p:to>
                                    </p:set>
                                    <p:anim calcmode="lin" valueType="num">
                                      <p:cBhvr additive="base">
                                        <p:cTn id="116" dur="70" fill="hold"/>
                                        <p:tgtEl>
                                          <p:spTgt spid="125"/>
                                        </p:tgtEl>
                                        <p:attrNameLst>
                                          <p:attrName>ppt_x</p:attrName>
                                        </p:attrNameLst>
                                      </p:cBhvr>
                                      <p:tavLst>
                                        <p:tav tm="0">
                                          <p:val>
                                            <p:strVal val="#ppt_x"/>
                                          </p:val>
                                        </p:tav>
                                        <p:tav tm="100000">
                                          <p:val>
                                            <p:strVal val="#ppt_x"/>
                                          </p:val>
                                        </p:tav>
                                      </p:tavLst>
                                    </p:anim>
                                    <p:anim calcmode="lin" valueType="num">
                                      <p:cBhvr additive="base">
                                        <p:cTn id="117" dur="70" fill="hold"/>
                                        <p:tgtEl>
                                          <p:spTgt spid="125"/>
                                        </p:tgtEl>
                                        <p:attrNameLst>
                                          <p:attrName>ppt_y</p:attrName>
                                        </p:attrNameLst>
                                      </p:cBhvr>
                                      <p:tavLst>
                                        <p:tav tm="0">
                                          <p:val>
                                            <p:strVal val="1+#ppt_h/2"/>
                                          </p:val>
                                        </p:tav>
                                        <p:tav tm="100000">
                                          <p:val>
                                            <p:strVal val="#ppt_y"/>
                                          </p:val>
                                        </p:tav>
                                      </p:tavLst>
                                    </p:anim>
                                  </p:childTnLst>
                                </p:cTn>
                              </p:par>
                            </p:childTnLst>
                          </p:cTn>
                        </p:par>
                        <p:par>
                          <p:cTn id="118" fill="hold">
                            <p:stCondLst>
                              <p:cond delay="2290"/>
                            </p:stCondLst>
                            <p:childTnLst>
                              <p:par>
                                <p:cTn id="119" presetID="2" presetClass="entr" presetSubtype="4" fill="hold" grpId="0" nodeType="afterEffect">
                                  <p:stCondLst>
                                    <p:cond delay="0"/>
                                  </p:stCondLst>
                                  <p:childTnLst>
                                    <p:set>
                                      <p:cBhvr>
                                        <p:cTn id="120" dur="1" fill="hold">
                                          <p:stCondLst>
                                            <p:cond delay="0"/>
                                          </p:stCondLst>
                                        </p:cTn>
                                        <p:tgtEl>
                                          <p:spTgt spid="126"/>
                                        </p:tgtEl>
                                        <p:attrNameLst>
                                          <p:attrName>style.visibility</p:attrName>
                                        </p:attrNameLst>
                                      </p:cBhvr>
                                      <p:to>
                                        <p:strVal val="visible"/>
                                      </p:to>
                                    </p:set>
                                    <p:anim calcmode="lin" valueType="num">
                                      <p:cBhvr additive="base">
                                        <p:cTn id="121" dur="70" fill="hold"/>
                                        <p:tgtEl>
                                          <p:spTgt spid="126"/>
                                        </p:tgtEl>
                                        <p:attrNameLst>
                                          <p:attrName>ppt_x</p:attrName>
                                        </p:attrNameLst>
                                      </p:cBhvr>
                                      <p:tavLst>
                                        <p:tav tm="0">
                                          <p:val>
                                            <p:strVal val="#ppt_x"/>
                                          </p:val>
                                        </p:tav>
                                        <p:tav tm="100000">
                                          <p:val>
                                            <p:strVal val="#ppt_x"/>
                                          </p:val>
                                        </p:tav>
                                      </p:tavLst>
                                    </p:anim>
                                    <p:anim calcmode="lin" valueType="num">
                                      <p:cBhvr additive="base">
                                        <p:cTn id="122" dur="70" fill="hold"/>
                                        <p:tgtEl>
                                          <p:spTgt spid="126"/>
                                        </p:tgtEl>
                                        <p:attrNameLst>
                                          <p:attrName>ppt_y</p:attrName>
                                        </p:attrNameLst>
                                      </p:cBhvr>
                                      <p:tavLst>
                                        <p:tav tm="0">
                                          <p:val>
                                            <p:strVal val="1+#ppt_h/2"/>
                                          </p:val>
                                        </p:tav>
                                        <p:tav tm="100000">
                                          <p:val>
                                            <p:strVal val="#ppt_y"/>
                                          </p:val>
                                        </p:tav>
                                      </p:tavLst>
                                    </p:anim>
                                  </p:childTnLst>
                                </p:cTn>
                              </p:par>
                            </p:childTnLst>
                          </p:cTn>
                        </p:par>
                        <p:par>
                          <p:cTn id="123" fill="hold">
                            <p:stCondLst>
                              <p:cond delay="2360"/>
                            </p:stCondLst>
                            <p:childTnLst>
                              <p:par>
                                <p:cTn id="124" presetID="2" presetClass="entr" presetSubtype="4" fill="hold" grpId="0" nodeType="afterEffect">
                                  <p:stCondLst>
                                    <p:cond delay="0"/>
                                  </p:stCondLst>
                                  <p:childTnLst>
                                    <p:set>
                                      <p:cBhvr>
                                        <p:cTn id="125" dur="1" fill="hold">
                                          <p:stCondLst>
                                            <p:cond delay="0"/>
                                          </p:stCondLst>
                                        </p:cTn>
                                        <p:tgtEl>
                                          <p:spTgt spid="127"/>
                                        </p:tgtEl>
                                        <p:attrNameLst>
                                          <p:attrName>style.visibility</p:attrName>
                                        </p:attrNameLst>
                                      </p:cBhvr>
                                      <p:to>
                                        <p:strVal val="visible"/>
                                      </p:to>
                                    </p:set>
                                    <p:anim calcmode="lin" valueType="num">
                                      <p:cBhvr additive="base">
                                        <p:cTn id="126" dur="70" fill="hold"/>
                                        <p:tgtEl>
                                          <p:spTgt spid="127"/>
                                        </p:tgtEl>
                                        <p:attrNameLst>
                                          <p:attrName>ppt_x</p:attrName>
                                        </p:attrNameLst>
                                      </p:cBhvr>
                                      <p:tavLst>
                                        <p:tav tm="0">
                                          <p:val>
                                            <p:strVal val="#ppt_x"/>
                                          </p:val>
                                        </p:tav>
                                        <p:tav tm="100000">
                                          <p:val>
                                            <p:strVal val="#ppt_x"/>
                                          </p:val>
                                        </p:tav>
                                      </p:tavLst>
                                    </p:anim>
                                    <p:anim calcmode="lin" valueType="num">
                                      <p:cBhvr additive="base">
                                        <p:cTn id="127" dur="70" fill="hold"/>
                                        <p:tgtEl>
                                          <p:spTgt spid="127"/>
                                        </p:tgtEl>
                                        <p:attrNameLst>
                                          <p:attrName>ppt_y</p:attrName>
                                        </p:attrNameLst>
                                      </p:cBhvr>
                                      <p:tavLst>
                                        <p:tav tm="0">
                                          <p:val>
                                            <p:strVal val="1+#ppt_h/2"/>
                                          </p:val>
                                        </p:tav>
                                        <p:tav tm="100000">
                                          <p:val>
                                            <p:strVal val="#ppt_y"/>
                                          </p:val>
                                        </p:tav>
                                      </p:tavLst>
                                    </p:anim>
                                  </p:childTnLst>
                                </p:cTn>
                              </p:par>
                            </p:childTnLst>
                          </p:cTn>
                        </p:par>
                        <p:par>
                          <p:cTn id="128" fill="hold">
                            <p:stCondLst>
                              <p:cond delay="2430"/>
                            </p:stCondLst>
                            <p:childTnLst>
                              <p:par>
                                <p:cTn id="129" presetID="2" presetClass="entr" presetSubtype="4" fill="hold" grpId="0" nodeType="afterEffect">
                                  <p:stCondLst>
                                    <p:cond delay="0"/>
                                  </p:stCondLst>
                                  <p:childTnLst>
                                    <p:set>
                                      <p:cBhvr>
                                        <p:cTn id="130" dur="1" fill="hold">
                                          <p:stCondLst>
                                            <p:cond delay="0"/>
                                          </p:stCondLst>
                                        </p:cTn>
                                        <p:tgtEl>
                                          <p:spTgt spid="128"/>
                                        </p:tgtEl>
                                        <p:attrNameLst>
                                          <p:attrName>style.visibility</p:attrName>
                                        </p:attrNameLst>
                                      </p:cBhvr>
                                      <p:to>
                                        <p:strVal val="visible"/>
                                      </p:to>
                                    </p:set>
                                    <p:anim calcmode="lin" valueType="num">
                                      <p:cBhvr additive="base">
                                        <p:cTn id="131" dur="70" fill="hold"/>
                                        <p:tgtEl>
                                          <p:spTgt spid="128"/>
                                        </p:tgtEl>
                                        <p:attrNameLst>
                                          <p:attrName>ppt_x</p:attrName>
                                        </p:attrNameLst>
                                      </p:cBhvr>
                                      <p:tavLst>
                                        <p:tav tm="0">
                                          <p:val>
                                            <p:strVal val="#ppt_x"/>
                                          </p:val>
                                        </p:tav>
                                        <p:tav tm="100000">
                                          <p:val>
                                            <p:strVal val="#ppt_x"/>
                                          </p:val>
                                        </p:tav>
                                      </p:tavLst>
                                    </p:anim>
                                    <p:anim calcmode="lin" valueType="num">
                                      <p:cBhvr additive="base">
                                        <p:cTn id="132" dur="70" fill="hold"/>
                                        <p:tgtEl>
                                          <p:spTgt spid="128"/>
                                        </p:tgtEl>
                                        <p:attrNameLst>
                                          <p:attrName>ppt_y</p:attrName>
                                        </p:attrNameLst>
                                      </p:cBhvr>
                                      <p:tavLst>
                                        <p:tav tm="0">
                                          <p:val>
                                            <p:strVal val="1+#ppt_h/2"/>
                                          </p:val>
                                        </p:tav>
                                        <p:tav tm="100000">
                                          <p:val>
                                            <p:strVal val="#ppt_y"/>
                                          </p:val>
                                        </p:tav>
                                      </p:tavLst>
                                    </p:anim>
                                  </p:childTnLst>
                                </p:cTn>
                              </p:par>
                            </p:childTnLst>
                          </p:cTn>
                        </p:par>
                        <p:par>
                          <p:cTn id="133" fill="hold">
                            <p:stCondLst>
                              <p:cond delay="2500"/>
                            </p:stCondLst>
                            <p:childTnLst>
                              <p:par>
                                <p:cTn id="134" presetID="2" presetClass="entr" presetSubtype="4" fill="hold" grpId="0" nodeType="afterEffect">
                                  <p:stCondLst>
                                    <p:cond delay="0"/>
                                  </p:stCondLst>
                                  <p:childTnLst>
                                    <p:set>
                                      <p:cBhvr>
                                        <p:cTn id="135" dur="1" fill="hold">
                                          <p:stCondLst>
                                            <p:cond delay="0"/>
                                          </p:stCondLst>
                                        </p:cTn>
                                        <p:tgtEl>
                                          <p:spTgt spid="129"/>
                                        </p:tgtEl>
                                        <p:attrNameLst>
                                          <p:attrName>style.visibility</p:attrName>
                                        </p:attrNameLst>
                                      </p:cBhvr>
                                      <p:to>
                                        <p:strVal val="visible"/>
                                      </p:to>
                                    </p:set>
                                    <p:anim calcmode="lin" valueType="num">
                                      <p:cBhvr additive="base">
                                        <p:cTn id="136" dur="70" fill="hold"/>
                                        <p:tgtEl>
                                          <p:spTgt spid="129"/>
                                        </p:tgtEl>
                                        <p:attrNameLst>
                                          <p:attrName>ppt_x</p:attrName>
                                        </p:attrNameLst>
                                      </p:cBhvr>
                                      <p:tavLst>
                                        <p:tav tm="0">
                                          <p:val>
                                            <p:strVal val="#ppt_x"/>
                                          </p:val>
                                        </p:tav>
                                        <p:tav tm="100000">
                                          <p:val>
                                            <p:strVal val="#ppt_x"/>
                                          </p:val>
                                        </p:tav>
                                      </p:tavLst>
                                    </p:anim>
                                    <p:anim calcmode="lin" valueType="num">
                                      <p:cBhvr additive="base">
                                        <p:cTn id="137" dur="70" fill="hold"/>
                                        <p:tgtEl>
                                          <p:spTgt spid="129"/>
                                        </p:tgtEl>
                                        <p:attrNameLst>
                                          <p:attrName>ppt_y</p:attrName>
                                        </p:attrNameLst>
                                      </p:cBhvr>
                                      <p:tavLst>
                                        <p:tav tm="0">
                                          <p:val>
                                            <p:strVal val="1+#ppt_h/2"/>
                                          </p:val>
                                        </p:tav>
                                        <p:tav tm="100000">
                                          <p:val>
                                            <p:strVal val="#ppt_y"/>
                                          </p:val>
                                        </p:tav>
                                      </p:tavLst>
                                    </p:anim>
                                  </p:childTnLst>
                                </p:cTn>
                              </p:par>
                            </p:childTnLst>
                          </p:cTn>
                        </p:par>
                        <p:par>
                          <p:cTn id="138" fill="hold">
                            <p:stCondLst>
                              <p:cond delay="2570"/>
                            </p:stCondLst>
                            <p:childTnLst>
                              <p:par>
                                <p:cTn id="139" presetID="2" presetClass="entr" presetSubtype="4" fill="hold" grpId="0" nodeType="afterEffect">
                                  <p:stCondLst>
                                    <p:cond delay="0"/>
                                  </p:stCondLst>
                                  <p:childTnLst>
                                    <p:set>
                                      <p:cBhvr>
                                        <p:cTn id="140" dur="1" fill="hold">
                                          <p:stCondLst>
                                            <p:cond delay="0"/>
                                          </p:stCondLst>
                                        </p:cTn>
                                        <p:tgtEl>
                                          <p:spTgt spid="130"/>
                                        </p:tgtEl>
                                        <p:attrNameLst>
                                          <p:attrName>style.visibility</p:attrName>
                                        </p:attrNameLst>
                                      </p:cBhvr>
                                      <p:to>
                                        <p:strVal val="visible"/>
                                      </p:to>
                                    </p:set>
                                    <p:anim calcmode="lin" valueType="num">
                                      <p:cBhvr additive="base">
                                        <p:cTn id="141" dur="70" fill="hold"/>
                                        <p:tgtEl>
                                          <p:spTgt spid="130"/>
                                        </p:tgtEl>
                                        <p:attrNameLst>
                                          <p:attrName>ppt_x</p:attrName>
                                        </p:attrNameLst>
                                      </p:cBhvr>
                                      <p:tavLst>
                                        <p:tav tm="0">
                                          <p:val>
                                            <p:strVal val="#ppt_x"/>
                                          </p:val>
                                        </p:tav>
                                        <p:tav tm="100000">
                                          <p:val>
                                            <p:strVal val="#ppt_x"/>
                                          </p:val>
                                        </p:tav>
                                      </p:tavLst>
                                    </p:anim>
                                    <p:anim calcmode="lin" valueType="num">
                                      <p:cBhvr additive="base">
                                        <p:cTn id="142" dur="70" fill="hold"/>
                                        <p:tgtEl>
                                          <p:spTgt spid="130"/>
                                        </p:tgtEl>
                                        <p:attrNameLst>
                                          <p:attrName>ppt_y</p:attrName>
                                        </p:attrNameLst>
                                      </p:cBhvr>
                                      <p:tavLst>
                                        <p:tav tm="0">
                                          <p:val>
                                            <p:strVal val="1+#ppt_h/2"/>
                                          </p:val>
                                        </p:tav>
                                        <p:tav tm="100000">
                                          <p:val>
                                            <p:strVal val="#ppt_y"/>
                                          </p:val>
                                        </p:tav>
                                      </p:tavLst>
                                    </p:anim>
                                  </p:childTnLst>
                                </p:cTn>
                              </p:par>
                            </p:childTnLst>
                          </p:cTn>
                        </p:par>
                        <p:par>
                          <p:cTn id="143" fill="hold">
                            <p:stCondLst>
                              <p:cond delay="2640"/>
                            </p:stCondLst>
                            <p:childTnLst>
                              <p:par>
                                <p:cTn id="144" presetID="2" presetClass="entr" presetSubtype="4" fill="hold" grpId="0" nodeType="afterEffect">
                                  <p:stCondLst>
                                    <p:cond delay="0"/>
                                  </p:stCondLst>
                                  <p:childTnLst>
                                    <p:set>
                                      <p:cBhvr>
                                        <p:cTn id="145" dur="1" fill="hold">
                                          <p:stCondLst>
                                            <p:cond delay="0"/>
                                          </p:stCondLst>
                                        </p:cTn>
                                        <p:tgtEl>
                                          <p:spTgt spid="131"/>
                                        </p:tgtEl>
                                        <p:attrNameLst>
                                          <p:attrName>style.visibility</p:attrName>
                                        </p:attrNameLst>
                                      </p:cBhvr>
                                      <p:to>
                                        <p:strVal val="visible"/>
                                      </p:to>
                                    </p:set>
                                    <p:anim calcmode="lin" valueType="num">
                                      <p:cBhvr additive="base">
                                        <p:cTn id="146" dur="70" fill="hold"/>
                                        <p:tgtEl>
                                          <p:spTgt spid="131"/>
                                        </p:tgtEl>
                                        <p:attrNameLst>
                                          <p:attrName>ppt_x</p:attrName>
                                        </p:attrNameLst>
                                      </p:cBhvr>
                                      <p:tavLst>
                                        <p:tav tm="0">
                                          <p:val>
                                            <p:strVal val="#ppt_x"/>
                                          </p:val>
                                        </p:tav>
                                        <p:tav tm="100000">
                                          <p:val>
                                            <p:strVal val="#ppt_x"/>
                                          </p:val>
                                        </p:tav>
                                      </p:tavLst>
                                    </p:anim>
                                    <p:anim calcmode="lin" valueType="num">
                                      <p:cBhvr additive="base">
                                        <p:cTn id="147" dur="70" fill="hold"/>
                                        <p:tgtEl>
                                          <p:spTgt spid="131"/>
                                        </p:tgtEl>
                                        <p:attrNameLst>
                                          <p:attrName>ppt_y</p:attrName>
                                        </p:attrNameLst>
                                      </p:cBhvr>
                                      <p:tavLst>
                                        <p:tav tm="0">
                                          <p:val>
                                            <p:strVal val="1+#ppt_h/2"/>
                                          </p:val>
                                        </p:tav>
                                        <p:tav tm="100000">
                                          <p:val>
                                            <p:strVal val="#ppt_y"/>
                                          </p:val>
                                        </p:tav>
                                      </p:tavLst>
                                    </p:anim>
                                  </p:childTnLst>
                                </p:cTn>
                              </p:par>
                            </p:childTnLst>
                          </p:cTn>
                        </p:par>
                        <p:par>
                          <p:cTn id="148" fill="hold">
                            <p:stCondLst>
                              <p:cond delay="2710"/>
                            </p:stCondLst>
                            <p:childTnLst>
                              <p:par>
                                <p:cTn id="149" presetID="2" presetClass="entr" presetSubtype="4" fill="hold" grpId="0" nodeType="afterEffect">
                                  <p:stCondLst>
                                    <p:cond delay="0"/>
                                  </p:stCondLst>
                                  <p:childTnLst>
                                    <p:set>
                                      <p:cBhvr>
                                        <p:cTn id="150" dur="1" fill="hold">
                                          <p:stCondLst>
                                            <p:cond delay="0"/>
                                          </p:stCondLst>
                                        </p:cTn>
                                        <p:tgtEl>
                                          <p:spTgt spid="132"/>
                                        </p:tgtEl>
                                        <p:attrNameLst>
                                          <p:attrName>style.visibility</p:attrName>
                                        </p:attrNameLst>
                                      </p:cBhvr>
                                      <p:to>
                                        <p:strVal val="visible"/>
                                      </p:to>
                                    </p:set>
                                    <p:anim calcmode="lin" valueType="num">
                                      <p:cBhvr additive="base">
                                        <p:cTn id="151" dur="70" fill="hold"/>
                                        <p:tgtEl>
                                          <p:spTgt spid="132"/>
                                        </p:tgtEl>
                                        <p:attrNameLst>
                                          <p:attrName>ppt_x</p:attrName>
                                        </p:attrNameLst>
                                      </p:cBhvr>
                                      <p:tavLst>
                                        <p:tav tm="0">
                                          <p:val>
                                            <p:strVal val="#ppt_x"/>
                                          </p:val>
                                        </p:tav>
                                        <p:tav tm="100000">
                                          <p:val>
                                            <p:strVal val="#ppt_x"/>
                                          </p:val>
                                        </p:tav>
                                      </p:tavLst>
                                    </p:anim>
                                    <p:anim calcmode="lin" valueType="num">
                                      <p:cBhvr additive="base">
                                        <p:cTn id="152" dur="70" fill="hold"/>
                                        <p:tgtEl>
                                          <p:spTgt spid="132"/>
                                        </p:tgtEl>
                                        <p:attrNameLst>
                                          <p:attrName>ppt_y</p:attrName>
                                        </p:attrNameLst>
                                      </p:cBhvr>
                                      <p:tavLst>
                                        <p:tav tm="0">
                                          <p:val>
                                            <p:strVal val="1+#ppt_h/2"/>
                                          </p:val>
                                        </p:tav>
                                        <p:tav tm="100000">
                                          <p:val>
                                            <p:strVal val="#ppt_y"/>
                                          </p:val>
                                        </p:tav>
                                      </p:tavLst>
                                    </p:anim>
                                  </p:childTnLst>
                                </p:cTn>
                              </p:par>
                            </p:childTnLst>
                          </p:cTn>
                        </p:par>
                        <p:par>
                          <p:cTn id="153" fill="hold">
                            <p:stCondLst>
                              <p:cond delay="2780"/>
                            </p:stCondLst>
                            <p:childTnLst>
                              <p:par>
                                <p:cTn id="154" presetID="2" presetClass="entr" presetSubtype="4" fill="hold" grpId="0" nodeType="afterEffect">
                                  <p:stCondLst>
                                    <p:cond delay="0"/>
                                  </p:stCondLst>
                                  <p:childTnLst>
                                    <p:set>
                                      <p:cBhvr>
                                        <p:cTn id="155" dur="1" fill="hold">
                                          <p:stCondLst>
                                            <p:cond delay="0"/>
                                          </p:stCondLst>
                                        </p:cTn>
                                        <p:tgtEl>
                                          <p:spTgt spid="133"/>
                                        </p:tgtEl>
                                        <p:attrNameLst>
                                          <p:attrName>style.visibility</p:attrName>
                                        </p:attrNameLst>
                                      </p:cBhvr>
                                      <p:to>
                                        <p:strVal val="visible"/>
                                      </p:to>
                                    </p:set>
                                    <p:anim calcmode="lin" valueType="num">
                                      <p:cBhvr additive="base">
                                        <p:cTn id="156" dur="70" fill="hold"/>
                                        <p:tgtEl>
                                          <p:spTgt spid="133"/>
                                        </p:tgtEl>
                                        <p:attrNameLst>
                                          <p:attrName>ppt_x</p:attrName>
                                        </p:attrNameLst>
                                      </p:cBhvr>
                                      <p:tavLst>
                                        <p:tav tm="0">
                                          <p:val>
                                            <p:strVal val="#ppt_x"/>
                                          </p:val>
                                        </p:tav>
                                        <p:tav tm="100000">
                                          <p:val>
                                            <p:strVal val="#ppt_x"/>
                                          </p:val>
                                        </p:tav>
                                      </p:tavLst>
                                    </p:anim>
                                    <p:anim calcmode="lin" valueType="num">
                                      <p:cBhvr additive="base">
                                        <p:cTn id="157" dur="70" fill="hold"/>
                                        <p:tgtEl>
                                          <p:spTgt spid="133"/>
                                        </p:tgtEl>
                                        <p:attrNameLst>
                                          <p:attrName>ppt_y</p:attrName>
                                        </p:attrNameLst>
                                      </p:cBhvr>
                                      <p:tavLst>
                                        <p:tav tm="0">
                                          <p:val>
                                            <p:strVal val="1+#ppt_h/2"/>
                                          </p:val>
                                        </p:tav>
                                        <p:tav tm="100000">
                                          <p:val>
                                            <p:strVal val="#ppt_y"/>
                                          </p:val>
                                        </p:tav>
                                      </p:tavLst>
                                    </p:anim>
                                  </p:childTnLst>
                                </p:cTn>
                              </p:par>
                            </p:childTnLst>
                          </p:cTn>
                        </p:par>
                        <p:par>
                          <p:cTn id="158" fill="hold">
                            <p:stCondLst>
                              <p:cond delay="2850"/>
                            </p:stCondLst>
                            <p:childTnLst>
                              <p:par>
                                <p:cTn id="159" presetID="2" presetClass="entr" presetSubtype="4" fill="hold" grpId="0" nodeType="afterEffect">
                                  <p:stCondLst>
                                    <p:cond delay="0"/>
                                  </p:stCondLst>
                                  <p:childTnLst>
                                    <p:set>
                                      <p:cBhvr>
                                        <p:cTn id="160" dur="1" fill="hold">
                                          <p:stCondLst>
                                            <p:cond delay="0"/>
                                          </p:stCondLst>
                                        </p:cTn>
                                        <p:tgtEl>
                                          <p:spTgt spid="134"/>
                                        </p:tgtEl>
                                        <p:attrNameLst>
                                          <p:attrName>style.visibility</p:attrName>
                                        </p:attrNameLst>
                                      </p:cBhvr>
                                      <p:to>
                                        <p:strVal val="visible"/>
                                      </p:to>
                                    </p:set>
                                    <p:anim calcmode="lin" valueType="num">
                                      <p:cBhvr additive="base">
                                        <p:cTn id="161" dur="70" fill="hold"/>
                                        <p:tgtEl>
                                          <p:spTgt spid="134"/>
                                        </p:tgtEl>
                                        <p:attrNameLst>
                                          <p:attrName>ppt_x</p:attrName>
                                        </p:attrNameLst>
                                      </p:cBhvr>
                                      <p:tavLst>
                                        <p:tav tm="0">
                                          <p:val>
                                            <p:strVal val="#ppt_x"/>
                                          </p:val>
                                        </p:tav>
                                        <p:tav tm="100000">
                                          <p:val>
                                            <p:strVal val="#ppt_x"/>
                                          </p:val>
                                        </p:tav>
                                      </p:tavLst>
                                    </p:anim>
                                    <p:anim calcmode="lin" valueType="num">
                                      <p:cBhvr additive="base">
                                        <p:cTn id="162" dur="70" fill="hold"/>
                                        <p:tgtEl>
                                          <p:spTgt spid="134"/>
                                        </p:tgtEl>
                                        <p:attrNameLst>
                                          <p:attrName>ppt_y</p:attrName>
                                        </p:attrNameLst>
                                      </p:cBhvr>
                                      <p:tavLst>
                                        <p:tav tm="0">
                                          <p:val>
                                            <p:strVal val="1+#ppt_h/2"/>
                                          </p:val>
                                        </p:tav>
                                        <p:tav tm="100000">
                                          <p:val>
                                            <p:strVal val="#ppt_y"/>
                                          </p:val>
                                        </p:tav>
                                      </p:tavLst>
                                    </p:anim>
                                  </p:childTnLst>
                                </p:cTn>
                              </p:par>
                            </p:childTnLst>
                          </p:cTn>
                        </p:par>
                        <p:par>
                          <p:cTn id="163" fill="hold">
                            <p:stCondLst>
                              <p:cond delay="2920"/>
                            </p:stCondLst>
                            <p:childTnLst>
                              <p:par>
                                <p:cTn id="164" presetID="2" presetClass="entr" presetSubtype="4" fill="hold" grpId="0" nodeType="afterEffect">
                                  <p:stCondLst>
                                    <p:cond delay="0"/>
                                  </p:stCondLst>
                                  <p:childTnLst>
                                    <p:set>
                                      <p:cBhvr>
                                        <p:cTn id="165" dur="1" fill="hold">
                                          <p:stCondLst>
                                            <p:cond delay="0"/>
                                          </p:stCondLst>
                                        </p:cTn>
                                        <p:tgtEl>
                                          <p:spTgt spid="135"/>
                                        </p:tgtEl>
                                        <p:attrNameLst>
                                          <p:attrName>style.visibility</p:attrName>
                                        </p:attrNameLst>
                                      </p:cBhvr>
                                      <p:to>
                                        <p:strVal val="visible"/>
                                      </p:to>
                                    </p:set>
                                    <p:anim calcmode="lin" valueType="num">
                                      <p:cBhvr additive="base">
                                        <p:cTn id="166" dur="70" fill="hold"/>
                                        <p:tgtEl>
                                          <p:spTgt spid="135"/>
                                        </p:tgtEl>
                                        <p:attrNameLst>
                                          <p:attrName>ppt_x</p:attrName>
                                        </p:attrNameLst>
                                      </p:cBhvr>
                                      <p:tavLst>
                                        <p:tav tm="0">
                                          <p:val>
                                            <p:strVal val="#ppt_x"/>
                                          </p:val>
                                        </p:tav>
                                        <p:tav tm="100000">
                                          <p:val>
                                            <p:strVal val="#ppt_x"/>
                                          </p:val>
                                        </p:tav>
                                      </p:tavLst>
                                    </p:anim>
                                    <p:anim calcmode="lin" valueType="num">
                                      <p:cBhvr additive="base">
                                        <p:cTn id="167" dur="70" fill="hold"/>
                                        <p:tgtEl>
                                          <p:spTgt spid="135"/>
                                        </p:tgtEl>
                                        <p:attrNameLst>
                                          <p:attrName>ppt_y</p:attrName>
                                        </p:attrNameLst>
                                      </p:cBhvr>
                                      <p:tavLst>
                                        <p:tav tm="0">
                                          <p:val>
                                            <p:strVal val="1+#ppt_h/2"/>
                                          </p:val>
                                        </p:tav>
                                        <p:tav tm="100000">
                                          <p:val>
                                            <p:strVal val="#ppt_y"/>
                                          </p:val>
                                        </p:tav>
                                      </p:tavLst>
                                    </p:anim>
                                  </p:childTnLst>
                                </p:cTn>
                              </p:par>
                            </p:childTnLst>
                          </p:cTn>
                        </p:par>
                        <p:par>
                          <p:cTn id="168" fill="hold">
                            <p:stCondLst>
                              <p:cond delay="2990"/>
                            </p:stCondLst>
                            <p:childTnLst>
                              <p:par>
                                <p:cTn id="169" presetID="2" presetClass="entr" presetSubtype="4" fill="hold" grpId="0" nodeType="afterEffect">
                                  <p:stCondLst>
                                    <p:cond delay="0"/>
                                  </p:stCondLst>
                                  <p:childTnLst>
                                    <p:set>
                                      <p:cBhvr>
                                        <p:cTn id="170" dur="1" fill="hold">
                                          <p:stCondLst>
                                            <p:cond delay="0"/>
                                          </p:stCondLst>
                                        </p:cTn>
                                        <p:tgtEl>
                                          <p:spTgt spid="136"/>
                                        </p:tgtEl>
                                        <p:attrNameLst>
                                          <p:attrName>style.visibility</p:attrName>
                                        </p:attrNameLst>
                                      </p:cBhvr>
                                      <p:to>
                                        <p:strVal val="visible"/>
                                      </p:to>
                                    </p:set>
                                    <p:anim calcmode="lin" valueType="num">
                                      <p:cBhvr additive="base">
                                        <p:cTn id="171" dur="70" fill="hold"/>
                                        <p:tgtEl>
                                          <p:spTgt spid="136"/>
                                        </p:tgtEl>
                                        <p:attrNameLst>
                                          <p:attrName>ppt_x</p:attrName>
                                        </p:attrNameLst>
                                      </p:cBhvr>
                                      <p:tavLst>
                                        <p:tav tm="0">
                                          <p:val>
                                            <p:strVal val="#ppt_x"/>
                                          </p:val>
                                        </p:tav>
                                        <p:tav tm="100000">
                                          <p:val>
                                            <p:strVal val="#ppt_x"/>
                                          </p:val>
                                        </p:tav>
                                      </p:tavLst>
                                    </p:anim>
                                    <p:anim calcmode="lin" valueType="num">
                                      <p:cBhvr additive="base">
                                        <p:cTn id="172" dur="70" fill="hold"/>
                                        <p:tgtEl>
                                          <p:spTgt spid="136"/>
                                        </p:tgtEl>
                                        <p:attrNameLst>
                                          <p:attrName>ppt_y</p:attrName>
                                        </p:attrNameLst>
                                      </p:cBhvr>
                                      <p:tavLst>
                                        <p:tav tm="0">
                                          <p:val>
                                            <p:strVal val="1+#ppt_h/2"/>
                                          </p:val>
                                        </p:tav>
                                        <p:tav tm="100000">
                                          <p:val>
                                            <p:strVal val="#ppt_y"/>
                                          </p:val>
                                        </p:tav>
                                      </p:tavLst>
                                    </p:anim>
                                  </p:childTnLst>
                                </p:cTn>
                              </p:par>
                            </p:childTnLst>
                          </p:cTn>
                        </p:par>
                        <p:par>
                          <p:cTn id="173" fill="hold">
                            <p:stCondLst>
                              <p:cond delay="3060"/>
                            </p:stCondLst>
                            <p:childTnLst>
                              <p:par>
                                <p:cTn id="174" presetID="2" presetClass="entr" presetSubtype="4" fill="hold" grpId="0" nodeType="afterEffect">
                                  <p:stCondLst>
                                    <p:cond delay="0"/>
                                  </p:stCondLst>
                                  <p:childTnLst>
                                    <p:set>
                                      <p:cBhvr>
                                        <p:cTn id="175" dur="1" fill="hold">
                                          <p:stCondLst>
                                            <p:cond delay="0"/>
                                          </p:stCondLst>
                                        </p:cTn>
                                        <p:tgtEl>
                                          <p:spTgt spid="137"/>
                                        </p:tgtEl>
                                        <p:attrNameLst>
                                          <p:attrName>style.visibility</p:attrName>
                                        </p:attrNameLst>
                                      </p:cBhvr>
                                      <p:to>
                                        <p:strVal val="visible"/>
                                      </p:to>
                                    </p:set>
                                    <p:anim calcmode="lin" valueType="num">
                                      <p:cBhvr additive="base">
                                        <p:cTn id="176" dur="70" fill="hold"/>
                                        <p:tgtEl>
                                          <p:spTgt spid="137"/>
                                        </p:tgtEl>
                                        <p:attrNameLst>
                                          <p:attrName>ppt_x</p:attrName>
                                        </p:attrNameLst>
                                      </p:cBhvr>
                                      <p:tavLst>
                                        <p:tav tm="0">
                                          <p:val>
                                            <p:strVal val="#ppt_x"/>
                                          </p:val>
                                        </p:tav>
                                        <p:tav tm="100000">
                                          <p:val>
                                            <p:strVal val="#ppt_x"/>
                                          </p:val>
                                        </p:tav>
                                      </p:tavLst>
                                    </p:anim>
                                    <p:anim calcmode="lin" valueType="num">
                                      <p:cBhvr additive="base">
                                        <p:cTn id="177" dur="70" fill="hold"/>
                                        <p:tgtEl>
                                          <p:spTgt spid="137"/>
                                        </p:tgtEl>
                                        <p:attrNameLst>
                                          <p:attrName>ppt_y</p:attrName>
                                        </p:attrNameLst>
                                      </p:cBhvr>
                                      <p:tavLst>
                                        <p:tav tm="0">
                                          <p:val>
                                            <p:strVal val="1+#ppt_h/2"/>
                                          </p:val>
                                        </p:tav>
                                        <p:tav tm="100000">
                                          <p:val>
                                            <p:strVal val="#ppt_y"/>
                                          </p:val>
                                        </p:tav>
                                      </p:tavLst>
                                    </p:anim>
                                  </p:childTnLst>
                                </p:cTn>
                              </p:par>
                            </p:childTnLst>
                          </p:cTn>
                        </p:par>
                        <p:par>
                          <p:cTn id="178" fill="hold">
                            <p:stCondLst>
                              <p:cond delay="3130"/>
                            </p:stCondLst>
                            <p:childTnLst>
                              <p:par>
                                <p:cTn id="179" presetID="2" presetClass="entr" presetSubtype="4" fill="hold" grpId="0" nodeType="afterEffect">
                                  <p:stCondLst>
                                    <p:cond delay="0"/>
                                  </p:stCondLst>
                                  <p:childTnLst>
                                    <p:set>
                                      <p:cBhvr>
                                        <p:cTn id="180" dur="1" fill="hold">
                                          <p:stCondLst>
                                            <p:cond delay="0"/>
                                          </p:stCondLst>
                                        </p:cTn>
                                        <p:tgtEl>
                                          <p:spTgt spid="138"/>
                                        </p:tgtEl>
                                        <p:attrNameLst>
                                          <p:attrName>style.visibility</p:attrName>
                                        </p:attrNameLst>
                                      </p:cBhvr>
                                      <p:to>
                                        <p:strVal val="visible"/>
                                      </p:to>
                                    </p:set>
                                    <p:anim calcmode="lin" valueType="num">
                                      <p:cBhvr additive="base">
                                        <p:cTn id="181" dur="70" fill="hold"/>
                                        <p:tgtEl>
                                          <p:spTgt spid="138"/>
                                        </p:tgtEl>
                                        <p:attrNameLst>
                                          <p:attrName>ppt_x</p:attrName>
                                        </p:attrNameLst>
                                      </p:cBhvr>
                                      <p:tavLst>
                                        <p:tav tm="0">
                                          <p:val>
                                            <p:strVal val="#ppt_x"/>
                                          </p:val>
                                        </p:tav>
                                        <p:tav tm="100000">
                                          <p:val>
                                            <p:strVal val="#ppt_x"/>
                                          </p:val>
                                        </p:tav>
                                      </p:tavLst>
                                    </p:anim>
                                    <p:anim calcmode="lin" valueType="num">
                                      <p:cBhvr additive="base">
                                        <p:cTn id="182" dur="70" fill="hold"/>
                                        <p:tgtEl>
                                          <p:spTgt spid="138"/>
                                        </p:tgtEl>
                                        <p:attrNameLst>
                                          <p:attrName>ppt_y</p:attrName>
                                        </p:attrNameLst>
                                      </p:cBhvr>
                                      <p:tavLst>
                                        <p:tav tm="0">
                                          <p:val>
                                            <p:strVal val="1+#ppt_h/2"/>
                                          </p:val>
                                        </p:tav>
                                        <p:tav tm="100000">
                                          <p:val>
                                            <p:strVal val="#ppt_y"/>
                                          </p:val>
                                        </p:tav>
                                      </p:tavLst>
                                    </p:anim>
                                  </p:childTnLst>
                                </p:cTn>
                              </p:par>
                            </p:childTnLst>
                          </p:cTn>
                        </p:par>
                        <p:par>
                          <p:cTn id="183" fill="hold">
                            <p:stCondLst>
                              <p:cond delay="3200"/>
                            </p:stCondLst>
                            <p:childTnLst>
                              <p:par>
                                <p:cTn id="184" presetID="2" presetClass="entr" presetSubtype="4" fill="hold" grpId="0" nodeType="afterEffect">
                                  <p:stCondLst>
                                    <p:cond delay="0"/>
                                  </p:stCondLst>
                                  <p:childTnLst>
                                    <p:set>
                                      <p:cBhvr>
                                        <p:cTn id="185" dur="1" fill="hold">
                                          <p:stCondLst>
                                            <p:cond delay="0"/>
                                          </p:stCondLst>
                                        </p:cTn>
                                        <p:tgtEl>
                                          <p:spTgt spid="139"/>
                                        </p:tgtEl>
                                        <p:attrNameLst>
                                          <p:attrName>style.visibility</p:attrName>
                                        </p:attrNameLst>
                                      </p:cBhvr>
                                      <p:to>
                                        <p:strVal val="visible"/>
                                      </p:to>
                                    </p:set>
                                    <p:anim calcmode="lin" valueType="num">
                                      <p:cBhvr additive="base">
                                        <p:cTn id="186" dur="70" fill="hold"/>
                                        <p:tgtEl>
                                          <p:spTgt spid="139"/>
                                        </p:tgtEl>
                                        <p:attrNameLst>
                                          <p:attrName>ppt_x</p:attrName>
                                        </p:attrNameLst>
                                      </p:cBhvr>
                                      <p:tavLst>
                                        <p:tav tm="0">
                                          <p:val>
                                            <p:strVal val="#ppt_x"/>
                                          </p:val>
                                        </p:tav>
                                        <p:tav tm="100000">
                                          <p:val>
                                            <p:strVal val="#ppt_x"/>
                                          </p:val>
                                        </p:tav>
                                      </p:tavLst>
                                    </p:anim>
                                    <p:anim calcmode="lin" valueType="num">
                                      <p:cBhvr additive="base">
                                        <p:cTn id="187" dur="70" fill="hold"/>
                                        <p:tgtEl>
                                          <p:spTgt spid="139"/>
                                        </p:tgtEl>
                                        <p:attrNameLst>
                                          <p:attrName>ppt_y</p:attrName>
                                        </p:attrNameLst>
                                      </p:cBhvr>
                                      <p:tavLst>
                                        <p:tav tm="0">
                                          <p:val>
                                            <p:strVal val="1+#ppt_h/2"/>
                                          </p:val>
                                        </p:tav>
                                        <p:tav tm="100000">
                                          <p:val>
                                            <p:strVal val="#ppt_y"/>
                                          </p:val>
                                        </p:tav>
                                      </p:tavLst>
                                    </p:anim>
                                  </p:childTnLst>
                                </p:cTn>
                              </p:par>
                            </p:childTnLst>
                          </p:cTn>
                        </p:par>
                        <p:par>
                          <p:cTn id="188" fill="hold">
                            <p:stCondLst>
                              <p:cond delay="3270"/>
                            </p:stCondLst>
                            <p:childTnLst>
                              <p:par>
                                <p:cTn id="189" presetID="2" presetClass="entr" presetSubtype="4" fill="hold" grpId="0" nodeType="afterEffect">
                                  <p:stCondLst>
                                    <p:cond delay="0"/>
                                  </p:stCondLst>
                                  <p:childTnLst>
                                    <p:set>
                                      <p:cBhvr>
                                        <p:cTn id="190" dur="1" fill="hold">
                                          <p:stCondLst>
                                            <p:cond delay="0"/>
                                          </p:stCondLst>
                                        </p:cTn>
                                        <p:tgtEl>
                                          <p:spTgt spid="140"/>
                                        </p:tgtEl>
                                        <p:attrNameLst>
                                          <p:attrName>style.visibility</p:attrName>
                                        </p:attrNameLst>
                                      </p:cBhvr>
                                      <p:to>
                                        <p:strVal val="visible"/>
                                      </p:to>
                                    </p:set>
                                    <p:anim calcmode="lin" valueType="num">
                                      <p:cBhvr additive="base">
                                        <p:cTn id="191" dur="70" fill="hold"/>
                                        <p:tgtEl>
                                          <p:spTgt spid="140"/>
                                        </p:tgtEl>
                                        <p:attrNameLst>
                                          <p:attrName>ppt_x</p:attrName>
                                        </p:attrNameLst>
                                      </p:cBhvr>
                                      <p:tavLst>
                                        <p:tav tm="0">
                                          <p:val>
                                            <p:strVal val="#ppt_x"/>
                                          </p:val>
                                        </p:tav>
                                        <p:tav tm="100000">
                                          <p:val>
                                            <p:strVal val="#ppt_x"/>
                                          </p:val>
                                        </p:tav>
                                      </p:tavLst>
                                    </p:anim>
                                    <p:anim calcmode="lin" valueType="num">
                                      <p:cBhvr additive="base">
                                        <p:cTn id="192" dur="70" fill="hold"/>
                                        <p:tgtEl>
                                          <p:spTgt spid="140"/>
                                        </p:tgtEl>
                                        <p:attrNameLst>
                                          <p:attrName>ppt_y</p:attrName>
                                        </p:attrNameLst>
                                      </p:cBhvr>
                                      <p:tavLst>
                                        <p:tav tm="0">
                                          <p:val>
                                            <p:strVal val="1+#ppt_h/2"/>
                                          </p:val>
                                        </p:tav>
                                        <p:tav tm="100000">
                                          <p:val>
                                            <p:strVal val="#ppt_y"/>
                                          </p:val>
                                        </p:tav>
                                      </p:tavLst>
                                    </p:anim>
                                  </p:childTnLst>
                                </p:cTn>
                              </p:par>
                            </p:childTnLst>
                          </p:cTn>
                        </p:par>
                        <p:par>
                          <p:cTn id="193" fill="hold">
                            <p:stCondLst>
                              <p:cond delay="3340"/>
                            </p:stCondLst>
                            <p:childTnLst>
                              <p:par>
                                <p:cTn id="194" presetID="2" presetClass="entr" presetSubtype="4" fill="hold" grpId="0" nodeType="afterEffect">
                                  <p:stCondLst>
                                    <p:cond delay="0"/>
                                  </p:stCondLst>
                                  <p:childTnLst>
                                    <p:set>
                                      <p:cBhvr>
                                        <p:cTn id="195" dur="1" fill="hold">
                                          <p:stCondLst>
                                            <p:cond delay="0"/>
                                          </p:stCondLst>
                                        </p:cTn>
                                        <p:tgtEl>
                                          <p:spTgt spid="141"/>
                                        </p:tgtEl>
                                        <p:attrNameLst>
                                          <p:attrName>style.visibility</p:attrName>
                                        </p:attrNameLst>
                                      </p:cBhvr>
                                      <p:to>
                                        <p:strVal val="visible"/>
                                      </p:to>
                                    </p:set>
                                    <p:anim calcmode="lin" valueType="num">
                                      <p:cBhvr additive="base">
                                        <p:cTn id="196" dur="70" fill="hold"/>
                                        <p:tgtEl>
                                          <p:spTgt spid="141"/>
                                        </p:tgtEl>
                                        <p:attrNameLst>
                                          <p:attrName>ppt_x</p:attrName>
                                        </p:attrNameLst>
                                      </p:cBhvr>
                                      <p:tavLst>
                                        <p:tav tm="0">
                                          <p:val>
                                            <p:strVal val="#ppt_x"/>
                                          </p:val>
                                        </p:tav>
                                        <p:tav tm="100000">
                                          <p:val>
                                            <p:strVal val="#ppt_x"/>
                                          </p:val>
                                        </p:tav>
                                      </p:tavLst>
                                    </p:anim>
                                    <p:anim calcmode="lin" valueType="num">
                                      <p:cBhvr additive="base">
                                        <p:cTn id="197" dur="70" fill="hold"/>
                                        <p:tgtEl>
                                          <p:spTgt spid="141"/>
                                        </p:tgtEl>
                                        <p:attrNameLst>
                                          <p:attrName>ppt_y</p:attrName>
                                        </p:attrNameLst>
                                      </p:cBhvr>
                                      <p:tavLst>
                                        <p:tav tm="0">
                                          <p:val>
                                            <p:strVal val="1+#ppt_h/2"/>
                                          </p:val>
                                        </p:tav>
                                        <p:tav tm="100000">
                                          <p:val>
                                            <p:strVal val="#ppt_y"/>
                                          </p:val>
                                        </p:tav>
                                      </p:tavLst>
                                    </p:anim>
                                  </p:childTnLst>
                                </p:cTn>
                              </p:par>
                            </p:childTnLst>
                          </p:cTn>
                        </p:par>
                        <p:par>
                          <p:cTn id="198" fill="hold">
                            <p:stCondLst>
                              <p:cond delay="3410"/>
                            </p:stCondLst>
                            <p:childTnLst>
                              <p:par>
                                <p:cTn id="199" presetID="2" presetClass="entr" presetSubtype="4" fill="hold" grpId="0" nodeType="afterEffect">
                                  <p:stCondLst>
                                    <p:cond delay="0"/>
                                  </p:stCondLst>
                                  <p:childTnLst>
                                    <p:set>
                                      <p:cBhvr>
                                        <p:cTn id="200" dur="1" fill="hold">
                                          <p:stCondLst>
                                            <p:cond delay="0"/>
                                          </p:stCondLst>
                                        </p:cTn>
                                        <p:tgtEl>
                                          <p:spTgt spid="142"/>
                                        </p:tgtEl>
                                        <p:attrNameLst>
                                          <p:attrName>style.visibility</p:attrName>
                                        </p:attrNameLst>
                                      </p:cBhvr>
                                      <p:to>
                                        <p:strVal val="visible"/>
                                      </p:to>
                                    </p:set>
                                    <p:anim calcmode="lin" valueType="num">
                                      <p:cBhvr additive="base">
                                        <p:cTn id="201" dur="70" fill="hold"/>
                                        <p:tgtEl>
                                          <p:spTgt spid="142"/>
                                        </p:tgtEl>
                                        <p:attrNameLst>
                                          <p:attrName>ppt_x</p:attrName>
                                        </p:attrNameLst>
                                      </p:cBhvr>
                                      <p:tavLst>
                                        <p:tav tm="0">
                                          <p:val>
                                            <p:strVal val="#ppt_x"/>
                                          </p:val>
                                        </p:tav>
                                        <p:tav tm="100000">
                                          <p:val>
                                            <p:strVal val="#ppt_x"/>
                                          </p:val>
                                        </p:tav>
                                      </p:tavLst>
                                    </p:anim>
                                    <p:anim calcmode="lin" valueType="num">
                                      <p:cBhvr additive="base">
                                        <p:cTn id="202" dur="70" fill="hold"/>
                                        <p:tgtEl>
                                          <p:spTgt spid="142"/>
                                        </p:tgtEl>
                                        <p:attrNameLst>
                                          <p:attrName>ppt_y</p:attrName>
                                        </p:attrNameLst>
                                      </p:cBhvr>
                                      <p:tavLst>
                                        <p:tav tm="0">
                                          <p:val>
                                            <p:strVal val="1+#ppt_h/2"/>
                                          </p:val>
                                        </p:tav>
                                        <p:tav tm="100000">
                                          <p:val>
                                            <p:strVal val="#ppt_y"/>
                                          </p:val>
                                        </p:tav>
                                      </p:tavLst>
                                    </p:anim>
                                  </p:childTnLst>
                                </p:cTn>
                              </p:par>
                            </p:childTnLst>
                          </p:cTn>
                        </p:par>
                        <p:par>
                          <p:cTn id="203" fill="hold">
                            <p:stCondLst>
                              <p:cond delay="3480"/>
                            </p:stCondLst>
                            <p:childTnLst>
                              <p:par>
                                <p:cTn id="204" presetID="2" presetClass="entr" presetSubtype="4" fill="hold" grpId="0" nodeType="afterEffect">
                                  <p:stCondLst>
                                    <p:cond delay="0"/>
                                  </p:stCondLst>
                                  <p:childTnLst>
                                    <p:set>
                                      <p:cBhvr>
                                        <p:cTn id="205" dur="1" fill="hold">
                                          <p:stCondLst>
                                            <p:cond delay="0"/>
                                          </p:stCondLst>
                                        </p:cTn>
                                        <p:tgtEl>
                                          <p:spTgt spid="143"/>
                                        </p:tgtEl>
                                        <p:attrNameLst>
                                          <p:attrName>style.visibility</p:attrName>
                                        </p:attrNameLst>
                                      </p:cBhvr>
                                      <p:to>
                                        <p:strVal val="visible"/>
                                      </p:to>
                                    </p:set>
                                    <p:anim calcmode="lin" valueType="num">
                                      <p:cBhvr additive="base">
                                        <p:cTn id="206" dur="70" fill="hold"/>
                                        <p:tgtEl>
                                          <p:spTgt spid="143"/>
                                        </p:tgtEl>
                                        <p:attrNameLst>
                                          <p:attrName>ppt_x</p:attrName>
                                        </p:attrNameLst>
                                      </p:cBhvr>
                                      <p:tavLst>
                                        <p:tav tm="0">
                                          <p:val>
                                            <p:strVal val="#ppt_x"/>
                                          </p:val>
                                        </p:tav>
                                        <p:tav tm="100000">
                                          <p:val>
                                            <p:strVal val="#ppt_x"/>
                                          </p:val>
                                        </p:tav>
                                      </p:tavLst>
                                    </p:anim>
                                    <p:anim calcmode="lin" valueType="num">
                                      <p:cBhvr additive="base">
                                        <p:cTn id="207" dur="70" fill="hold"/>
                                        <p:tgtEl>
                                          <p:spTgt spid="143"/>
                                        </p:tgtEl>
                                        <p:attrNameLst>
                                          <p:attrName>ppt_y</p:attrName>
                                        </p:attrNameLst>
                                      </p:cBhvr>
                                      <p:tavLst>
                                        <p:tav tm="0">
                                          <p:val>
                                            <p:strVal val="1+#ppt_h/2"/>
                                          </p:val>
                                        </p:tav>
                                        <p:tav tm="100000">
                                          <p:val>
                                            <p:strVal val="#ppt_y"/>
                                          </p:val>
                                        </p:tav>
                                      </p:tavLst>
                                    </p:anim>
                                  </p:childTnLst>
                                </p:cTn>
                              </p:par>
                            </p:childTnLst>
                          </p:cTn>
                        </p:par>
                        <p:par>
                          <p:cTn id="208" fill="hold">
                            <p:stCondLst>
                              <p:cond delay="3550"/>
                            </p:stCondLst>
                            <p:childTnLst>
                              <p:par>
                                <p:cTn id="209" presetID="2" presetClass="entr" presetSubtype="4" fill="hold" grpId="0" nodeType="afterEffect">
                                  <p:stCondLst>
                                    <p:cond delay="0"/>
                                  </p:stCondLst>
                                  <p:childTnLst>
                                    <p:set>
                                      <p:cBhvr>
                                        <p:cTn id="210" dur="1" fill="hold">
                                          <p:stCondLst>
                                            <p:cond delay="0"/>
                                          </p:stCondLst>
                                        </p:cTn>
                                        <p:tgtEl>
                                          <p:spTgt spid="144"/>
                                        </p:tgtEl>
                                        <p:attrNameLst>
                                          <p:attrName>style.visibility</p:attrName>
                                        </p:attrNameLst>
                                      </p:cBhvr>
                                      <p:to>
                                        <p:strVal val="visible"/>
                                      </p:to>
                                    </p:set>
                                    <p:anim calcmode="lin" valueType="num">
                                      <p:cBhvr additive="base">
                                        <p:cTn id="211" dur="70" fill="hold"/>
                                        <p:tgtEl>
                                          <p:spTgt spid="144"/>
                                        </p:tgtEl>
                                        <p:attrNameLst>
                                          <p:attrName>ppt_x</p:attrName>
                                        </p:attrNameLst>
                                      </p:cBhvr>
                                      <p:tavLst>
                                        <p:tav tm="0">
                                          <p:val>
                                            <p:strVal val="#ppt_x"/>
                                          </p:val>
                                        </p:tav>
                                        <p:tav tm="100000">
                                          <p:val>
                                            <p:strVal val="#ppt_x"/>
                                          </p:val>
                                        </p:tav>
                                      </p:tavLst>
                                    </p:anim>
                                    <p:anim calcmode="lin" valueType="num">
                                      <p:cBhvr additive="base">
                                        <p:cTn id="212" dur="70" fill="hold"/>
                                        <p:tgtEl>
                                          <p:spTgt spid="144"/>
                                        </p:tgtEl>
                                        <p:attrNameLst>
                                          <p:attrName>ppt_y</p:attrName>
                                        </p:attrNameLst>
                                      </p:cBhvr>
                                      <p:tavLst>
                                        <p:tav tm="0">
                                          <p:val>
                                            <p:strVal val="1+#ppt_h/2"/>
                                          </p:val>
                                        </p:tav>
                                        <p:tav tm="100000">
                                          <p:val>
                                            <p:strVal val="#ppt_y"/>
                                          </p:val>
                                        </p:tav>
                                      </p:tavLst>
                                    </p:anim>
                                  </p:childTnLst>
                                </p:cTn>
                              </p:par>
                            </p:childTnLst>
                          </p:cTn>
                        </p:par>
                        <p:par>
                          <p:cTn id="213" fill="hold">
                            <p:stCondLst>
                              <p:cond delay="3620"/>
                            </p:stCondLst>
                            <p:childTnLst>
                              <p:par>
                                <p:cTn id="214" presetID="2" presetClass="entr" presetSubtype="4" fill="hold" grpId="0" nodeType="afterEffect">
                                  <p:stCondLst>
                                    <p:cond delay="0"/>
                                  </p:stCondLst>
                                  <p:childTnLst>
                                    <p:set>
                                      <p:cBhvr>
                                        <p:cTn id="215" dur="1" fill="hold">
                                          <p:stCondLst>
                                            <p:cond delay="0"/>
                                          </p:stCondLst>
                                        </p:cTn>
                                        <p:tgtEl>
                                          <p:spTgt spid="145"/>
                                        </p:tgtEl>
                                        <p:attrNameLst>
                                          <p:attrName>style.visibility</p:attrName>
                                        </p:attrNameLst>
                                      </p:cBhvr>
                                      <p:to>
                                        <p:strVal val="visible"/>
                                      </p:to>
                                    </p:set>
                                    <p:anim calcmode="lin" valueType="num">
                                      <p:cBhvr additive="base">
                                        <p:cTn id="216" dur="70" fill="hold"/>
                                        <p:tgtEl>
                                          <p:spTgt spid="145"/>
                                        </p:tgtEl>
                                        <p:attrNameLst>
                                          <p:attrName>ppt_x</p:attrName>
                                        </p:attrNameLst>
                                      </p:cBhvr>
                                      <p:tavLst>
                                        <p:tav tm="0">
                                          <p:val>
                                            <p:strVal val="#ppt_x"/>
                                          </p:val>
                                        </p:tav>
                                        <p:tav tm="100000">
                                          <p:val>
                                            <p:strVal val="#ppt_x"/>
                                          </p:val>
                                        </p:tav>
                                      </p:tavLst>
                                    </p:anim>
                                    <p:anim calcmode="lin" valueType="num">
                                      <p:cBhvr additive="base">
                                        <p:cTn id="217" dur="70" fill="hold"/>
                                        <p:tgtEl>
                                          <p:spTgt spid="145"/>
                                        </p:tgtEl>
                                        <p:attrNameLst>
                                          <p:attrName>ppt_y</p:attrName>
                                        </p:attrNameLst>
                                      </p:cBhvr>
                                      <p:tavLst>
                                        <p:tav tm="0">
                                          <p:val>
                                            <p:strVal val="1+#ppt_h/2"/>
                                          </p:val>
                                        </p:tav>
                                        <p:tav tm="100000">
                                          <p:val>
                                            <p:strVal val="#ppt_y"/>
                                          </p:val>
                                        </p:tav>
                                      </p:tavLst>
                                    </p:anim>
                                  </p:childTnLst>
                                </p:cTn>
                              </p:par>
                            </p:childTnLst>
                          </p:cTn>
                        </p:par>
                        <p:par>
                          <p:cTn id="218" fill="hold">
                            <p:stCondLst>
                              <p:cond delay="3690"/>
                            </p:stCondLst>
                            <p:childTnLst>
                              <p:par>
                                <p:cTn id="219" presetID="2" presetClass="entr" presetSubtype="4" fill="hold" grpId="0" nodeType="afterEffect">
                                  <p:stCondLst>
                                    <p:cond delay="0"/>
                                  </p:stCondLst>
                                  <p:childTnLst>
                                    <p:set>
                                      <p:cBhvr>
                                        <p:cTn id="220" dur="1" fill="hold">
                                          <p:stCondLst>
                                            <p:cond delay="0"/>
                                          </p:stCondLst>
                                        </p:cTn>
                                        <p:tgtEl>
                                          <p:spTgt spid="146"/>
                                        </p:tgtEl>
                                        <p:attrNameLst>
                                          <p:attrName>style.visibility</p:attrName>
                                        </p:attrNameLst>
                                      </p:cBhvr>
                                      <p:to>
                                        <p:strVal val="visible"/>
                                      </p:to>
                                    </p:set>
                                    <p:anim calcmode="lin" valueType="num">
                                      <p:cBhvr additive="base">
                                        <p:cTn id="221" dur="70" fill="hold"/>
                                        <p:tgtEl>
                                          <p:spTgt spid="146"/>
                                        </p:tgtEl>
                                        <p:attrNameLst>
                                          <p:attrName>ppt_x</p:attrName>
                                        </p:attrNameLst>
                                      </p:cBhvr>
                                      <p:tavLst>
                                        <p:tav tm="0">
                                          <p:val>
                                            <p:strVal val="#ppt_x"/>
                                          </p:val>
                                        </p:tav>
                                        <p:tav tm="100000">
                                          <p:val>
                                            <p:strVal val="#ppt_x"/>
                                          </p:val>
                                        </p:tav>
                                      </p:tavLst>
                                    </p:anim>
                                    <p:anim calcmode="lin" valueType="num">
                                      <p:cBhvr additive="base">
                                        <p:cTn id="222" dur="70" fill="hold"/>
                                        <p:tgtEl>
                                          <p:spTgt spid="146"/>
                                        </p:tgtEl>
                                        <p:attrNameLst>
                                          <p:attrName>ppt_y</p:attrName>
                                        </p:attrNameLst>
                                      </p:cBhvr>
                                      <p:tavLst>
                                        <p:tav tm="0">
                                          <p:val>
                                            <p:strVal val="1+#ppt_h/2"/>
                                          </p:val>
                                        </p:tav>
                                        <p:tav tm="100000">
                                          <p:val>
                                            <p:strVal val="#ppt_y"/>
                                          </p:val>
                                        </p:tav>
                                      </p:tavLst>
                                    </p:anim>
                                  </p:childTnLst>
                                </p:cTn>
                              </p:par>
                            </p:childTnLst>
                          </p:cTn>
                        </p:par>
                        <p:par>
                          <p:cTn id="223" fill="hold">
                            <p:stCondLst>
                              <p:cond delay="3760"/>
                            </p:stCondLst>
                            <p:childTnLst>
                              <p:par>
                                <p:cTn id="224" presetID="2" presetClass="entr" presetSubtype="4" fill="hold" grpId="0" nodeType="afterEffect">
                                  <p:stCondLst>
                                    <p:cond delay="0"/>
                                  </p:stCondLst>
                                  <p:childTnLst>
                                    <p:set>
                                      <p:cBhvr>
                                        <p:cTn id="225" dur="1" fill="hold">
                                          <p:stCondLst>
                                            <p:cond delay="0"/>
                                          </p:stCondLst>
                                        </p:cTn>
                                        <p:tgtEl>
                                          <p:spTgt spid="147"/>
                                        </p:tgtEl>
                                        <p:attrNameLst>
                                          <p:attrName>style.visibility</p:attrName>
                                        </p:attrNameLst>
                                      </p:cBhvr>
                                      <p:to>
                                        <p:strVal val="visible"/>
                                      </p:to>
                                    </p:set>
                                    <p:anim calcmode="lin" valueType="num">
                                      <p:cBhvr additive="base">
                                        <p:cTn id="226" dur="70" fill="hold"/>
                                        <p:tgtEl>
                                          <p:spTgt spid="147"/>
                                        </p:tgtEl>
                                        <p:attrNameLst>
                                          <p:attrName>ppt_x</p:attrName>
                                        </p:attrNameLst>
                                      </p:cBhvr>
                                      <p:tavLst>
                                        <p:tav tm="0">
                                          <p:val>
                                            <p:strVal val="#ppt_x"/>
                                          </p:val>
                                        </p:tav>
                                        <p:tav tm="100000">
                                          <p:val>
                                            <p:strVal val="#ppt_x"/>
                                          </p:val>
                                        </p:tav>
                                      </p:tavLst>
                                    </p:anim>
                                    <p:anim calcmode="lin" valueType="num">
                                      <p:cBhvr additive="base">
                                        <p:cTn id="227" dur="70" fill="hold"/>
                                        <p:tgtEl>
                                          <p:spTgt spid="147"/>
                                        </p:tgtEl>
                                        <p:attrNameLst>
                                          <p:attrName>ppt_y</p:attrName>
                                        </p:attrNameLst>
                                      </p:cBhvr>
                                      <p:tavLst>
                                        <p:tav tm="0">
                                          <p:val>
                                            <p:strVal val="1+#ppt_h/2"/>
                                          </p:val>
                                        </p:tav>
                                        <p:tav tm="100000">
                                          <p:val>
                                            <p:strVal val="#ppt_y"/>
                                          </p:val>
                                        </p:tav>
                                      </p:tavLst>
                                    </p:anim>
                                  </p:childTnLst>
                                </p:cTn>
                              </p:par>
                            </p:childTnLst>
                          </p:cTn>
                        </p:par>
                        <p:par>
                          <p:cTn id="228" fill="hold">
                            <p:stCondLst>
                              <p:cond delay="3830"/>
                            </p:stCondLst>
                            <p:childTnLst>
                              <p:par>
                                <p:cTn id="229" presetID="2" presetClass="entr" presetSubtype="4" fill="hold" grpId="0" nodeType="afterEffect">
                                  <p:stCondLst>
                                    <p:cond delay="0"/>
                                  </p:stCondLst>
                                  <p:childTnLst>
                                    <p:set>
                                      <p:cBhvr>
                                        <p:cTn id="230" dur="1" fill="hold">
                                          <p:stCondLst>
                                            <p:cond delay="0"/>
                                          </p:stCondLst>
                                        </p:cTn>
                                        <p:tgtEl>
                                          <p:spTgt spid="148"/>
                                        </p:tgtEl>
                                        <p:attrNameLst>
                                          <p:attrName>style.visibility</p:attrName>
                                        </p:attrNameLst>
                                      </p:cBhvr>
                                      <p:to>
                                        <p:strVal val="visible"/>
                                      </p:to>
                                    </p:set>
                                    <p:anim calcmode="lin" valueType="num">
                                      <p:cBhvr additive="base">
                                        <p:cTn id="231" dur="70" fill="hold"/>
                                        <p:tgtEl>
                                          <p:spTgt spid="148"/>
                                        </p:tgtEl>
                                        <p:attrNameLst>
                                          <p:attrName>ppt_x</p:attrName>
                                        </p:attrNameLst>
                                      </p:cBhvr>
                                      <p:tavLst>
                                        <p:tav tm="0">
                                          <p:val>
                                            <p:strVal val="#ppt_x"/>
                                          </p:val>
                                        </p:tav>
                                        <p:tav tm="100000">
                                          <p:val>
                                            <p:strVal val="#ppt_x"/>
                                          </p:val>
                                        </p:tav>
                                      </p:tavLst>
                                    </p:anim>
                                    <p:anim calcmode="lin" valueType="num">
                                      <p:cBhvr additive="base">
                                        <p:cTn id="232" dur="70" fill="hold"/>
                                        <p:tgtEl>
                                          <p:spTgt spid="148"/>
                                        </p:tgtEl>
                                        <p:attrNameLst>
                                          <p:attrName>ppt_y</p:attrName>
                                        </p:attrNameLst>
                                      </p:cBhvr>
                                      <p:tavLst>
                                        <p:tav tm="0">
                                          <p:val>
                                            <p:strVal val="1+#ppt_h/2"/>
                                          </p:val>
                                        </p:tav>
                                        <p:tav tm="100000">
                                          <p:val>
                                            <p:strVal val="#ppt_y"/>
                                          </p:val>
                                        </p:tav>
                                      </p:tavLst>
                                    </p:anim>
                                  </p:childTnLst>
                                </p:cTn>
                              </p:par>
                            </p:childTnLst>
                          </p:cTn>
                        </p:par>
                        <p:par>
                          <p:cTn id="233" fill="hold">
                            <p:stCondLst>
                              <p:cond delay="3900"/>
                            </p:stCondLst>
                            <p:childTnLst>
                              <p:par>
                                <p:cTn id="234" presetID="2" presetClass="entr" presetSubtype="4" fill="hold" grpId="0" nodeType="afterEffect">
                                  <p:stCondLst>
                                    <p:cond delay="0"/>
                                  </p:stCondLst>
                                  <p:childTnLst>
                                    <p:set>
                                      <p:cBhvr>
                                        <p:cTn id="235" dur="1" fill="hold">
                                          <p:stCondLst>
                                            <p:cond delay="0"/>
                                          </p:stCondLst>
                                        </p:cTn>
                                        <p:tgtEl>
                                          <p:spTgt spid="149"/>
                                        </p:tgtEl>
                                        <p:attrNameLst>
                                          <p:attrName>style.visibility</p:attrName>
                                        </p:attrNameLst>
                                      </p:cBhvr>
                                      <p:to>
                                        <p:strVal val="visible"/>
                                      </p:to>
                                    </p:set>
                                    <p:anim calcmode="lin" valueType="num">
                                      <p:cBhvr additive="base">
                                        <p:cTn id="236" dur="70" fill="hold"/>
                                        <p:tgtEl>
                                          <p:spTgt spid="149"/>
                                        </p:tgtEl>
                                        <p:attrNameLst>
                                          <p:attrName>ppt_x</p:attrName>
                                        </p:attrNameLst>
                                      </p:cBhvr>
                                      <p:tavLst>
                                        <p:tav tm="0">
                                          <p:val>
                                            <p:strVal val="#ppt_x"/>
                                          </p:val>
                                        </p:tav>
                                        <p:tav tm="100000">
                                          <p:val>
                                            <p:strVal val="#ppt_x"/>
                                          </p:val>
                                        </p:tav>
                                      </p:tavLst>
                                    </p:anim>
                                    <p:anim calcmode="lin" valueType="num">
                                      <p:cBhvr additive="base">
                                        <p:cTn id="237" dur="70" fill="hold"/>
                                        <p:tgtEl>
                                          <p:spTgt spid="149"/>
                                        </p:tgtEl>
                                        <p:attrNameLst>
                                          <p:attrName>ppt_y</p:attrName>
                                        </p:attrNameLst>
                                      </p:cBhvr>
                                      <p:tavLst>
                                        <p:tav tm="0">
                                          <p:val>
                                            <p:strVal val="1+#ppt_h/2"/>
                                          </p:val>
                                        </p:tav>
                                        <p:tav tm="100000">
                                          <p:val>
                                            <p:strVal val="#ppt_y"/>
                                          </p:val>
                                        </p:tav>
                                      </p:tavLst>
                                    </p:anim>
                                  </p:childTnLst>
                                </p:cTn>
                              </p:par>
                            </p:childTnLst>
                          </p:cTn>
                        </p:par>
                        <p:par>
                          <p:cTn id="238" fill="hold">
                            <p:stCondLst>
                              <p:cond delay="3970"/>
                            </p:stCondLst>
                            <p:childTnLst>
                              <p:par>
                                <p:cTn id="239" presetID="2" presetClass="entr" presetSubtype="4" fill="hold" grpId="0" nodeType="afterEffect">
                                  <p:stCondLst>
                                    <p:cond delay="0"/>
                                  </p:stCondLst>
                                  <p:childTnLst>
                                    <p:set>
                                      <p:cBhvr>
                                        <p:cTn id="240" dur="1" fill="hold">
                                          <p:stCondLst>
                                            <p:cond delay="0"/>
                                          </p:stCondLst>
                                        </p:cTn>
                                        <p:tgtEl>
                                          <p:spTgt spid="150"/>
                                        </p:tgtEl>
                                        <p:attrNameLst>
                                          <p:attrName>style.visibility</p:attrName>
                                        </p:attrNameLst>
                                      </p:cBhvr>
                                      <p:to>
                                        <p:strVal val="visible"/>
                                      </p:to>
                                    </p:set>
                                    <p:anim calcmode="lin" valueType="num">
                                      <p:cBhvr additive="base">
                                        <p:cTn id="241" dur="70" fill="hold"/>
                                        <p:tgtEl>
                                          <p:spTgt spid="150"/>
                                        </p:tgtEl>
                                        <p:attrNameLst>
                                          <p:attrName>ppt_x</p:attrName>
                                        </p:attrNameLst>
                                      </p:cBhvr>
                                      <p:tavLst>
                                        <p:tav tm="0">
                                          <p:val>
                                            <p:strVal val="#ppt_x"/>
                                          </p:val>
                                        </p:tav>
                                        <p:tav tm="100000">
                                          <p:val>
                                            <p:strVal val="#ppt_x"/>
                                          </p:val>
                                        </p:tav>
                                      </p:tavLst>
                                    </p:anim>
                                    <p:anim calcmode="lin" valueType="num">
                                      <p:cBhvr additive="base">
                                        <p:cTn id="242" dur="70" fill="hold"/>
                                        <p:tgtEl>
                                          <p:spTgt spid="150"/>
                                        </p:tgtEl>
                                        <p:attrNameLst>
                                          <p:attrName>ppt_y</p:attrName>
                                        </p:attrNameLst>
                                      </p:cBhvr>
                                      <p:tavLst>
                                        <p:tav tm="0">
                                          <p:val>
                                            <p:strVal val="1+#ppt_h/2"/>
                                          </p:val>
                                        </p:tav>
                                        <p:tav tm="100000">
                                          <p:val>
                                            <p:strVal val="#ppt_y"/>
                                          </p:val>
                                        </p:tav>
                                      </p:tavLst>
                                    </p:anim>
                                  </p:childTnLst>
                                </p:cTn>
                              </p:par>
                            </p:childTnLst>
                          </p:cTn>
                        </p:par>
                        <p:par>
                          <p:cTn id="243" fill="hold">
                            <p:stCondLst>
                              <p:cond delay="4040"/>
                            </p:stCondLst>
                            <p:childTnLst>
                              <p:par>
                                <p:cTn id="244" presetID="2" presetClass="entr" presetSubtype="4" fill="hold" grpId="0" nodeType="afterEffect">
                                  <p:stCondLst>
                                    <p:cond delay="0"/>
                                  </p:stCondLst>
                                  <p:childTnLst>
                                    <p:set>
                                      <p:cBhvr>
                                        <p:cTn id="245" dur="1" fill="hold">
                                          <p:stCondLst>
                                            <p:cond delay="0"/>
                                          </p:stCondLst>
                                        </p:cTn>
                                        <p:tgtEl>
                                          <p:spTgt spid="151"/>
                                        </p:tgtEl>
                                        <p:attrNameLst>
                                          <p:attrName>style.visibility</p:attrName>
                                        </p:attrNameLst>
                                      </p:cBhvr>
                                      <p:to>
                                        <p:strVal val="visible"/>
                                      </p:to>
                                    </p:set>
                                    <p:anim calcmode="lin" valueType="num">
                                      <p:cBhvr additive="base">
                                        <p:cTn id="246" dur="70" fill="hold"/>
                                        <p:tgtEl>
                                          <p:spTgt spid="151"/>
                                        </p:tgtEl>
                                        <p:attrNameLst>
                                          <p:attrName>ppt_x</p:attrName>
                                        </p:attrNameLst>
                                      </p:cBhvr>
                                      <p:tavLst>
                                        <p:tav tm="0">
                                          <p:val>
                                            <p:strVal val="#ppt_x"/>
                                          </p:val>
                                        </p:tav>
                                        <p:tav tm="100000">
                                          <p:val>
                                            <p:strVal val="#ppt_x"/>
                                          </p:val>
                                        </p:tav>
                                      </p:tavLst>
                                    </p:anim>
                                    <p:anim calcmode="lin" valueType="num">
                                      <p:cBhvr additive="base">
                                        <p:cTn id="247" dur="70" fill="hold"/>
                                        <p:tgtEl>
                                          <p:spTgt spid="151"/>
                                        </p:tgtEl>
                                        <p:attrNameLst>
                                          <p:attrName>ppt_y</p:attrName>
                                        </p:attrNameLst>
                                      </p:cBhvr>
                                      <p:tavLst>
                                        <p:tav tm="0">
                                          <p:val>
                                            <p:strVal val="1+#ppt_h/2"/>
                                          </p:val>
                                        </p:tav>
                                        <p:tav tm="100000">
                                          <p:val>
                                            <p:strVal val="#ppt_y"/>
                                          </p:val>
                                        </p:tav>
                                      </p:tavLst>
                                    </p:anim>
                                  </p:childTnLst>
                                </p:cTn>
                              </p:par>
                            </p:childTnLst>
                          </p:cTn>
                        </p:par>
                        <p:par>
                          <p:cTn id="248" fill="hold">
                            <p:stCondLst>
                              <p:cond delay="4110"/>
                            </p:stCondLst>
                            <p:childTnLst>
                              <p:par>
                                <p:cTn id="249" presetID="2" presetClass="entr" presetSubtype="4" fill="hold" grpId="0" nodeType="afterEffect">
                                  <p:stCondLst>
                                    <p:cond delay="0"/>
                                  </p:stCondLst>
                                  <p:childTnLst>
                                    <p:set>
                                      <p:cBhvr>
                                        <p:cTn id="250" dur="1" fill="hold">
                                          <p:stCondLst>
                                            <p:cond delay="0"/>
                                          </p:stCondLst>
                                        </p:cTn>
                                        <p:tgtEl>
                                          <p:spTgt spid="152"/>
                                        </p:tgtEl>
                                        <p:attrNameLst>
                                          <p:attrName>style.visibility</p:attrName>
                                        </p:attrNameLst>
                                      </p:cBhvr>
                                      <p:to>
                                        <p:strVal val="visible"/>
                                      </p:to>
                                    </p:set>
                                    <p:anim calcmode="lin" valueType="num">
                                      <p:cBhvr additive="base">
                                        <p:cTn id="251" dur="70" fill="hold"/>
                                        <p:tgtEl>
                                          <p:spTgt spid="152"/>
                                        </p:tgtEl>
                                        <p:attrNameLst>
                                          <p:attrName>ppt_x</p:attrName>
                                        </p:attrNameLst>
                                      </p:cBhvr>
                                      <p:tavLst>
                                        <p:tav tm="0">
                                          <p:val>
                                            <p:strVal val="#ppt_x"/>
                                          </p:val>
                                        </p:tav>
                                        <p:tav tm="100000">
                                          <p:val>
                                            <p:strVal val="#ppt_x"/>
                                          </p:val>
                                        </p:tav>
                                      </p:tavLst>
                                    </p:anim>
                                    <p:anim calcmode="lin" valueType="num">
                                      <p:cBhvr additive="base">
                                        <p:cTn id="252" dur="70" fill="hold"/>
                                        <p:tgtEl>
                                          <p:spTgt spid="152"/>
                                        </p:tgtEl>
                                        <p:attrNameLst>
                                          <p:attrName>ppt_y</p:attrName>
                                        </p:attrNameLst>
                                      </p:cBhvr>
                                      <p:tavLst>
                                        <p:tav tm="0">
                                          <p:val>
                                            <p:strVal val="1+#ppt_h/2"/>
                                          </p:val>
                                        </p:tav>
                                        <p:tav tm="100000">
                                          <p:val>
                                            <p:strVal val="#ppt_y"/>
                                          </p:val>
                                        </p:tav>
                                      </p:tavLst>
                                    </p:anim>
                                  </p:childTnLst>
                                </p:cTn>
                              </p:par>
                            </p:childTnLst>
                          </p:cTn>
                        </p:par>
                        <p:par>
                          <p:cTn id="253" fill="hold">
                            <p:stCondLst>
                              <p:cond delay="4180"/>
                            </p:stCondLst>
                            <p:childTnLst>
                              <p:par>
                                <p:cTn id="254" presetID="2" presetClass="entr" presetSubtype="4" fill="hold" grpId="0" nodeType="afterEffect">
                                  <p:stCondLst>
                                    <p:cond delay="0"/>
                                  </p:stCondLst>
                                  <p:childTnLst>
                                    <p:set>
                                      <p:cBhvr>
                                        <p:cTn id="255" dur="1" fill="hold">
                                          <p:stCondLst>
                                            <p:cond delay="0"/>
                                          </p:stCondLst>
                                        </p:cTn>
                                        <p:tgtEl>
                                          <p:spTgt spid="153"/>
                                        </p:tgtEl>
                                        <p:attrNameLst>
                                          <p:attrName>style.visibility</p:attrName>
                                        </p:attrNameLst>
                                      </p:cBhvr>
                                      <p:to>
                                        <p:strVal val="visible"/>
                                      </p:to>
                                    </p:set>
                                    <p:anim calcmode="lin" valueType="num">
                                      <p:cBhvr additive="base">
                                        <p:cTn id="256" dur="70" fill="hold"/>
                                        <p:tgtEl>
                                          <p:spTgt spid="153"/>
                                        </p:tgtEl>
                                        <p:attrNameLst>
                                          <p:attrName>ppt_x</p:attrName>
                                        </p:attrNameLst>
                                      </p:cBhvr>
                                      <p:tavLst>
                                        <p:tav tm="0">
                                          <p:val>
                                            <p:strVal val="#ppt_x"/>
                                          </p:val>
                                        </p:tav>
                                        <p:tav tm="100000">
                                          <p:val>
                                            <p:strVal val="#ppt_x"/>
                                          </p:val>
                                        </p:tav>
                                      </p:tavLst>
                                    </p:anim>
                                    <p:anim calcmode="lin" valueType="num">
                                      <p:cBhvr additive="base">
                                        <p:cTn id="257" dur="70" fill="hold"/>
                                        <p:tgtEl>
                                          <p:spTgt spid="153"/>
                                        </p:tgtEl>
                                        <p:attrNameLst>
                                          <p:attrName>ppt_y</p:attrName>
                                        </p:attrNameLst>
                                      </p:cBhvr>
                                      <p:tavLst>
                                        <p:tav tm="0">
                                          <p:val>
                                            <p:strVal val="1+#ppt_h/2"/>
                                          </p:val>
                                        </p:tav>
                                        <p:tav tm="100000">
                                          <p:val>
                                            <p:strVal val="#ppt_y"/>
                                          </p:val>
                                        </p:tav>
                                      </p:tavLst>
                                    </p:anim>
                                  </p:childTnLst>
                                </p:cTn>
                              </p:par>
                            </p:childTnLst>
                          </p:cTn>
                        </p:par>
                        <p:par>
                          <p:cTn id="258" fill="hold">
                            <p:stCondLst>
                              <p:cond delay="4250"/>
                            </p:stCondLst>
                            <p:childTnLst>
                              <p:par>
                                <p:cTn id="259" presetID="2" presetClass="entr" presetSubtype="4" fill="hold" grpId="0" nodeType="afterEffect">
                                  <p:stCondLst>
                                    <p:cond delay="0"/>
                                  </p:stCondLst>
                                  <p:childTnLst>
                                    <p:set>
                                      <p:cBhvr>
                                        <p:cTn id="260" dur="1" fill="hold">
                                          <p:stCondLst>
                                            <p:cond delay="0"/>
                                          </p:stCondLst>
                                        </p:cTn>
                                        <p:tgtEl>
                                          <p:spTgt spid="154"/>
                                        </p:tgtEl>
                                        <p:attrNameLst>
                                          <p:attrName>style.visibility</p:attrName>
                                        </p:attrNameLst>
                                      </p:cBhvr>
                                      <p:to>
                                        <p:strVal val="visible"/>
                                      </p:to>
                                    </p:set>
                                    <p:anim calcmode="lin" valueType="num">
                                      <p:cBhvr additive="base">
                                        <p:cTn id="261" dur="70" fill="hold"/>
                                        <p:tgtEl>
                                          <p:spTgt spid="154"/>
                                        </p:tgtEl>
                                        <p:attrNameLst>
                                          <p:attrName>ppt_x</p:attrName>
                                        </p:attrNameLst>
                                      </p:cBhvr>
                                      <p:tavLst>
                                        <p:tav tm="0">
                                          <p:val>
                                            <p:strVal val="#ppt_x"/>
                                          </p:val>
                                        </p:tav>
                                        <p:tav tm="100000">
                                          <p:val>
                                            <p:strVal val="#ppt_x"/>
                                          </p:val>
                                        </p:tav>
                                      </p:tavLst>
                                    </p:anim>
                                    <p:anim calcmode="lin" valueType="num">
                                      <p:cBhvr additive="base">
                                        <p:cTn id="262" dur="70" fill="hold"/>
                                        <p:tgtEl>
                                          <p:spTgt spid="154"/>
                                        </p:tgtEl>
                                        <p:attrNameLst>
                                          <p:attrName>ppt_y</p:attrName>
                                        </p:attrNameLst>
                                      </p:cBhvr>
                                      <p:tavLst>
                                        <p:tav tm="0">
                                          <p:val>
                                            <p:strVal val="1+#ppt_h/2"/>
                                          </p:val>
                                        </p:tav>
                                        <p:tav tm="100000">
                                          <p:val>
                                            <p:strVal val="#ppt_y"/>
                                          </p:val>
                                        </p:tav>
                                      </p:tavLst>
                                    </p:anim>
                                  </p:childTnLst>
                                </p:cTn>
                              </p:par>
                            </p:childTnLst>
                          </p:cTn>
                        </p:par>
                        <p:par>
                          <p:cTn id="263" fill="hold">
                            <p:stCondLst>
                              <p:cond delay="4320"/>
                            </p:stCondLst>
                            <p:childTnLst>
                              <p:par>
                                <p:cTn id="264" presetID="2" presetClass="entr" presetSubtype="4" fill="hold" grpId="0" nodeType="afterEffect">
                                  <p:stCondLst>
                                    <p:cond delay="0"/>
                                  </p:stCondLst>
                                  <p:childTnLst>
                                    <p:set>
                                      <p:cBhvr>
                                        <p:cTn id="265" dur="1" fill="hold">
                                          <p:stCondLst>
                                            <p:cond delay="0"/>
                                          </p:stCondLst>
                                        </p:cTn>
                                        <p:tgtEl>
                                          <p:spTgt spid="155"/>
                                        </p:tgtEl>
                                        <p:attrNameLst>
                                          <p:attrName>style.visibility</p:attrName>
                                        </p:attrNameLst>
                                      </p:cBhvr>
                                      <p:to>
                                        <p:strVal val="visible"/>
                                      </p:to>
                                    </p:set>
                                    <p:anim calcmode="lin" valueType="num">
                                      <p:cBhvr additive="base">
                                        <p:cTn id="266" dur="70" fill="hold"/>
                                        <p:tgtEl>
                                          <p:spTgt spid="155"/>
                                        </p:tgtEl>
                                        <p:attrNameLst>
                                          <p:attrName>ppt_x</p:attrName>
                                        </p:attrNameLst>
                                      </p:cBhvr>
                                      <p:tavLst>
                                        <p:tav tm="0">
                                          <p:val>
                                            <p:strVal val="#ppt_x"/>
                                          </p:val>
                                        </p:tav>
                                        <p:tav tm="100000">
                                          <p:val>
                                            <p:strVal val="#ppt_x"/>
                                          </p:val>
                                        </p:tav>
                                      </p:tavLst>
                                    </p:anim>
                                    <p:anim calcmode="lin" valueType="num">
                                      <p:cBhvr additive="base">
                                        <p:cTn id="267" dur="70" fill="hold"/>
                                        <p:tgtEl>
                                          <p:spTgt spid="155"/>
                                        </p:tgtEl>
                                        <p:attrNameLst>
                                          <p:attrName>ppt_y</p:attrName>
                                        </p:attrNameLst>
                                      </p:cBhvr>
                                      <p:tavLst>
                                        <p:tav tm="0">
                                          <p:val>
                                            <p:strVal val="1+#ppt_h/2"/>
                                          </p:val>
                                        </p:tav>
                                        <p:tav tm="100000">
                                          <p:val>
                                            <p:strVal val="#ppt_y"/>
                                          </p:val>
                                        </p:tav>
                                      </p:tavLst>
                                    </p:anim>
                                  </p:childTnLst>
                                </p:cTn>
                              </p:par>
                            </p:childTnLst>
                          </p:cTn>
                        </p:par>
                        <p:par>
                          <p:cTn id="268" fill="hold">
                            <p:stCondLst>
                              <p:cond delay="4390"/>
                            </p:stCondLst>
                            <p:childTnLst>
                              <p:par>
                                <p:cTn id="269" presetID="2" presetClass="entr" presetSubtype="4" fill="hold" grpId="0" nodeType="afterEffect">
                                  <p:stCondLst>
                                    <p:cond delay="0"/>
                                  </p:stCondLst>
                                  <p:childTnLst>
                                    <p:set>
                                      <p:cBhvr>
                                        <p:cTn id="270" dur="1" fill="hold">
                                          <p:stCondLst>
                                            <p:cond delay="0"/>
                                          </p:stCondLst>
                                        </p:cTn>
                                        <p:tgtEl>
                                          <p:spTgt spid="156"/>
                                        </p:tgtEl>
                                        <p:attrNameLst>
                                          <p:attrName>style.visibility</p:attrName>
                                        </p:attrNameLst>
                                      </p:cBhvr>
                                      <p:to>
                                        <p:strVal val="visible"/>
                                      </p:to>
                                    </p:set>
                                    <p:anim calcmode="lin" valueType="num">
                                      <p:cBhvr additive="base">
                                        <p:cTn id="271" dur="70" fill="hold"/>
                                        <p:tgtEl>
                                          <p:spTgt spid="156"/>
                                        </p:tgtEl>
                                        <p:attrNameLst>
                                          <p:attrName>ppt_x</p:attrName>
                                        </p:attrNameLst>
                                      </p:cBhvr>
                                      <p:tavLst>
                                        <p:tav tm="0">
                                          <p:val>
                                            <p:strVal val="#ppt_x"/>
                                          </p:val>
                                        </p:tav>
                                        <p:tav tm="100000">
                                          <p:val>
                                            <p:strVal val="#ppt_x"/>
                                          </p:val>
                                        </p:tav>
                                      </p:tavLst>
                                    </p:anim>
                                    <p:anim calcmode="lin" valueType="num">
                                      <p:cBhvr additive="base">
                                        <p:cTn id="272" dur="70" fill="hold"/>
                                        <p:tgtEl>
                                          <p:spTgt spid="156"/>
                                        </p:tgtEl>
                                        <p:attrNameLst>
                                          <p:attrName>ppt_y</p:attrName>
                                        </p:attrNameLst>
                                      </p:cBhvr>
                                      <p:tavLst>
                                        <p:tav tm="0">
                                          <p:val>
                                            <p:strVal val="1+#ppt_h/2"/>
                                          </p:val>
                                        </p:tav>
                                        <p:tav tm="100000">
                                          <p:val>
                                            <p:strVal val="#ppt_y"/>
                                          </p:val>
                                        </p:tav>
                                      </p:tavLst>
                                    </p:anim>
                                  </p:childTnLst>
                                </p:cTn>
                              </p:par>
                            </p:childTnLst>
                          </p:cTn>
                        </p:par>
                        <p:par>
                          <p:cTn id="273" fill="hold">
                            <p:stCondLst>
                              <p:cond delay="4460"/>
                            </p:stCondLst>
                            <p:childTnLst>
                              <p:par>
                                <p:cTn id="274" presetID="2" presetClass="entr" presetSubtype="4" fill="hold" grpId="0" nodeType="afterEffect">
                                  <p:stCondLst>
                                    <p:cond delay="0"/>
                                  </p:stCondLst>
                                  <p:childTnLst>
                                    <p:set>
                                      <p:cBhvr>
                                        <p:cTn id="275" dur="1" fill="hold">
                                          <p:stCondLst>
                                            <p:cond delay="0"/>
                                          </p:stCondLst>
                                        </p:cTn>
                                        <p:tgtEl>
                                          <p:spTgt spid="157"/>
                                        </p:tgtEl>
                                        <p:attrNameLst>
                                          <p:attrName>style.visibility</p:attrName>
                                        </p:attrNameLst>
                                      </p:cBhvr>
                                      <p:to>
                                        <p:strVal val="visible"/>
                                      </p:to>
                                    </p:set>
                                    <p:anim calcmode="lin" valueType="num">
                                      <p:cBhvr additive="base">
                                        <p:cTn id="276" dur="70" fill="hold"/>
                                        <p:tgtEl>
                                          <p:spTgt spid="157"/>
                                        </p:tgtEl>
                                        <p:attrNameLst>
                                          <p:attrName>ppt_x</p:attrName>
                                        </p:attrNameLst>
                                      </p:cBhvr>
                                      <p:tavLst>
                                        <p:tav tm="0">
                                          <p:val>
                                            <p:strVal val="#ppt_x"/>
                                          </p:val>
                                        </p:tav>
                                        <p:tav tm="100000">
                                          <p:val>
                                            <p:strVal val="#ppt_x"/>
                                          </p:val>
                                        </p:tav>
                                      </p:tavLst>
                                    </p:anim>
                                    <p:anim calcmode="lin" valueType="num">
                                      <p:cBhvr additive="base">
                                        <p:cTn id="277" dur="70" fill="hold"/>
                                        <p:tgtEl>
                                          <p:spTgt spid="157"/>
                                        </p:tgtEl>
                                        <p:attrNameLst>
                                          <p:attrName>ppt_y</p:attrName>
                                        </p:attrNameLst>
                                      </p:cBhvr>
                                      <p:tavLst>
                                        <p:tav tm="0">
                                          <p:val>
                                            <p:strVal val="1+#ppt_h/2"/>
                                          </p:val>
                                        </p:tav>
                                        <p:tav tm="100000">
                                          <p:val>
                                            <p:strVal val="#ppt_y"/>
                                          </p:val>
                                        </p:tav>
                                      </p:tavLst>
                                    </p:anim>
                                  </p:childTnLst>
                                </p:cTn>
                              </p:par>
                            </p:childTnLst>
                          </p:cTn>
                        </p:par>
                        <p:par>
                          <p:cTn id="278" fill="hold">
                            <p:stCondLst>
                              <p:cond delay="4530"/>
                            </p:stCondLst>
                            <p:childTnLst>
                              <p:par>
                                <p:cTn id="279" presetID="2" presetClass="entr" presetSubtype="4" fill="hold" grpId="0" nodeType="afterEffect">
                                  <p:stCondLst>
                                    <p:cond delay="0"/>
                                  </p:stCondLst>
                                  <p:childTnLst>
                                    <p:set>
                                      <p:cBhvr>
                                        <p:cTn id="280" dur="1" fill="hold">
                                          <p:stCondLst>
                                            <p:cond delay="0"/>
                                          </p:stCondLst>
                                        </p:cTn>
                                        <p:tgtEl>
                                          <p:spTgt spid="158"/>
                                        </p:tgtEl>
                                        <p:attrNameLst>
                                          <p:attrName>style.visibility</p:attrName>
                                        </p:attrNameLst>
                                      </p:cBhvr>
                                      <p:to>
                                        <p:strVal val="visible"/>
                                      </p:to>
                                    </p:set>
                                    <p:anim calcmode="lin" valueType="num">
                                      <p:cBhvr additive="base">
                                        <p:cTn id="281" dur="70" fill="hold"/>
                                        <p:tgtEl>
                                          <p:spTgt spid="158"/>
                                        </p:tgtEl>
                                        <p:attrNameLst>
                                          <p:attrName>ppt_x</p:attrName>
                                        </p:attrNameLst>
                                      </p:cBhvr>
                                      <p:tavLst>
                                        <p:tav tm="0">
                                          <p:val>
                                            <p:strVal val="#ppt_x"/>
                                          </p:val>
                                        </p:tav>
                                        <p:tav tm="100000">
                                          <p:val>
                                            <p:strVal val="#ppt_x"/>
                                          </p:val>
                                        </p:tav>
                                      </p:tavLst>
                                    </p:anim>
                                    <p:anim calcmode="lin" valueType="num">
                                      <p:cBhvr additive="base">
                                        <p:cTn id="282" dur="70" fill="hold"/>
                                        <p:tgtEl>
                                          <p:spTgt spid="158"/>
                                        </p:tgtEl>
                                        <p:attrNameLst>
                                          <p:attrName>ppt_y</p:attrName>
                                        </p:attrNameLst>
                                      </p:cBhvr>
                                      <p:tavLst>
                                        <p:tav tm="0">
                                          <p:val>
                                            <p:strVal val="1+#ppt_h/2"/>
                                          </p:val>
                                        </p:tav>
                                        <p:tav tm="100000">
                                          <p:val>
                                            <p:strVal val="#ppt_y"/>
                                          </p:val>
                                        </p:tav>
                                      </p:tavLst>
                                    </p:anim>
                                  </p:childTnLst>
                                </p:cTn>
                              </p:par>
                            </p:childTnLst>
                          </p:cTn>
                        </p:par>
                        <p:par>
                          <p:cTn id="283" fill="hold">
                            <p:stCondLst>
                              <p:cond delay="4600"/>
                            </p:stCondLst>
                            <p:childTnLst>
                              <p:par>
                                <p:cTn id="284" presetID="2" presetClass="entr" presetSubtype="4" fill="hold" grpId="0" nodeType="afterEffect">
                                  <p:stCondLst>
                                    <p:cond delay="0"/>
                                  </p:stCondLst>
                                  <p:childTnLst>
                                    <p:set>
                                      <p:cBhvr>
                                        <p:cTn id="285" dur="1" fill="hold">
                                          <p:stCondLst>
                                            <p:cond delay="0"/>
                                          </p:stCondLst>
                                        </p:cTn>
                                        <p:tgtEl>
                                          <p:spTgt spid="159"/>
                                        </p:tgtEl>
                                        <p:attrNameLst>
                                          <p:attrName>style.visibility</p:attrName>
                                        </p:attrNameLst>
                                      </p:cBhvr>
                                      <p:to>
                                        <p:strVal val="visible"/>
                                      </p:to>
                                    </p:set>
                                    <p:anim calcmode="lin" valueType="num">
                                      <p:cBhvr additive="base">
                                        <p:cTn id="286" dur="70" fill="hold"/>
                                        <p:tgtEl>
                                          <p:spTgt spid="159"/>
                                        </p:tgtEl>
                                        <p:attrNameLst>
                                          <p:attrName>ppt_x</p:attrName>
                                        </p:attrNameLst>
                                      </p:cBhvr>
                                      <p:tavLst>
                                        <p:tav tm="0">
                                          <p:val>
                                            <p:strVal val="#ppt_x"/>
                                          </p:val>
                                        </p:tav>
                                        <p:tav tm="100000">
                                          <p:val>
                                            <p:strVal val="#ppt_x"/>
                                          </p:val>
                                        </p:tav>
                                      </p:tavLst>
                                    </p:anim>
                                    <p:anim calcmode="lin" valueType="num">
                                      <p:cBhvr additive="base">
                                        <p:cTn id="287" dur="70" fill="hold"/>
                                        <p:tgtEl>
                                          <p:spTgt spid="159"/>
                                        </p:tgtEl>
                                        <p:attrNameLst>
                                          <p:attrName>ppt_y</p:attrName>
                                        </p:attrNameLst>
                                      </p:cBhvr>
                                      <p:tavLst>
                                        <p:tav tm="0">
                                          <p:val>
                                            <p:strVal val="1+#ppt_h/2"/>
                                          </p:val>
                                        </p:tav>
                                        <p:tav tm="100000">
                                          <p:val>
                                            <p:strVal val="#ppt_y"/>
                                          </p:val>
                                        </p:tav>
                                      </p:tavLst>
                                    </p:anim>
                                  </p:childTnLst>
                                </p:cTn>
                              </p:par>
                            </p:childTnLst>
                          </p:cTn>
                        </p:par>
                        <p:par>
                          <p:cTn id="288" fill="hold">
                            <p:stCondLst>
                              <p:cond delay="4670"/>
                            </p:stCondLst>
                            <p:childTnLst>
                              <p:par>
                                <p:cTn id="289" presetID="2" presetClass="entr" presetSubtype="4" fill="hold" grpId="0" nodeType="afterEffect">
                                  <p:stCondLst>
                                    <p:cond delay="0"/>
                                  </p:stCondLst>
                                  <p:childTnLst>
                                    <p:set>
                                      <p:cBhvr>
                                        <p:cTn id="290" dur="1" fill="hold">
                                          <p:stCondLst>
                                            <p:cond delay="0"/>
                                          </p:stCondLst>
                                        </p:cTn>
                                        <p:tgtEl>
                                          <p:spTgt spid="160"/>
                                        </p:tgtEl>
                                        <p:attrNameLst>
                                          <p:attrName>style.visibility</p:attrName>
                                        </p:attrNameLst>
                                      </p:cBhvr>
                                      <p:to>
                                        <p:strVal val="visible"/>
                                      </p:to>
                                    </p:set>
                                    <p:anim calcmode="lin" valueType="num">
                                      <p:cBhvr additive="base">
                                        <p:cTn id="291" dur="70" fill="hold"/>
                                        <p:tgtEl>
                                          <p:spTgt spid="160"/>
                                        </p:tgtEl>
                                        <p:attrNameLst>
                                          <p:attrName>ppt_x</p:attrName>
                                        </p:attrNameLst>
                                      </p:cBhvr>
                                      <p:tavLst>
                                        <p:tav tm="0">
                                          <p:val>
                                            <p:strVal val="#ppt_x"/>
                                          </p:val>
                                        </p:tav>
                                        <p:tav tm="100000">
                                          <p:val>
                                            <p:strVal val="#ppt_x"/>
                                          </p:val>
                                        </p:tav>
                                      </p:tavLst>
                                    </p:anim>
                                    <p:anim calcmode="lin" valueType="num">
                                      <p:cBhvr additive="base">
                                        <p:cTn id="292" dur="70" fill="hold"/>
                                        <p:tgtEl>
                                          <p:spTgt spid="160"/>
                                        </p:tgtEl>
                                        <p:attrNameLst>
                                          <p:attrName>ppt_y</p:attrName>
                                        </p:attrNameLst>
                                      </p:cBhvr>
                                      <p:tavLst>
                                        <p:tav tm="0">
                                          <p:val>
                                            <p:strVal val="1+#ppt_h/2"/>
                                          </p:val>
                                        </p:tav>
                                        <p:tav tm="100000">
                                          <p:val>
                                            <p:strVal val="#ppt_y"/>
                                          </p:val>
                                        </p:tav>
                                      </p:tavLst>
                                    </p:anim>
                                  </p:childTnLst>
                                </p:cTn>
                              </p:par>
                            </p:childTnLst>
                          </p:cTn>
                        </p:par>
                        <p:par>
                          <p:cTn id="293" fill="hold">
                            <p:stCondLst>
                              <p:cond delay="4740"/>
                            </p:stCondLst>
                            <p:childTnLst>
                              <p:par>
                                <p:cTn id="294" presetID="2" presetClass="entr" presetSubtype="4" fill="hold" grpId="0" nodeType="afterEffect">
                                  <p:stCondLst>
                                    <p:cond delay="0"/>
                                  </p:stCondLst>
                                  <p:childTnLst>
                                    <p:set>
                                      <p:cBhvr>
                                        <p:cTn id="295" dur="1" fill="hold">
                                          <p:stCondLst>
                                            <p:cond delay="0"/>
                                          </p:stCondLst>
                                        </p:cTn>
                                        <p:tgtEl>
                                          <p:spTgt spid="161"/>
                                        </p:tgtEl>
                                        <p:attrNameLst>
                                          <p:attrName>style.visibility</p:attrName>
                                        </p:attrNameLst>
                                      </p:cBhvr>
                                      <p:to>
                                        <p:strVal val="visible"/>
                                      </p:to>
                                    </p:set>
                                    <p:anim calcmode="lin" valueType="num">
                                      <p:cBhvr additive="base">
                                        <p:cTn id="296" dur="70" fill="hold"/>
                                        <p:tgtEl>
                                          <p:spTgt spid="161"/>
                                        </p:tgtEl>
                                        <p:attrNameLst>
                                          <p:attrName>ppt_x</p:attrName>
                                        </p:attrNameLst>
                                      </p:cBhvr>
                                      <p:tavLst>
                                        <p:tav tm="0">
                                          <p:val>
                                            <p:strVal val="#ppt_x"/>
                                          </p:val>
                                        </p:tav>
                                        <p:tav tm="100000">
                                          <p:val>
                                            <p:strVal val="#ppt_x"/>
                                          </p:val>
                                        </p:tav>
                                      </p:tavLst>
                                    </p:anim>
                                    <p:anim calcmode="lin" valueType="num">
                                      <p:cBhvr additive="base">
                                        <p:cTn id="297" dur="70" fill="hold"/>
                                        <p:tgtEl>
                                          <p:spTgt spid="161"/>
                                        </p:tgtEl>
                                        <p:attrNameLst>
                                          <p:attrName>ppt_y</p:attrName>
                                        </p:attrNameLst>
                                      </p:cBhvr>
                                      <p:tavLst>
                                        <p:tav tm="0">
                                          <p:val>
                                            <p:strVal val="1+#ppt_h/2"/>
                                          </p:val>
                                        </p:tav>
                                        <p:tav tm="100000">
                                          <p:val>
                                            <p:strVal val="#ppt_y"/>
                                          </p:val>
                                        </p:tav>
                                      </p:tavLst>
                                    </p:anim>
                                  </p:childTnLst>
                                </p:cTn>
                              </p:par>
                            </p:childTnLst>
                          </p:cTn>
                        </p:par>
                        <p:par>
                          <p:cTn id="298" fill="hold">
                            <p:stCondLst>
                              <p:cond delay="4810"/>
                            </p:stCondLst>
                            <p:childTnLst>
                              <p:par>
                                <p:cTn id="299" presetID="2" presetClass="entr" presetSubtype="4" fill="hold" grpId="0" nodeType="afterEffect">
                                  <p:stCondLst>
                                    <p:cond delay="0"/>
                                  </p:stCondLst>
                                  <p:childTnLst>
                                    <p:set>
                                      <p:cBhvr>
                                        <p:cTn id="300" dur="1" fill="hold">
                                          <p:stCondLst>
                                            <p:cond delay="0"/>
                                          </p:stCondLst>
                                        </p:cTn>
                                        <p:tgtEl>
                                          <p:spTgt spid="162"/>
                                        </p:tgtEl>
                                        <p:attrNameLst>
                                          <p:attrName>style.visibility</p:attrName>
                                        </p:attrNameLst>
                                      </p:cBhvr>
                                      <p:to>
                                        <p:strVal val="visible"/>
                                      </p:to>
                                    </p:set>
                                    <p:anim calcmode="lin" valueType="num">
                                      <p:cBhvr additive="base">
                                        <p:cTn id="301" dur="70" fill="hold"/>
                                        <p:tgtEl>
                                          <p:spTgt spid="162"/>
                                        </p:tgtEl>
                                        <p:attrNameLst>
                                          <p:attrName>ppt_x</p:attrName>
                                        </p:attrNameLst>
                                      </p:cBhvr>
                                      <p:tavLst>
                                        <p:tav tm="0">
                                          <p:val>
                                            <p:strVal val="#ppt_x"/>
                                          </p:val>
                                        </p:tav>
                                        <p:tav tm="100000">
                                          <p:val>
                                            <p:strVal val="#ppt_x"/>
                                          </p:val>
                                        </p:tav>
                                      </p:tavLst>
                                    </p:anim>
                                    <p:anim calcmode="lin" valueType="num">
                                      <p:cBhvr additive="base">
                                        <p:cTn id="302" dur="70" fill="hold"/>
                                        <p:tgtEl>
                                          <p:spTgt spid="162"/>
                                        </p:tgtEl>
                                        <p:attrNameLst>
                                          <p:attrName>ppt_y</p:attrName>
                                        </p:attrNameLst>
                                      </p:cBhvr>
                                      <p:tavLst>
                                        <p:tav tm="0">
                                          <p:val>
                                            <p:strVal val="1+#ppt_h/2"/>
                                          </p:val>
                                        </p:tav>
                                        <p:tav tm="100000">
                                          <p:val>
                                            <p:strVal val="#ppt_y"/>
                                          </p:val>
                                        </p:tav>
                                      </p:tavLst>
                                    </p:anim>
                                  </p:childTnLst>
                                </p:cTn>
                              </p:par>
                            </p:childTnLst>
                          </p:cTn>
                        </p:par>
                        <p:par>
                          <p:cTn id="303" fill="hold">
                            <p:stCondLst>
                              <p:cond delay="4880"/>
                            </p:stCondLst>
                            <p:childTnLst>
                              <p:par>
                                <p:cTn id="304" presetID="2" presetClass="entr" presetSubtype="4" fill="hold" grpId="0" nodeType="afterEffect">
                                  <p:stCondLst>
                                    <p:cond delay="0"/>
                                  </p:stCondLst>
                                  <p:childTnLst>
                                    <p:set>
                                      <p:cBhvr>
                                        <p:cTn id="305" dur="1" fill="hold">
                                          <p:stCondLst>
                                            <p:cond delay="0"/>
                                          </p:stCondLst>
                                        </p:cTn>
                                        <p:tgtEl>
                                          <p:spTgt spid="163"/>
                                        </p:tgtEl>
                                        <p:attrNameLst>
                                          <p:attrName>style.visibility</p:attrName>
                                        </p:attrNameLst>
                                      </p:cBhvr>
                                      <p:to>
                                        <p:strVal val="visible"/>
                                      </p:to>
                                    </p:set>
                                    <p:anim calcmode="lin" valueType="num">
                                      <p:cBhvr additive="base">
                                        <p:cTn id="306" dur="70" fill="hold"/>
                                        <p:tgtEl>
                                          <p:spTgt spid="163"/>
                                        </p:tgtEl>
                                        <p:attrNameLst>
                                          <p:attrName>ppt_x</p:attrName>
                                        </p:attrNameLst>
                                      </p:cBhvr>
                                      <p:tavLst>
                                        <p:tav tm="0">
                                          <p:val>
                                            <p:strVal val="#ppt_x"/>
                                          </p:val>
                                        </p:tav>
                                        <p:tav tm="100000">
                                          <p:val>
                                            <p:strVal val="#ppt_x"/>
                                          </p:val>
                                        </p:tav>
                                      </p:tavLst>
                                    </p:anim>
                                    <p:anim calcmode="lin" valueType="num">
                                      <p:cBhvr additive="base">
                                        <p:cTn id="307" dur="70" fill="hold"/>
                                        <p:tgtEl>
                                          <p:spTgt spid="163"/>
                                        </p:tgtEl>
                                        <p:attrNameLst>
                                          <p:attrName>ppt_y</p:attrName>
                                        </p:attrNameLst>
                                      </p:cBhvr>
                                      <p:tavLst>
                                        <p:tav tm="0">
                                          <p:val>
                                            <p:strVal val="1+#ppt_h/2"/>
                                          </p:val>
                                        </p:tav>
                                        <p:tav tm="100000">
                                          <p:val>
                                            <p:strVal val="#ppt_y"/>
                                          </p:val>
                                        </p:tav>
                                      </p:tavLst>
                                    </p:anim>
                                  </p:childTnLst>
                                </p:cTn>
                              </p:par>
                            </p:childTnLst>
                          </p:cTn>
                        </p:par>
                        <p:par>
                          <p:cTn id="308" fill="hold">
                            <p:stCondLst>
                              <p:cond delay="4950"/>
                            </p:stCondLst>
                            <p:childTnLst>
                              <p:par>
                                <p:cTn id="309" presetID="2" presetClass="entr" presetSubtype="4" fill="hold" grpId="0" nodeType="afterEffect">
                                  <p:stCondLst>
                                    <p:cond delay="0"/>
                                  </p:stCondLst>
                                  <p:childTnLst>
                                    <p:set>
                                      <p:cBhvr>
                                        <p:cTn id="310" dur="1" fill="hold">
                                          <p:stCondLst>
                                            <p:cond delay="0"/>
                                          </p:stCondLst>
                                        </p:cTn>
                                        <p:tgtEl>
                                          <p:spTgt spid="164"/>
                                        </p:tgtEl>
                                        <p:attrNameLst>
                                          <p:attrName>style.visibility</p:attrName>
                                        </p:attrNameLst>
                                      </p:cBhvr>
                                      <p:to>
                                        <p:strVal val="visible"/>
                                      </p:to>
                                    </p:set>
                                    <p:anim calcmode="lin" valueType="num">
                                      <p:cBhvr additive="base">
                                        <p:cTn id="311" dur="70" fill="hold"/>
                                        <p:tgtEl>
                                          <p:spTgt spid="164"/>
                                        </p:tgtEl>
                                        <p:attrNameLst>
                                          <p:attrName>ppt_x</p:attrName>
                                        </p:attrNameLst>
                                      </p:cBhvr>
                                      <p:tavLst>
                                        <p:tav tm="0">
                                          <p:val>
                                            <p:strVal val="#ppt_x"/>
                                          </p:val>
                                        </p:tav>
                                        <p:tav tm="100000">
                                          <p:val>
                                            <p:strVal val="#ppt_x"/>
                                          </p:val>
                                        </p:tav>
                                      </p:tavLst>
                                    </p:anim>
                                    <p:anim calcmode="lin" valueType="num">
                                      <p:cBhvr additive="base">
                                        <p:cTn id="312" dur="70" fill="hold"/>
                                        <p:tgtEl>
                                          <p:spTgt spid="164"/>
                                        </p:tgtEl>
                                        <p:attrNameLst>
                                          <p:attrName>ppt_y</p:attrName>
                                        </p:attrNameLst>
                                      </p:cBhvr>
                                      <p:tavLst>
                                        <p:tav tm="0">
                                          <p:val>
                                            <p:strVal val="1+#ppt_h/2"/>
                                          </p:val>
                                        </p:tav>
                                        <p:tav tm="100000">
                                          <p:val>
                                            <p:strVal val="#ppt_y"/>
                                          </p:val>
                                        </p:tav>
                                      </p:tavLst>
                                    </p:anim>
                                  </p:childTnLst>
                                </p:cTn>
                              </p:par>
                            </p:childTnLst>
                          </p:cTn>
                        </p:par>
                        <p:par>
                          <p:cTn id="313" fill="hold">
                            <p:stCondLst>
                              <p:cond delay="5020"/>
                            </p:stCondLst>
                            <p:childTnLst>
                              <p:par>
                                <p:cTn id="314" presetID="2" presetClass="entr" presetSubtype="4" fill="hold" grpId="0" nodeType="afterEffect">
                                  <p:stCondLst>
                                    <p:cond delay="0"/>
                                  </p:stCondLst>
                                  <p:childTnLst>
                                    <p:set>
                                      <p:cBhvr>
                                        <p:cTn id="315" dur="1" fill="hold">
                                          <p:stCondLst>
                                            <p:cond delay="0"/>
                                          </p:stCondLst>
                                        </p:cTn>
                                        <p:tgtEl>
                                          <p:spTgt spid="165"/>
                                        </p:tgtEl>
                                        <p:attrNameLst>
                                          <p:attrName>style.visibility</p:attrName>
                                        </p:attrNameLst>
                                      </p:cBhvr>
                                      <p:to>
                                        <p:strVal val="visible"/>
                                      </p:to>
                                    </p:set>
                                    <p:anim calcmode="lin" valueType="num">
                                      <p:cBhvr additive="base">
                                        <p:cTn id="316" dur="70" fill="hold"/>
                                        <p:tgtEl>
                                          <p:spTgt spid="165"/>
                                        </p:tgtEl>
                                        <p:attrNameLst>
                                          <p:attrName>ppt_x</p:attrName>
                                        </p:attrNameLst>
                                      </p:cBhvr>
                                      <p:tavLst>
                                        <p:tav tm="0">
                                          <p:val>
                                            <p:strVal val="#ppt_x"/>
                                          </p:val>
                                        </p:tav>
                                        <p:tav tm="100000">
                                          <p:val>
                                            <p:strVal val="#ppt_x"/>
                                          </p:val>
                                        </p:tav>
                                      </p:tavLst>
                                    </p:anim>
                                    <p:anim calcmode="lin" valueType="num">
                                      <p:cBhvr additive="base">
                                        <p:cTn id="317" dur="70" fill="hold"/>
                                        <p:tgtEl>
                                          <p:spTgt spid="165"/>
                                        </p:tgtEl>
                                        <p:attrNameLst>
                                          <p:attrName>ppt_y</p:attrName>
                                        </p:attrNameLst>
                                      </p:cBhvr>
                                      <p:tavLst>
                                        <p:tav tm="0">
                                          <p:val>
                                            <p:strVal val="1+#ppt_h/2"/>
                                          </p:val>
                                        </p:tav>
                                        <p:tav tm="100000">
                                          <p:val>
                                            <p:strVal val="#ppt_y"/>
                                          </p:val>
                                        </p:tav>
                                      </p:tavLst>
                                    </p:anim>
                                  </p:childTnLst>
                                </p:cTn>
                              </p:par>
                            </p:childTnLst>
                          </p:cTn>
                        </p:par>
                        <p:par>
                          <p:cTn id="318" fill="hold">
                            <p:stCondLst>
                              <p:cond delay="5090"/>
                            </p:stCondLst>
                            <p:childTnLst>
                              <p:par>
                                <p:cTn id="319" presetID="2" presetClass="entr" presetSubtype="4" fill="hold" grpId="0" nodeType="afterEffect">
                                  <p:stCondLst>
                                    <p:cond delay="0"/>
                                  </p:stCondLst>
                                  <p:childTnLst>
                                    <p:set>
                                      <p:cBhvr>
                                        <p:cTn id="320" dur="1" fill="hold">
                                          <p:stCondLst>
                                            <p:cond delay="0"/>
                                          </p:stCondLst>
                                        </p:cTn>
                                        <p:tgtEl>
                                          <p:spTgt spid="166"/>
                                        </p:tgtEl>
                                        <p:attrNameLst>
                                          <p:attrName>style.visibility</p:attrName>
                                        </p:attrNameLst>
                                      </p:cBhvr>
                                      <p:to>
                                        <p:strVal val="visible"/>
                                      </p:to>
                                    </p:set>
                                    <p:anim calcmode="lin" valueType="num">
                                      <p:cBhvr additive="base">
                                        <p:cTn id="321" dur="70" fill="hold"/>
                                        <p:tgtEl>
                                          <p:spTgt spid="166"/>
                                        </p:tgtEl>
                                        <p:attrNameLst>
                                          <p:attrName>ppt_x</p:attrName>
                                        </p:attrNameLst>
                                      </p:cBhvr>
                                      <p:tavLst>
                                        <p:tav tm="0">
                                          <p:val>
                                            <p:strVal val="#ppt_x"/>
                                          </p:val>
                                        </p:tav>
                                        <p:tav tm="100000">
                                          <p:val>
                                            <p:strVal val="#ppt_x"/>
                                          </p:val>
                                        </p:tav>
                                      </p:tavLst>
                                    </p:anim>
                                    <p:anim calcmode="lin" valueType="num">
                                      <p:cBhvr additive="base">
                                        <p:cTn id="322" dur="70" fill="hold"/>
                                        <p:tgtEl>
                                          <p:spTgt spid="166"/>
                                        </p:tgtEl>
                                        <p:attrNameLst>
                                          <p:attrName>ppt_y</p:attrName>
                                        </p:attrNameLst>
                                      </p:cBhvr>
                                      <p:tavLst>
                                        <p:tav tm="0">
                                          <p:val>
                                            <p:strVal val="1+#ppt_h/2"/>
                                          </p:val>
                                        </p:tav>
                                        <p:tav tm="100000">
                                          <p:val>
                                            <p:strVal val="#ppt_y"/>
                                          </p:val>
                                        </p:tav>
                                      </p:tavLst>
                                    </p:anim>
                                  </p:childTnLst>
                                </p:cTn>
                              </p:par>
                            </p:childTnLst>
                          </p:cTn>
                        </p:par>
                        <p:par>
                          <p:cTn id="323" fill="hold">
                            <p:stCondLst>
                              <p:cond delay="5160"/>
                            </p:stCondLst>
                            <p:childTnLst>
                              <p:par>
                                <p:cTn id="324" presetID="2" presetClass="entr" presetSubtype="4" fill="hold" grpId="0" nodeType="afterEffect">
                                  <p:stCondLst>
                                    <p:cond delay="0"/>
                                  </p:stCondLst>
                                  <p:childTnLst>
                                    <p:set>
                                      <p:cBhvr>
                                        <p:cTn id="325" dur="1" fill="hold">
                                          <p:stCondLst>
                                            <p:cond delay="0"/>
                                          </p:stCondLst>
                                        </p:cTn>
                                        <p:tgtEl>
                                          <p:spTgt spid="167"/>
                                        </p:tgtEl>
                                        <p:attrNameLst>
                                          <p:attrName>style.visibility</p:attrName>
                                        </p:attrNameLst>
                                      </p:cBhvr>
                                      <p:to>
                                        <p:strVal val="visible"/>
                                      </p:to>
                                    </p:set>
                                    <p:anim calcmode="lin" valueType="num">
                                      <p:cBhvr additive="base">
                                        <p:cTn id="326" dur="70" fill="hold"/>
                                        <p:tgtEl>
                                          <p:spTgt spid="167"/>
                                        </p:tgtEl>
                                        <p:attrNameLst>
                                          <p:attrName>ppt_x</p:attrName>
                                        </p:attrNameLst>
                                      </p:cBhvr>
                                      <p:tavLst>
                                        <p:tav tm="0">
                                          <p:val>
                                            <p:strVal val="#ppt_x"/>
                                          </p:val>
                                        </p:tav>
                                        <p:tav tm="100000">
                                          <p:val>
                                            <p:strVal val="#ppt_x"/>
                                          </p:val>
                                        </p:tav>
                                      </p:tavLst>
                                    </p:anim>
                                    <p:anim calcmode="lin" valueType="num">
                                      <p:cBhvr additive="base">
                                        <p:cTn id="327" dur="70" fill="hold"/>
                                        <p:tgtEl>
                                          <p:spTgt spid="167"/>
                                        </p:tgtEl>
                                        <p:attrNameLst>
                                          <p:attrName>ppt_y</p:attrName>
                                        </p:attrNameLst>
                                      </p:cBhvr>
                                      <p:tavLst>
                                        <p:tav tm="0">
                                          <p:val>
                                            <p:strVal val="1+#ppt_h/2"/>
                                          </p:val>
                                        </p:tav>
                                        <p:tav tm="100000">
                                          <p:val>
                                            <p:strVal val="#ppt_y"/>
                                          </p:val>
                                        </p:tav>
                                      </p:tavLst>
                                    </p:anim>
                                  </p:childTnLst>
                                </p:cTn>
                              </p:par>
                            </p:childTnLst>
                          </p:cTn>
                        </p:par>
                        <p:par>
                          <p:cTn id="328" fill="hold">
                            <p:stCondLst>
                              <p:cond delay="5230"/>
                            </p:stCondLst>
                            <p:childTnLst>
                              <p:par>
                                <p:cTn id="329" presetID="2" presetClass="entr" presetSubtype="4" fill="hold" grpId="0" nodeType="afterEffect">
                                  <p:stCondLst>
                                    <p:cond delay="0"/>
                                  </p:stCondLst>
                                  <p:childTnLst>
                                    <p:set>
                                      <p:cBhvr>
                                        <p:cTn id="330" dur="1" fill="hold">
                                          <p:stCondLst>
                                            <p:cond delay="0"/>
                                          </p:stCondLst>
                                        </p:cTn>
                                        <p:tgtEl>
                                          <p:spTgt spid="168"/>
                                        </p:tgtEl>
                                        <p:attrNameLst>
                                          <p:attrName>style.visibility</p:attrName>
                                        </p:attrNameLst>
                                      </p:cBhvr>
                                      <p:to>
                                        <p:strVal val="visible"/>
                                      </p:to>
                                    </p:set>
                                    <p:anim calcmode="lin" valueType="num">
                                      <p:cBhvr additive="base">
                                        <p:cTn id="331" dur="70" fill="hold"/>
                                        <p:tgtEl>
                                          <p:spTgt spid="168"/>
                                        </p:tgtEl>
                                        <p:attrNameLst>
                                          <p:attrName>ppt_x</p:attrName>
                                        </p:attrNameLst>
                                      </p:cBhvr>
                                      <p:tavLst>
                                        <p:tav tm="0">
                                          <p:val>
                                            <p:strVal val="#ppt_x"/>
                                          </p:val>
                                        </p:tav>
                                        <p:tav tm="100000">
                                          <p:val>
                                            <p:strVal val="#ppt_x"/>
                                          </p:val>
                                        </p:tav>
                                      </p:tavLst>
                                    </p:anim>
                                    <p:anim calcmode="lin" valueType="num">
                                      <p:cBhvr additive="base">
                                        <p:cTn id="332" dur="70" fill="hold"/>
                                        <p:tgtEl>
                                          <p:spTgt spid="168"/>
                                        </p:tgtEl>
                                        <p:attrNameLst>
                                          <p:attrName>ppt_y</p:attrName>
                                        </p:attrNameLst>
                                      </p:cBhvr>
                                      <p:tavLst>
                                        <p:tav tm="0">
                                          <p:val>
                                            <p:strVal val="1+#ppt_h/2"/>
                                          </p:val>
                                        </p:tav>
                                        <p:tav tm="100000">
                                          <p:val>
                                            <p:strVal val="#ppt_y"/>
                                          </p:val>
                                        </p:tav>
                                      </p:tavLst>
                                    </p:anim>
                                  </p:childTnLst>
                                </p:cTn>
                              </p:par>
                            </p:childTnLst>
                          </p:cTn>
                        </p:par>
                        <p:par>
                          <p:cTn id="333" fill="hold">
                            <p:stCondLst>
                              <p:cond delay="5300"/>
                            </p:stCondLst>
                            <p:childTnLst>
                              <p:par>
                                <p:cTn id="334" presetID="2" presetClass="entr" presetSubtype="4" fill="hold" grpId="0" nodeType="afterEffect">
                                  <p:stCondLst>
                                    <p:cond delay="0"/>
                                  </p:stCondLst>
                                  <p:childTnLst>
                                    <p:set>
                                      <p:cBhvr>
                                        <p:cTn id="335" dur="1" fill="hold">
                                          <p:stCondLst>
                                            <p:cond delay="0"/>
                                          </p:stCondLst>
                                        </p:cTn>
                                        <p:tgtEl>
                                          <p:spTgt spid="169"/>
                                        </p:tgtEl>
                                        <p:attrNameLst>
                                          <p:attrName>style.visibility</p:attrName>
                                        </p:attrNameLst>
                                      </p:cBhvr>
                                      <p:to>
                                        <p:strVal val="visible"/>
                                      </p:to>
                                    </p:set>
                                    <p:anim calcmode="lin" valueType="num">
                                      <p:cBhvr additive="base">
                                        <p:cTn id="336" dur="70" fill="hold"/>
                                        <p:tgtEl>
                                          <p:spTgt spid="169"/>
                                        </p:tgtEl>
                                        <p:attrNameLst>
                                          <p:attrName>ppt_x</p:attrName>
                                        </p:attrNameLst>
                                      </p:cBhvr>
                                      <p:tavLst>
                                        <p:tav tm="0">
                                          <p:val>
                                            <p:strVal val="#ppt_x"/>
                                          </p:val>
                                        </p:tav>
                                        <p:tav tm="100000">
                                          <p:val>
                                            <p:strVal val="#ppt_x"/>
                                          </p:val>
                                        </p:tav>
                                      </p:tavLst>
                                    </p:anim>
                                    <p:anim calcmode="lin" valueType="num">
                                      <p:cBhvr additive="base">
                                        <p:cTn id="337" dur="70" fill="hold"/>
                                        <p:tgtEl>
                                          <p:spTgt spid="169"/>
                                        </p:tgtEl>
                                        <p:attrNameLst>
                                          <p:attrName>ppt_y</p:attrName>
                                        </p:attrNameLst>
                                      </p:cBhvr>
                                      <p:tavLst>
                                        <p:tav tm="0">
                                          <p:val>
                                            <p:strVal val="1+#ppt_h/2"/>
                                          </p:val>
                                        </p:tav>
                                        <p:tav tm="100000">
                                          <p:val>
                                            <p:strVal val="#ppt_y"/>
                                          </p:val>
                                        </p:tav>
                                      </p:tavLst>
                                    </p:anim>
                                  </p:childTnLst>
                                </p:cTn>
                              </p:par>
                            </p:childTnLst>
                          </p:cTn>
                        </p:par>
                        <p:par>
                          <p:cTn id="338" fill="hold">
                            <p:stCondLst>
                              <p:cond delay="5370"/>
                            </p:stCondLst>
                            <p:childTnLst>
                              <p:par>
                                <p:cTn id="339" presetID="2" presetClass="entr" presetSubtype="4" fill="hold" grpId="0" nodeType="afterEffect">
                                  <p:stCondLst>
                                    <p:cond delay="0"/>
                                  </p:stCondLst>
                                  <p:childTnLst>
                                    <p:set>
                                      <p:cBhvr>
                                        <p:cTn id="340" dur="1" fill="hold">
                                          <p:stCondLst>
                                            <p:cond delay="0"/>
                                          </p:stCondLst>
                                        </p:cTn>
                                        <p:tgtEl>
                                          <p:spTgt spid="170"/>
                                        </p:tgtEl>
                                        <p:attrNameLst>
                                          <p:attrName>style.visibility</p:attrName>
                                        </p:attrNameLst>
                                      </p:cBhvr>
                                      <p:to>
                                        <p:strVal val="visible"/>
                                      </p:to>
                                    </p:set>
                                    <p:anim calcmode="lin" valueType="num">
                                      <p:cBhvr additive="base">
                                        <p:cTn id="341" dur="70" fill="hold"/>
                                        <p:tgtEl>
                                          <p:spTgt spid="170"/>
                                        </p:tgtEl>
                                        <p:attrNameLst>
                                          <p:attrName>ppt_x</p:attrName>
                                        </p:attrNameLst>
                                      </p:cBhvr>
                                      <p:tavLst>
                                        <p:tav tm="0">
                                          <p:val>
                                            <p:strVal val="#ppt_x"/>
                                          </p:val>
                                        </p:tav>
                                        <p:tav tm="100000">
                                          <p:val>
                                            <p:strVal val="#ppt_x"/>
                                          </p:val>
                                        </p:tav>
                                      </p:tavLst>
                                    </p:anim>
                                    <p:anim calcmode="lin" valueType="num">
                                      <p:cBhvr additive="base">
                                        <p:cTn id="342" dur="70" fill="hold"/>
                                        <p:tgtEl>
                                          <p:spTgt spid="170"/>
                                        </p:tgtEl>
                                        <p:attrNameLst>
                                          <p:attrName>ppt_y</p:attrName>
                                        </p:attrNameLst>
                                      </p:cBhvr>
                                      <p:tavLst>
                                        <p:tav tm="0">
                                          <p:val>
                                            <p:strVal val="1+#ppt_h/2"/>
                                          </p:val>
                                        </p:tav>
                                        <p:tav tm="100000">
                                          <p:val>
                                            <p:strVal val="#ppt_y"/>
                                          </p:val>
                                        </p:tav>
                                      </p:tavLst>
                                    </p:anim>
                                  </p:childTnLst>
                                </p:cTn>
                              </p:par>
                            </p:childTnLst>
                          </p:cTn>
                        </p:par>
                        <p:par>
                          <p:cTn id="343" fill="hold">
                            <p:stCondLst>
                              <p:cond delay="5440"/>
                            </p:stCondLst>
                            <p:childTnLst>
                              <p:par>
                                <p:cTn id="344" presetID="2" presetClass="entr" presetSubtype="4" fill="hold" grpId="0" nodeType="afterEffect">
                                  <p:stCondLst>
                                    <p:cond delay="0"/>
                                  </p:stCondLst>
                                  <p:childTnLst>
                                    <p:set>
                                      <p:cBhvr>
                                        <p:cTn id="345" dur="1" fill="hold">
                                          <p:stCondLst>
                                            <p:cond delay="0"/>
                                          </p:stCondLst>
                                        </p:cTn>
                                        <p:tgtEl>
                                          <p:spTgt spid="171"/>
                                        </p:tgtEl>
                                        <p:attrNameLst>
                                          <p:attrName>style.visibility</p:attrName>
                                        </p:attrNameLst>
                                      </p:cBhvr>
                                      <p:to>
                                        <p:strVal val="visible"/>
                                      </p:to>
                                    </p:set>
                                    <p:anim calcmode="lin" valueType="num">
                                      <p:cBhvr additive="base">
                                        <p:cTn id="346" dur="70" fill="hold"/>
                                        <p:tgtEl>
                                          <p:spTgt spid="171"/>
                                        </p:tgtEl>
                                        <p:attrNameLst>
                                          <p:attrName>ppt_x</p:attrName>
                                        </p:attrNameLst>
                                      </p:cBhvr>
                                      <p:tavLst>
                                        <p:tav tm="0">
                                          <p:val>
                                            <p:strVal val="#ppt_x"/>
                                          </p:val>
                                        </p:tav>
                                        <p:tav tm="100000">
                                          <p:val>
                                            <p:strVal val="#ppt_x"/>
                                          </p:val>
                                        </p:tav>
                                      </p:tavLst>
                                    </p:anim>
                                    <p:anim calcmode="lin" valueType="num">
                                      <p:cBhvr additive="base">
                                        <p:cTn id="347" dur="70" fill="hold"/>
                                        <p:tgtEl>
                                          <p:spTgt spid="171"/>
                                        </p:tgtEl>
                                        <p:attrNameLst>
                                          <p:attrName>ppt_y</p:attrName>
                                        </p:attrNameLst>
                                      </p:cBhvr>
                                      <p:tavLst>
                                        <p:tav tm="0">
                                          <p:val>
                                            <p:strVal val="1+#ppt_h/2"/>
                                          </p:val>
                                        </p:tav>
                                        <p:tav tm="100000">
                                          <p:val>
                                            <p:strVal val="#ppt_y"/>
                                          </p:val>
                                        </p:tav>
                                      </p:tavLst>
                                    </p:anim>
                                  </p:childTnLst>
                                </p:cTn>
                              </p:par>
                            </p:childTnLst>
                          </p:cTn>
                        </p:par>
                        <p:par>
                          <p:cTn id="348" fill="hold">
                            <p:stCondLst>
                              <p:cond delay="5510"/>
                            </p:stCondLst>
                            <p:childTnLst>
                              <p:par>
                                <p:cTn id="349" presetID="2" presetClass="entr" presetSubtype="4" fill="hold" grpId="0" nodeType="afterEffect">
                                  <p:stCondLst>
                                    <p:cond delay="0"/>
                                  </p:stCondLst>
                                  <p:childTnLst>
                                    <p:set>
                                      <p:cBhvr>
                                        <p:cTn id="350" dur="1" fill="hold">
                                          <p:stCondLst>
                                            <p:cond delay="0"/>
                                          </p:stCondLst>
                                        </p:cTn>
                                        <p:tgtEl>
                                          <p:spTgt spid="172"/>
                                        </p:tgtEl>
                                        <p:attrNameLst>
                                          <p:attrName>style.visibility</p:attrName>
                                        </p:attrNameLst>
                                      </p:cBhvr>
                                      <p:to>
                                        <p:strVal val="visible"/>
                                      </p:to>
                                    </p:set>
                                    <p:anim calcmode="lin" valueType="num">
                                      <p:cBhvr additive="base">
                                        <p:cTn id="351" dur="70" fill="hold"/>
                                        <p:tgtEl>
                                          <p:spTgt spid="172"/>
                                        </p:tgtEl>
                                        <p:attrNameLst>
                                          <p:attrName>ppt_x</p:attrName>
                                        </p:attrNameLst>
                                      </p:cBhvr>
                                      <p:tavLst>
                                        <p:tav tm="0">
                                          <p:val>
                                            <p:strVal val="#ppt_x"/>
                                          </p:val>
                                        </p:tav>
                                        <p:tav tm="100000">
                                          <p:val>
                                            <p:strVal val="#ppt_x"/>
                                          </p:val>
                                        </p:tav>
                                      </p:tavLst>
                                    </p:anim>
                                    <p:anim calcmode="lin" valueType="num">
                                      <p:cBhvr additive="base">
                                        <p:cTn id="352" dur="70" fill="hold"/>
                                        <p:tgtEl>
                                          <p:spTgt spid="172"/>
                                        </p:tgtEl>
                                        <p:attrNameLst>
                                          <p:attrName>ppt_y</p:attrName>
                                        </p:attrNameLst>
                                      </p:cBhvr>
                                      <p:tavLst>
                                        <p:tav tm="0">
                                          <p:val>
                                            <p:strVal val="1+#ppt_h/2"/>
                                          </p:val>
                                        </p:tav>
                                        <p:tav tm="100000">
                                          <p:val>
                                            <p:strVal val="#ppt_y"/>
                                          </p:val>
                                        </p:tav>
                                      </p:tavLst>
                                    </p:anim>
                                  </p:childTnLst>
                                </p:cTn>
                              </p:par>
                            </p:childTnLst>
                          </p:cTn>
                        </p:par>
                        <p:par>
                          <p:cTn id="353" fill="hold">
                            <p:stCondLst>
                              <p:cond delay="5580"/>
                            </p:stCondLst>
                            <p:childTnLst>
                              <p:par>
                                <p:cTn id="354" presetID="2" presetClass="entr" presetSubtype="4" fill="hold" grpId="0" nodeType="afterEffect">
                                  <p:stCondLst>
                                    <p:cond delay="0"/>
                                  </p:stCondLst>
                                  <p:childTnLst>
                                    <p:set>
                                      <p:cBhvr>
                                        <p:cTn id="355" dur="1" fill="hold">
                                          <p:stCondLst>
                                            <p:cond delay="0"/>
                                          </p:stCondLst>
                                        </p:cTn>
                                        <p:tgtEl>
                                          <p:spTgt spid="173"/>
                                        </p:tgtEl>
                                        <p:attrNameLst>
                                          <p:attrName>style.visibility</p:attrName>
                                        </p:attrNameLst>
                                      </p:cBhvr>
                                      <p:to>
                                        <p:strVal val="visible"/>
                                      </p:to>
                                    </p:set>
                                    <p:anim calcmode="lin" valueType="num">
                                      <p:cBhvr additive="base">
                                        <p:cTn id="356" dur="70" fill="hold"/>
                                        <p:tgtEl>
                                          <p:spTgt spid="173"/>
                                        </p:tgtEl>
                                        <p:attrNameLst>
                                          <p:attrName>ppt_x</p:attrName>
                                        </p:attrNameLst>
                                      </p:cBhvr>
                                      <p:tavLst>
                                        <p:tav tm="0">
                                          <p:val>
                                            <p:strVal val="#ppt_x"/>
                                          </p:val>
                                        </p:tav>
                                        <p:tav tm="100000">
                                          <p:val>
                                            <p:strVal val="#ppt_x"/>
                                          </p:val>
                                        </p:tav>
                                      </p:tavLst>
                                    </p:anim>
                                    <p:anim calcmode="lin" valueType="num">
                                      <p:cBhvr additive="base">
                                        <p:cTn id="357" dur="70" fill="hold"/>
                                        <p:tgtEl>
                                          <p:spTgt spid="173"/>
                                        </p:tgtEl>
                                        <p:attrNameLst>
                                          <p:attrName>ppt_y</p:attrName>
                                        </p:attrNameLst>
                                      </p:cBhvr>
                                      <p:tavLst>
                                        <p:tav tm="0">
                                          <p:val>
                                            <p:strVal val="1+#ppt_h/2"/>
                                          </p:val>
                                        </p:tav>
                                        <p:tav tm="100000">
                                          <p:val>
                                            <p:strVal val="#ppt_y"/>
                                          </p:val>
                                        </p:tav>
                                      </p:tavLst>
                                    </p:anim>
                                  </p:childTnLst>
                                </p:cTn>
                              </p:par>
                            </p:childTnLst>
                          </p:cTn>
                        </p:par>
                        <p:par>
                          <p:cTn id="358" fill="hold">
                            <p:stCondLst>
                              <p:cond delay="5650"/>
                            </p:stCondLst>
                            <p:childTnLst>
                              <p:par>
                                <p:cTn id="359" presetID="2" presetClass="entr" presetSubtype="4" fill="hold" grpId="0" nodeType="afterEffect">
                                  <p:stCondLst>
                                    <p:cond delay="0"/>
                                  </p:stCondLst>
                                  <p:childTnLst>
                                    <p:set>
                                      <p:cBhvr>
                                        <p:cTn id="360" dur="1" fill="hold">
                                          <p:stCondLst>
                                            <p:cond delay="0"/>
                                          </p:stCondLst>
                                        </p:cTn>
                                        <p:tgtEl>
                                          <p:spTgt spid="174"/>
                                        </p:tgtEl>
                                        <p:attrNameLst>
                                          <p:attrName>style.visibility</p:attrName>
                                        </p:attrNameLst>
                                      </p:cBhvr>
                                      <p:to>
                                        <p:strVal val="visible"/>
                                      </p:to>
                                    </p:set>
                                    <p:anim calcmode="lin" valueType="num">
                                      <p:cBhvr additive="base">
                                        <p:cTn id="361" dur="70" fill="hold"/>
                                        <p:tgtEl>
                                          <p:spTgt spid="174"/>
                                        </p:tgtEl>
                                        <p:attrNameLst>
                                          <p:attrName>ppt_x</p:attrName>
                                        </p:attrNameLst>
                                      </p:cBhvr>
                                      <p:tavLst>
                                        <p:tav tm="0">
                                          <p:val>
                                            <p:strVal val="#ppt_x"/>
                                          </p:val>
                                        </p:tav>
                                        <p:tav tm="100000">
                                          <p:val>
                                            <p:strVal val="#ppt_x"/>
                                          </p:val>
                                        </p:tav>
                                      </p:tavLst>
                                    </p:anim>
                                    <p:anim calcmode="lin" valueType="num">
                                      <p:cBhvr additive="base">
                                        <p:cTn id="362" dur="70" fill="hold"/>
                                        <p:tgtEl>
                                          <p:spTgt spid="174"/>
                                        </p:tgtEl>
                                        <p:attrNameLst>
                                          <p:attrName>ppt_y</p:attrName>
                                        </p:attrNameLst>
                                      </p:cBhvr>
                                      <p:tavLst>
                                        <p:tav tm="0">
                                          <p:val>
                                            <p:strVal val="1+#ppt_h/2"/>
                                          </p:val>
                                        </p:tav>
                                        <p:tav tm="100000">
                                          <p:val>
                                            <p:strVal val="#ppt_y"/>
                                          </p:val>
                                        </p:tav>
                                      </p:tavLst>
                                    </p:anim>
                                  </p:childTnLst>
                                </p:cTn>
                              </p:par>
                            </p:childTnLst>
                          </p:cTn>
                        </p:par>
                        <p:par>
                          <p:cTn id="363" fill="hold">
                            <p:stCondLst>
                              <p:cond delay="5720"/>
                            </p:stCondLst>
                            <p:childTnLst>
                              <p:par>
                                <p:cTn id="364" presetID="2" presetClass="entr" presetSubtype="4" fill="hold" grpId="0" nodeType="afterEffect">
                                  <p:stCondLst>
                                    <p:cond delay="0"/>
                                  </p:stCondLst>
                                  <p:childTnLst>
                                    <p:set>
                                      <p:cBhvr>
                                        <p:cTn id="365" dur="1" fill="hold">
                                          <p:stCondLst>
                                            <p:cond delay="0"/>
                                          </p:stCondLst>
                                        </p:cTn>
                                        <p:tgtEl>
                                          <p:spTgt spid="175"/>
                                        </p:tgtEl>
                                        <p:attrNameLst>
                                          <p:attrName>style.visibility</p:attrName>
                                        </p:attrNameLst>
                                      </p:cBhvr>
                                      <p:to>
                                        <p:strVal val="visible"/>
                                      </p:to>
                                    </p:set>
                                    <p:anim calcmode="lin" valueType="num">
                                      <p:cBhvr additive="base">
                                        <p:cTn id="366" dur="70" fill="hold"/>
                                        <p:tgtEl>
                                          <p:spTgt spid="175"/>
                                        </p:tgtEl>
                                        <p:attrNameLst>
                                          <p:attrName>ppt_x</p:attrName>
                                        </p:attrNameLst>
                                      </p:cBhvr>
                                      <p:tavLst>
                                        <p:tav tm="0">
                                          <p:val>
                                            <p:strVal val="#ppt_x"/>
                                          </p:val>
                                        </p:tav>
                                        <p:tav tm="100000">
                                          <p:val>
                                            <p:strVal val="#ppt_x"/>
                                          </p:val>
                                        </p:tav>
                                      </p:tavLst>
                                    </p:anim>
                                    <p:anim calcmode="lin" valueType="num">
                                      <p:cBhvr additive="base">
                                        <p:cTn id="367" dur="70" fill="hold"/>
                                        <p:tgtEl>
                                          <p:spTgt spid="175"/>
                                        </p:tgtEl>
                                        <p:attrNameLst>
                                          <p:attrName>ppt_y</p:attrName>
                                        </p:attrNameLst>
                                      </p:cBhvr>
                                      <p:tavLst>
                                        <p:tav tm="0">
                                          <p:val>
                                            <p:strVal val="1+#ppt_h/2"/>
                                          </p:val>
                                        </p:tav>
                                        <p:tav tm="100000">
                                          <p:val>
                                            <p:strVal val="#ppt_y"/>
                                          </p:val>
                                        </p:tav>
                                      </p:tavLst>
                                    </p:anim>
                                  </p:childTnLst>
                                </p:cTn>
                              </p:par>
                            </p:childTnLst>
                          </p:cTn>
                        </p:par>
                        <p:par>
                          <p:cTn id="368" fill="hold">
                            <p:stCondLst>
                              <p:cond delay="5790"/>
                            </p:stCondLst>
                            <p:childTnLst>
                              <p:par>
                                <p:cTn id="369" presetID="2" presetClass="entr" presetSubtype="4" fill="hold" grpId="0" nodeType="afterEffect">
                                  <p:stCondLst>
                                    <p:cond delay="0"/>
                                  </p:stCondLst>
                                  <p:childTnLst>
                                    <p:set>
                                      <p:cBhvr>
                                        <p:cTn id="370" dur="1" fill="hold">
                                          <p:stCondLst>
                                            <p:cond delay="0"/>
                                          </p:stCondLst>
                                        </p:cTn>
                                        <p:tgtEl>
                                          <p:spTgt spid="176"/>
                                        </p:tgtEl>
                                        <p:attrNameLst>
                                          <p:attrName>style.visibility</p:attrName>
                                        </p:attrNameLst>
                                      </p:cBhvr>
                                      <p:to>
                                        <p:strVal val="visible"/>
                                      </p:to>
                                    </p:set>
                                    <p:anim calcmode="lin" valueType="num">
                                      <p:cBhvr additive="base">
                                        <p:cTn id="371" dur="70" fill="hold"/>
                                        <p:tgtEl>
                                          <p:spTgt spid="176"/>
                                        </p:tgtEl>
                                        <p:attrNameLst>
                                          <p:attrName>ppt_x</p:attrName>
                                        </p:attrNameLst>
                                      </p:cBhvr>
                                      <p:tavLst>
                                        <p:tav tm="0">
                                          <p:val>
                                            <p:strVal val="#ppt_x"/>
                                          </p:val>
                                        </p:tav>
                                        <p:tav tm="100000">
                                          <p:val>
                                            <p:strVal val="#ppt_x"/>
                                          </p:val>
                                        </p:tav>
                                      </p:tavLst>
                                    </p:anim>
                                    <p:anim calcmode="lin" valueType="num">
                                      <p:cBhvr additive="base">
                                        <p:cTn id="372" dur="70" fill="hold"/>
                                        <p:tgtEl>
                                          <p:spTgt spid="176"/>
                                        </p:tgtEl>
                                        <p:attrNameLst>
                                          <p:attrName>ppt_y</p:attrName>
                                        </p:attrNameLst>
                                      </p:cBhvr>
                                      <p:tavLst>
                                        <p:tav tm="0">
                                          <p:val>
                                            <p:strVal val="1+#ppt_h/2"/>
                                          </p:val>
                                        </p:tav>
                                        <p:tav tm="100000">
                                          <p:val>
                                            <p:strVal val="#ppt_y"/>
                                          </p:val>
                                        </p:tav>
                                      </p:tavLst>
                                    </p:anim>
                                  </p:childTnLst>
                                </p:cTn>
                              </p:par>
                            </p:childTnLst>
                          </p:cTn>
                        </p:par>
                        <p:par>
                          <p:cTn id="373" fill="hold">
                            <p:stCondLst>
                              <p:cond delay="5860"/>
                            </p:stCondLst>
                            <p:childTnLst>
                              <p:par>
                                <p:cTn id="374" presetID="2" presetClass="entr" presetSubtype="4" fill="hold" grpId="0" nodeType="afterEffect">
                                  <p:stCondLst>
                                    <p:cond delay="0"/>
                                  </p:stCondLst>
                                  <p:childTnLst>
                                    <p:set>
                                      <p:cBhvr>
                                        <p:cTn id="375" dur="1" fill="hold">
                                          <p:stCondLst>
                                            <p:cond delay="0"/>
                                          </p:stCondLst>
                                        </p:cTn>
                                        <p:tgtEl>
                                          <p:spTgt spid="177"/>
                                        </p:tgtEl>
                                        <p:attrNameLst>
                                          <p:attrName>style.visibility</p:attrName>
                                        </p:attrNameLst>
                                      </p:cBhvr>
                                      <p:to>
                                        <p:strVal val="visible"/>
                                      </p:to>
                                    </p:set>
                                    <p:anim calcmode="lin" valueType="num">
                                      <p:cBhvr additive="base">
                                        <p:cTn id="376" dur="70" fill="hold"/>
                                        <p:tgtEl>
                                          <p:spTgt spid="177"/>
                                        </p:tgtEl>
                                        <p:attrNameLst>
                                          <p:attrName>ppt_x</p:attrName>
                                        </p:attrNameLst>
                                      </p:cBhvr>
                                      <p:tavLst>
                                        <p:tav tm="0">
                                          <p:val>
                                            <p:strVal val="#ppt_x"/>
                                          </p:val>
                                        </p:tav>
                                        <p:tav tm="100000">
                                          <p:val>
                                            <p:strVal val="#ppt_x"/>
                                          </p:val>
                                        </p:tav>
                                      </p:tavLst>
                                    </p:anim>
                                    <p:anim calcmode="lin" valueType="num">
                                      <p:cBhvr additive="base">
                                        <p:cTn id="377" dur="70" fill="hold"/>
                                        <p:tgtEl>
                                          <p:spTgt spid="177"/>
                                        </p:tgtEl>
                                        <p:attrNameLst>
                                          <p:attrName>ppt_y</p:attrName>
                                        </p:attrNameLst>
                                      </p:cBhvr>
                                      <p:tavLst>
                                        <p:tav tm="0">
                                          <p:val>
                                            <p:strVal val="1+#ppt_h/2"/>
                                          </p:val>
                                        </p:tav>
                                        <p:tav tm="100000">
                                          <p:val>
                                            <p:strVal val="#ppt_y"/>
                                          </p:val>
                                        </p:tav>
                                      </p:tavLst>
                                    </p:anim>
                                  </p:childTnLst>
                                </p:cTn>
                              </p:par>
                            </p:childTnLst>
                          </p:cTn>
                        </p:par>
                        <p:par>
                          <p:cTn id="378" fill="hold">
                            <p:stCondLst>
                              <p:cond delay="5930"/>
                            </p:stCondLst>
                            <p:childTnLst>
                              <p:par>
                                <p:cTn id="379" presetID="2" presetClass="entr" presetSubtype="4" fill="hold" grpId="0" nodeType="afterEffect">
                                  <p:stCondLst>
                                    <p:cond delay="0"/>
                                  </p:stCondLst>
                                  <p:childTnLst>
                                    <p:set>
                                      <p:cBhvr>
                                        <p:cTn id="380" dur="1" fill="hold">
                                          <p:stCondLst>
                                            <p:cond delay="0"/>
                                          </p:stCondLst>
                                        </p:cTn>
                                        <p:tgtEl>
                                          <p:spTgt spid="178"/>
                                        </p:tgtEl>
                                        <p:attrNameLst>
                                          <p:attrName>style.visibility</p:attrName>
                                        </p:attrNameLst>
                                      </p:cBhvr>
                                      <p:to>
                                        <p:strVal val="visible"/>
                                      </p:to>
                                    </p:set>
                                    <p:anim calcmode="lin" valueType="num">
                                      <p:cBhvr additive="base">
                                        <p:cTn id="381" dur="70" fill="hold"/>
                                        <p:tgtEl>
                                          <p:spTgt spid="178"/>
                                        </p:tgtEl>
                                        <p:attrNameLst>
                                          <p:attrName>ppt_x</p:attrName>
                                        </p:attrNameLst>
                                      </p:cBhvr>
                                      <p:tavLst>
                                        <p:tav tm="0">
                                          <p:val>
                                            <p:strVal val="#ppt_x"/>
                                          </p:val>
                                        </p:tav>
                                        <p:tav tm="100000">
                                          <p:val>
                                            <p:strVal val="#ppt_x"/>
                                          </p:val>
                                        </p:tav>
                                      </p:tavLst>
                                    </p:anim>
                                    <p:anim calcmode="lin" valueType="num">
                                      <p:cBhvr additive="base">
                                        <p:cTn id="382" dur="70" fill="hold"/>
                                        <p:tgtEl>
                                          <p:spTgt spid="178"/>
                                        </p:tgtEl>
                                        <p:attrNameLst>
                                          <p:attrName>ppt_y</p:attrName>
                                        </p:attrNameLst>
                                      </p:cBhvr>
                                      <p:tavLst>
                                        <p:tav tm="0">
                                          <p:val>
                                            <p:strVal val="1+#ppt_h/2"/>
                                          </p:val>
                                        </p:tav>
                                        <p:tav tm="100000">
                                          <p:val>
                                            <p:strVal val="#ppt_y"/>
                                          </p:val>
                                        </p:tav>
                                      </p:tavLst>
                                    </p:anim>
                                  </p:childTnLst>
                                </p:cTn>
                              </p:par>
                            </p:childTnLst>
                          </p:cTn>
                        </p:par>
                        <p:par>
                          <p:cTn id="383" fill="hold">
                            <p:stCondLst>
                              <p:cond delay="6000"/>
                            </p:stCondLst>
                            <p:childTnLst>
                              <p:par>
                                <p:cTn id="384" presetID="2" presetClass="entr" presetSubtype="4" fill="hold" grpId="0" nodeType="afterEffect">
                                  <p:stCondLst>
                                    <p:cond delay="0"/>
                                  </p:stCondLst>
                                  <p:childTnLst>
                                    <p:set>
                                      <p:cBhvr>
                                        <p:cTn id="385" dur="1" fill="hold">
                                          <p:stCondLst>
                                            <p:cond delay="0"/>
                                          </p:stCondLst>
                                        </p:cTn>
                                        <p:tgtEl>
                                          <p:spTgt spid="179"/>
                                        </p:tgtEl>
                                        <p:attrNameLst>
                                          <p:attrName>style.visibility</p:attrName>
                                        </p:attrNameLst>
                                      </p:cBhvr>
                                      <p:to>
                                        <p:strVal val="visible"/>
                                      </p:to>
                                    </p:set>
                                    <p:anim calcmode="lin" valueType="num">
                                      <p:cBhvr additive="base">
                                        <p:cTn id="386" dur="70" fill="hold"/>
                                        <p:tgtEl>
                                          <p:spTgt spid="179"/>
                                        </p:tgtEl>
                                        <p:attrNameLst>
                                          <p:attrName>ppt_x</p:attrName>
                                        </p:attrNameLst>
                                      </p:cBhvr>
                                      <p:tavLst>
                                        <p:tav tm="0">
                                          <p:val>
                                            <p:strVal val="#ppt_x"/>
                                          </p:val>
                                        </p:tav>
                                        <p:tav tm="100000">
                                          <p:val>
                                            <p:strVal val="#ppt_x"/>
                                          </p:val>
                                        </p:tav>
                                      </p:tavLst>
                                    </p:anim>
                                    <p:anim calcmode="lin" valueType="num">
                                      <p:cBhvr additive="base">
                                        <p:cTn id="387" dur="70" fill="hold"/>
                                        <p:tgtEl>
                                          <p:spTgt spid="179"/>
                                        </p:tgtEl>
                                        <p:attrNameLst>
                                          <p:attrName>ppt_y</p:attrName>
                                        </p:attrNameLst>
                                      </p:cBhvr>
                                      <p:tavLst>
                                        <p:tav tm="0">
                                          <p:val>
                                            <p:strVal val="1+#ppt_h/2"/>
                                          </p:val>
                                        </p:tav>
                                        <p:tav tm="100000">
                                          <p:val>
                                            <p:strVal val="#ppt_y"/>
                                          </p:val>
                                        </p:tav>
                                      </p:tavLst>
                                    </p:anim>
                                  </p:childTnLst>
                                </p:cTn>
                              </p:par>
                            </p:childTnLst>
                          </p:cTn>
                        </p:par>
                        <p:par>
                          <p:cTn id="388" fill="hold">
                            <p:stCondLst>
                              <p:cond delay="6070"/>
                            </p:stCondLst>
                            <p:childTnLst>
                              <p:par>
                                <p:cTn id="389" presetID="2" presetClass="entr" presetSubtype="4" fill="hold" grpId="0" nodeType="afterEffect">
                                  <p:stCondLst>
                                    <p:cond delay="0"/>
                                  </p:stCondLst>
                                  <p:childTnLst>
                                    <p:set>
                                      <p:cBhvr>
                                        <p:cTn id="390" dur="1" fill="hold">
                                          <p:stCondLst>
                                            <p:cond delay="0"/>
                                          </p:stCondLst>
                                        </p:cTn>
                                        <p:tgtEl>
                                          <p:spTgt spid="180"/>
                                        </p:tgtEl>
                                        <p:attrNameLst>
                                          <p:attrName>style.visibility</p:attrName>
                                        </p:attrNameLst>
                                      </p:cBhvr>
                                      <p:to>
                                        <p:strVal val="visible"/>
                                      </p:to>
                                    </p:set>
                                    <p:anim calcmode="lin" valueType="num">
                                      <p:cBhvr additive="base">
                                        <p:cTn id="391" dur="70" fill="hold"/>
                                        <p:tgtEl>
                                          <p:spTgt spid="180"/>
                                        </p:tgtEl>
                                        <p:attrNameLst>
                                          <p:attrName>ppt_x</p:attrName>
                                        </p:attrNameLst>
                                      </p:cBhvr>
                                      <p:tavLst>
                                        <p:tav tm="0">
                                          <p:val>
                                            <p:strVal val="#ppt_x"/>
                                          </p:val>
                                        </p:tav>
                                        <p:tav tm="100000">
                                          <p:val>
                                            <p:strVal val="#ppt_x"/>
                                          </p:val>
                                        </p:tav>
                                      </p:tavLst>
                                    </p:anim>
                                    <p:anim calcmode="lin" valueType="num">
                                      <p:cBhvr additive="base">
                                        <p:cTn id="392" dur="70" fill="hold"/>
                                        <p:tgtEl>
                                          <p:spTgt spid="180"/>
                                        </p:tgtEl>
                                        <p:attrNameLst>
                                          <p:attrName>ppt_y</p:attrName>
                                        </p:attrNameLst>
                                      </p:cBhvr>
                                      <p:tavLst>
                                        <p:tav tm="0">
                                          <p:val>
                                            <p:strVal val="1+#ppt_h/2"/>
                                          </p:val>
                                        </p:tav>
                                        <p:tav tm="100000">
                                          <p:val>
                                            <p:strVal val="#ppt_y"/>
                                          </p:val>
                                        </p:tav>
                                      </p:tavLst>
                                    </p:anim>
                                  </p:childTnLst>
                                </p:cTn>
                              </p:par>
                            </p:childTnLst>
                          </p:cTn>
                        </p:par>
                        <p:par>
                          <p:cTn id="393" fill="hold">
                            <p:stCondLst>
                              <p:cond delay="6140"/>
                            </p:stCondLst>
                            <p:childTnLst>
                              <p:par>
                                <p:cTn id="394" presetID="2" presetClass="entr" presetSubtype="4" fill="hold" grpId="0" nodeType="afterEffect">
                                  <p:stCondLst>
                                    <p:cond delay="0"/>
                                  </p:stCondLst>
                                  <p:childTnLst>
                                    <p:set>
                                      <p:cBhvr>
                                        <p:cTn id="395" dur="1" fill="hold">
                                          <p:stCondLst>
                                            <p:cond delay="0"/>
                                          </p:stCondLst>
                                        </p:cTn>
                                        <p:tgtEl>
                                          <p:spTgt spid="181"/>
                                        </p:tgtEl>
                                        <p:attrNameLst>
                                          <p:attrName>style.visibility</p:attrName>
                                        </p:attrNameLst>
                                      </p:cBhvr>
                                      <p:to>
                                        <p:strVal val="visible"/>
                                      </p:to>
                                    </p:set>
                                    <p:anim calcmode="lin" valueType="num">
                                      <p:cBhvr additive="base">
                                        <p:cTn id="396" dur="70" fill="hold"/>
                                        <p:tgtEl>
                                          <p:spTgt spid="181"/>
                                        </p:tgtEl>
                                        <p:attrNameLst>
                                          <p:attrName>ppt_x</p:attrName>
                                        </p:attrNameLst>
                                      </p:cBhvr>
                                      <p:tavLst>
                                        <p:tav tm="0">
                                          <p:val>
                                            <p:strVal val="#ppt_x"/>
                                          </p:val>
                                        </p:tav>
                                        <p:tav tm="100000">
                                          <p:val>
                                            <p:strVal val="#ppt_x"/>
                                          </p:val>
                                        </p:tav>
                                      </p:tavLst>
                                    </p:anim>
                                    <p:anim calcmode="lin" valueType="num">
                                      <p:cBhvr additive="base">
                                        <p:cTn id="397" dur="70" fill="hold"/>
                                        <p:tgtEl>
                                          <p:spTgt spid="181"/>
                                        </p:tgtEl>
                                        <p:attrNameLst>
                                          <p:attrName>ppt_y</p:attrName>
                                        </p:attrNameLst>
                                      </p:cBhvr>
                                      <p:tavLst>
                                        <p:tav tm="0">
                                          <p:val>
                                            <p:strVal val="1+#ppt_h/2"/>
                                          </p:val>
                                        </p:tav>
                                        <p:tav tm="100000">
                                          <p:val>
                                            <p:strVal val="#ppt_y"/>
                                          </p:val>
                                        </p:tav>
                                      </p:tavLst>
                                    </p:anim>
                                  </p:childTnLst>
                                </p:cTn>
                              </p:par>
                            </p:childTnLst>
                          </p:cTn>
                        </p:par>
                        <p:par>
                          <p:cTn id="398" fill="hold">
                            <p:stCondLst>
                              <p:cond delay="6210"/>
                            </p:stCondLst>
                            <p:childTnLst>
                              <p:par>
                                <p:cTn id="399" presetID="2" presetClass="entr" presetSubtype="4" fill="hold" grpId="0" nodeType="afterEffect">
                                  <p:stCondLst>
                                    <p:cond delay="0"/>
                                  </p:stCondLst>
                                  <p:childTnLst>
                                    <p:set>
                                      <p:cBhvr>
                                        <p:cTn id="400" dur="1" fill="hold">
                                          <p:stCondLst>
                                            <p:cond delay="0"/>
                                          </p:stCondLst>
                                        </p:cTn>
                                        <p:tgtEl>
                                          <p:spTgt spid="182"/>
                                        </p:tgtEl>
                                        <p:attrNameLst>
                                          <p:attrName>style.visibility</p:attrName>
                                        </p:attrNameLst>
                                      </p:cBhvr>
                                      <p:to>
                                        <p:strVal val="visible"/>
                                      </p:to>
                                    </p:set>
                                    <p:anim calcmode="lin" valueType="num">
                                      <p:cBhvr additive="base">
                                        <p:cTn id="401" dur="70" fill="hold"/>
                                        <p:tgtEl>
                                          <p:spTgt spid="182"/>
                                        </p:tgtEl>
                                        <p:attrNameLst>
                                          <p:attrName>ppt_x</p:attrName>
                                        </p:attrNameLst>
                                      </p:cBhvr>
                                      <p:tavLst>
                                        <p:tav tm="0">
                                          <p:val>
                                            <p:strVal val="#ppt_x"/>
                                          </p:val>
                                        </p:tav>
                                        <p:tav tm="100000">
                                          <p:val>
                                            <p:strVal val="#ppt_x"/>
                                          </p:val>
                                        </p:tav>
                                      </p:tavLst>
                                    </p:anim>
                                    <p:anim calcmode="lin" valueType="num">
                                      <p:cBhvr additive="base">
                                        <p:cTn id="402" dur="70" fill="hold"/>
                                        <p:tgtEl>
                                          <p:spTgt spid="182"/>
                                        </p:tgtEl>
                                        <p:attrNameLst>
                                          <p:attrName>ppt_y</p:attrName>
                                        </p:attrNameLst>
                                      </p:cBhvr>
                                      <p:tavLst>
                                        <p:tav tm="0">
                                          <p:val>
                                            <p:strVal val="1+#ppt_h/2"/>
                                          </p:val>
                                        </p:tav>
                                        <p:tav tm="100000">
                                          <p:val>
                                            <p:strVal val="#ppt_y"/>
                                          </p:val>
                                        </p:tav>
                                      </p:tavLst>
                                    </p:anim>
                                  </p:childTnLst>
                                </p:cTn>
                              </p:par>
                            </p:childTnLst>
                          </p:cTn>
                        </p:par>
                        <p:par>
                          <p:cTn id="403" fill="hold">
                            <p:stCondLst>
                              <p:cond delay="6280"/>
                            </p:stCondLst>
                            <p:childTnLst>
                              <p:par>
                                <p:cTn id="404" presetID="2" presetClass="entr" presetSubtype="4" fill="hold" grpId="0" nodeType="afterEffect">
                                  <p:stCondLst>
                                    <p:cond delay="0"/>
                                  </p:stCondLst>
                                  <p:childTnLst>
                                    <p:set>
                                      <p:cBhvr>
                                        <p:cTn id="405" dur="1" fill="hold">
                                          <p:stCondLst>
                                            <p:cond delay="0"/>
                                          </p:stCondLst>
                                        </p:cTn>
                                        <p:tgtEl>
                                          <p:spTgt spid="183"/>
                                        </p:tgtEl>
                                        <p:attrNameLst>
                                          <p:attrName>style.visibility</p:attrName>
                                        </p:attrNameLst>
                                      </p:cBhvr>
                                      <p:to>
                                        <p:strVal val="visible"/>
                                      </p:to>
                                    </p:set>
                                    <p:anim calcmode="lin" valueType="num">
                                      <p:cBhvr additive="base">
                                        <p:cTn id="406" dur="70" fill="hold"/>
                                        <p:tgtEl>
                                          <p:spTgt spid="183"/>
                                        </p:tgtEl>
                                        <p:attrNameLst>
                                          <p:attrName>ppt_x</p:attrName>
                                        </p:attrNameLst>
                                      </p:cBhvr>
                                      <p:tavLst>
                                        <p:tav tm="0">
                                          <p:val>
                                            <p:strVal val="#ppt_x"/>
                                          </p:val>
                                        </p:tav>
                                        <p:tav tm="100000">
                                          <p:val>
                                            <p:strVal val="#ppt_x"/>
                                          </p:val>
                                        </p:tav>
                                      </p:tavLst>
                                    </p:anim>
                                    <p:anim calcmode="lin" valueType="num">
                                      <p:cBhvr additive="base">
                                        <p:cTn id="407" dur="70" fill="hold"/>
                                        <p:tgtEl>
                                          <p:spTgt spid="183"/>
                                        </p:tgtEl>
                                        <p:attrNameLst>
                                          <p:attrName>ppt_y</p:attrName>
                                        </p:attrNameLst>
                                      </p:cBhvr>
                                      <p:tavLst>
                                        <p:tav tm="0">
                                          <p:val>
                                            <p:strVal val="1+#ppt_h/2"/>
                                          </p:val>
                                        </p:tav>
                                        <p:tav tm="100000">
                                          <p:val>
                                            <p:strVal val="#ppt_y"/>
                                          </p:val>
                                        </p:tav>
                                      </p:tavLst>
                                    </p:anim>
                                  </p:childTnLst>
                                </p:cTn>
                              </p:par>
                            </p:childTnLst>
                          </p:cTn>
                        </p:par>
                        <p:par>
                          <p:cTn id="408" fill="hold">
                            <p:stCondLst>
                              <p:cond delay="6350"/>
                            </p:stCondLst>
                            <p:childTnLst>
                              <p:par>
                                <p:cTn id="409" presetID="2" presetClass="entr" presetSubtype="4" fill="hold" grpId="0" nodeType="afterEffect">
                                  <p:stCondLst>
                                    <p:cond delay="0"/>
                                  </p:stCondLst>
                                  <p:childTnLst>
                                    <p:set>
                                      <p:cBhvr>
                                        <p:cTn id="410" dur="1" fill="hold">
                                          <p:stCondLst>
                                            <p:cond delay="0"/>
                                          </p:stCondLst>
                                        </p:cTn>
                                        <p:tgtEl>
                                          <p:spTgt spid="184"/>
                                        </p:tgtEl>
                                        <p:attrNameLst>
                                          <p:attrName>style.visibility</p:attrName>
                                        </p:attrNameLst>
                                      </p:cBhvr>
                                      <p:to>
                                        <p:strVal val="visible"/>
                                      </p:to>
                                    </p:set>
                                    <p:anim calcmode="lin" valueType="num">
                                      <p:cBhvr additive="base">
                                        <p:cTn id="411" dur="70" fill="hold"/>
                                        <p:tgtEl>
                                          <p:spTgt spid="184"/>
                                        </p:tgtEl>
                                        <p:attrNameLst>
                                          <p:attrName>ppt_x</p:attrName>
                                        </p:attrNameLst>
                                      </p:cBhvr>
                                      <p:tavLst>
                                        <p:tav tm="0">
                                          <p:val>
                                            <p:strVal val="#ppt_x"/>
                                          </p:val>
                                        </p:tav>
                                        <p:tav tm="100000">
                                          <p:val>
                                            <p:strVal val="#ppt_x"/>
                                          </p:val>
                                        </p:tav>
                                      </p:tavLst>
                                    </p:anim>
                                    <p:anim calcmode="lin" valueType="num">
                                      <p:cBhvr additive="base">
                                        <p:cTn id="412" dur="70" fill="hold"/>
                                        <p:tgtEl>
                                          <p:spTgt spid="184"/>
                                        </p:tgtEl>
                                        <p:attrNameLst>
                                          <p:attrName>ppt_y</p:attrName>
                                        </p:attrNameLst>
                                      </p:cBhvr>
                                      <p:tavLst>
                                        <p:tav tm="0">
                                          <p:val>
                                            <p:strVal val="1+#ppt_h/2"/>
                                          </p:val>
                                        </p:tav>
                                        <p:tav tm="100000">
                                          <p:val>
                                            <p:strVal val="#ppt_y"/>
                                          </p:val>
                                        </p:tav>
                                      </p:tavLst>
                                    </p:anim>
                                  </p:childTnLst>
                                </p:cTn>
                              </p:par>
                            </p:childTnLst>
                          </p:cTn>
                        </p:par>
                        <p:par>
                          <p:cTn id="413" fill="hold">
                            <p:stCondLst>
                              <p:cond delay="6420"/>
                            </p:stCondLst>
                            <p:childTnLst>
                              <p:par>
                                <p:cTn id="414" presetID="2" presetClass="entr" presetSubtype="4" fill="hold" grpId="0" nodeType="afterEffect">
                                  <p:stCondLst>
                                    <p:cond delay="0"/>
                                  </p:stCondLst>
                                  <p:childTnLst>
                                    <p:set>
                                      <p:cBhvr>
                                        <p:cTn id="415" dur="1" fill="hold">
                                          <p:stCondLst>
                                            <p:cond delay="0"/>
                                          </p:stCondLst>
                                        </p:cTn>
                                        <p:tgtEl>
                                          <p:spTgt spid="185"/>
                                        </p:tgtEl>
                                        <p:attrNameLst>
                                          <p:attrName>style.visibility</p:attrName>
                                        </p:attrNameLst>
                                      </p:cBhvr>
                                      <p:to>
                                        <p:strVal val="visible"/>
                                      </p:to>
                                    </p:set>
                                    <p:anim calcmode="lin" valueType="num">
                                      <p:cBhvr additive="base">
                                        <p:cTn id="416" dur="70" fill="hold"/>
                                        <p:tgtEl>
                                          <p:spTgt spid="185"/>
                                        </p:tgtEl>
                                        <p:attrNameLst>
                                          <p:attrName>ppt_x</p:attrName>
                                        </p:attrNameLst>
                                      </p:cBhvr>
                                      <p:tavLst>
                                        <p:tav tm="0">
                                          <p:val>
                                            <p:strVal val="#ppt_x"/>
                                          </p:val>
                                        </p:tav>
                                        <p:tav tm="100000">
                                          <p:val>
                                            <p:strVal val="#ppt_x"/>
                                          </p:val>
                                        </p:tav>
                                      </p:tavLst>
                                    </p:anim>
                                    <p:anim calcmode="lin" valueType="num">
                                      <p:cBhvr additive="base">
                                        <p:cTn id="417" dur="70" fill="hold"/>
                                        <p:tgtEl>
                                          <p:spTgt spid="185"/>
                                        </p:tgtEl>
                                        <p:attrNameLst>
                                          <p:attrName>ppt_y</p:attrName>
                                        </p:attrNameLst>
                                      </p:cBhvr>
                                      <p:tavLst>
                                        <p:tav tm="0">
                                          <p:val>
                                            <p:strVal val="1+#ppt_h/2"/>
                                          </p:val>
                                        </p:tav>
                                        <p:tav tm="100000">
                                          <p:val>
                                            <p:strVal val="#ppt_y"/>
                                          </p:val>
                                        </p:tav>
                                      </p:tavLst>
                                    </p:anim>
                                  </p:childTnLst>
                                </p:cTn>
                              </p:par>
                            </p:childTnLst>
                          </p:cTn>
                        </p:par>
                        <p:par>
                          <p:cTn id="418" fill="hold">
                            <p:stCondLst>
                              <p:cond delay="6490"/>
                            </p:stCondLst>
                            <p:childTnLst>
                              <p:par>
                                <p:cTn id="419" presetID="2" presetClass="entr" presetSubtype="4" fill="hold" grpId="0" nodeType="afterEffect">
                                  <p:stCondLst>
                                    <p:cond delay="0"/>
                                  </p:stCondLst>
                                  <p:childTnLst>
                                    <p:set>
                                      <p:cBhvr>
                                        <p:cTn id="420" dur="1" fill="hold">
                                          <p:stCondLst>
                                            <p:cond delay="0"/>
                                          </p:stCondLst>
                                        </p:cTn>
                                        <p:tgtEl>
                                          <p:spTgt spid="186"/>
                                        </p:tgtEl>
                                        <p:attrNameLst>
                                          <p:attrName>style.visibility</p:attrName>
                                        </p:attrNameLst>
                                      </p:cBhvr>
                                      <p:to>
                                        <p:strVal val="visible"/>
                                      </p:to>
                                    </p:set>
                                    <p:anim calcmode="lin" valueType="num">
                                      <p:cBhvr additive="base">
                                        <p:cTn id="421" dur="70" fill="hold"/>
                                        <p:tgtEl>
                                          <p:spTgt spid="186"/>
                                        </p:tgtEl>
                                        <p:attrNameLst>
                                          <p:attrName>ppt_x</p:attrName>
                                        </p:attrNameLst>
                                      </p:cBhvr>
                                      <p:tavLst>
                                        <p:tav tm="0">
                                          <p:val>
                                            <p:strVal val="#ppt_x"/>
                                          </p:val>
                                        </p:tav>
                                        <p:tav tm="100000">
                                          <p:val>
                                            <p:strVal val="#ppt_x"/>
                                          </p:val>
                                        </p:tav>
                                      </p:tavLst>
                                    </p:anim>
                                    <p:anim calcmode="lin" valueType="num">
                                      <p:cBhvr additive="base">
                                        <p:cTn id="422" dur="70" fill="hold"/>
                                        <p:tgtEl>
                                          <p:spTgt spid="186"/>
                                        </p:tgtEl>
                                        <p:attrNameLst>
                                          <p:attrName>ppt_y</p:attrName>
                                        </p:attrNameLst>
                                      </p:cBhvr>
                                      <p:tavLst>
                                        <p:tav tm="0">
                                          <p:val>
                                            <p:strVal val="1+#ppt_h/2"/>
                                          </p:val>
                                        </p:tav>
                                        <p:tav tm="100000">
                                          <p:val>
                                            <p:strVal val="#ppt_y"/>
                                          </p:val>
                                        </p:tav>
                                      </p:tavLst>
                                    </p:anim>
                                  </p:childTnLst>
                                </p:cTn>
                              </p:par>
                            </p:childTnLst>
                          </p:cTn>
                        </p:par>
                        <p:par>
                          <p:cTn id="423" fill="hold">
                            <p:stCondLst>
                              <p:cond delay="6560"/>
                            </p:stCondLst>
                            <p:childTnLst>
                              <p:par>
                                <p:cTn id="424" presetID="2" presetClass="entr" presetSubtype="4" fill="hold" grpId="0" nodeType="afterEffect">
                                  <p:stCondLst>
                                    <p:cond delay="0"/>
                                  </p:stCondLst>
                                  <p:childTnLst>
                                    <p:set>
                                      <p:cBhvr>
                                        <p:cTn id="425" dur="1" fill="hold">
                                          <p:stCondLst>
                                            <p:cond delay="0"/>
                                          </p:stCondLst>
                                        </p:cTn>
                                        <p:tgtEl>
                                          <p:spTgt spid="187"/>
                                        </p:tgtEl>
                                        <p:attrNameLst>
                                          <p:attrName>style.visibility</p:attrName>
                                        </p:attrNameLst>
                                      </p:cBhvr>
                                      <p:to>
                                        <p:strVal val="visible"/>
                                      </p:to>
                                    </p:set>
                                    <p:anim calcmode="lin" valueType="num">
                                      <p:cBhvr additive="base">
                                        <p:cTn id="426" dur="70" fill="hold"/>
                                        <p:tgtEl>
                                          <p:spTgt spid="187"/>
                                        </p:tgtEl>
                                        <p:attrNameLst>
                                          <p:attrName>ppt_x</p:attrName>
                                        </p:attrNameLst>
                                      </p:cBhvr>
                                      <p:tavLst>
                                        <p:tav tm="0">
                                          <p:val>
                                            <p:strVal val="#ppt_x"/>
                                          </p:val>
                                        </p:tav>
                                        <p:tav tm="100000">
                                          <p:val>
                                            <p:strVal val="#ppt_x"/>
                                          </p:val>
                                        </p:tav>
                                      </p:tavLst>
                                    </p:anim>
                                    <p:anim calcmode="lin" valueType="num">
                                      <p:cBhvr additive="base">
                                        <p:cTn id="427" dur="70" fill="hold"/>
                                        <p:tgtEl>
                                          <p:spTgt spid="187"/>
                                        </p:tgtEl>
                                        <p:attrNameLst>
                                          <p:attrName>ppt_y</p:attrName>
                                        </p:attrNameLst>
                                      </p:cBhvr>
                                      <p:tavLst>
                                        <p:tav tm="0">
                                          <p:val>
                                            <p:strVal val="1+#ppt_h/2"/>
                                          </p:val>
                                        </p:tav>
                                        <p:tav tm="100000">
                                          <p:val>
                                            <p:strVal val="#ppt_y"/>
                                          </p:val>
                                        </p:tav>
                                      </p:tavLst>
                                    </p:anim>
                                  </p:childTnLst>
                                </p:cTn>
                              </p:par>
                            </p:childTnLst>
                          </p:cTn>
                        </p:par>
                        <p:par>
                          <p:cTn id="428" fill="hold">
                            <p:stCondLst>
                              <p:cond delay="6630"/>
                            </p:stCondLst>
                            <p:childTnLst>
                              <p:par>
                                <p:cTn id="429" presetID="45" presetClass="entr" presetSubtype="0" fill="hold" grpId="0" nodeType="afterEffect">
                                  <p:stCondLst>
                                    <p:cond delay="0"/>
                                  </p:stCondLst>
                                  <p:childTnLst>
                                    <p:set>
                                      <p:cBhvr>
                                        <p:cTn id="430" dur="1" fill="hold">
                                          <p:stCondLst>
                                            <p:cond delay="0"/>
                                          </p:stCondLst>
                                        </p:cTn>
                                        <p:tgtEl>
                                          <p:spTgt spid="83"/>
                                        </p:tgtEl>
                                        <p:attrNameLst>
                                          <p:attrName>style.visibility</p:attrName>
                                        </p:attrNameLst>
                                      </p:cBhvr>
                                      <p:to>
                                        <p:strVal val="visible"/>
                                      </p:to>
                                    </p:set>
                                    <p:animEffect transition="in" filter="fade">
                                      <p:cBhvr>
                                        <p:cTn id="431" dur="2000"/>
                                        <p:tgtEl>
                                          <p:spTgt spid="83"/>
                                        </p:tgtEl>
                                      </p:cBhvr>
                                    </p:animEffect>
                                    <p:anim calcmode="lin" valueType="num">
                                      <p:cBhvr>
                                        <p:cTn id="432" dur="2000" fill="hold"/>
                                        <p:tgtEl>
                                          <p:spTgt spid="83"/>
                                        </p:tgtEl>
                                        <p:attrNameLst>
                                          <p:attrName>ppt_w</p:attrName>
                                        </p:attrNameLst>
                                      </p:cBhvr>
                                      <p:tavLst>
                                        <p:tav tm="0" fmla="#ppt_w*sin(2.5*pi*$)">
                                          <p:val>
                                            <p:fltVal val="0"/>
                                          </p:val>
                                        </p:tav>
                                        <p:tav tm="100000">
                                          <p:val>
                                            <p:fltVal val="1"/>
                                          </p:val>
                                        </p:tav>
                                      </p:tavLst>
                                    </p:anim>
                                    <p:anim calcmode="lin" valueType="num">
                                      <p:cBhvr>
                                        <p:cTn id="433" dur="2000" fill="hold"/>
                                        <p:tgtEl>
                                          <p:spTgt spid="83"/>
                                        </p:tgtEl>
                                        <p:attrNameLst>
                                          <p:attrName>ppt_h</p:attrName>
                                        </p:attrNameLst>
                                      </p:cBhvr>
                                      <p:tavLst>
                                        <p:tav tm="0">
                                          <p:val>
                                            <p:strVal val="#ppt_h"/>
                                          </p:val>
                                        </p:tav>
                                        <p:tav tm="100000">
                                          <p:val>
                                            <p:strVal val="#ppt_h"/>
                                          </p:val>
                                        </p:tav>
                                      </p:tavLst>
                                    </p:anim>
                                  </p:childTnLst>
                                </p:cTn>
                              </p:par>
                              <p:par>
                                <p:cTn id="434" presetID="45" presetClass="entr" presetSubtype="0" fill="hold" grpId="0" nodeType="withEffect">
                                  <p:stCondLst>
                                    <p:cond delay="0"/>
                                  </p:stCondLst>
                                  <p:childTnLst>
                                    <p:set>
                                      <p:cBhvr>
                                        <p:cTn id="435" dur="1" fill="hold">
                                          <p:stCondLst>
                                            <p:cond delay="0"/>
                                          </p:stCondLst>
                                        </p:cTn>
                                        <p:tgtEl>
                                          <p:spTgt spid="82"/>
                                        </p:tgtEl>
                                        <p:attrNameLst>
                                          <p:attrName>style.visibility</p:attrName>
                                        </p:attrNameLst>
                                      </p:cBhvr>
                                      <p:to>
                                        <p:strVal val="visible"/>
                                      </p:to>
                                    </p:set>
                                    <p:animEffect transition="in" filter="fade">
                                      <p:cBhvr>
                                        <p:cTn id="436" dur="2000"/>
                                        <p:tgtEl>
                                          <p:spTgt spid="82"/>
                                        </p:tgtEl>
                                      </p:cBhvr>
                                    </p:animEffect>
                                    <p:anim calcmode="lin" valueType="num">
                                      <p:cBhvr>
                                        <p:cTn id="437" dur="2000" fill="hold"/>
                                        <p:tgtEl>
                                          <p:spTgt spid="82"/>
                                        </p:tgtEl>
                                        <p:attrNameLst>
                                          <p:attrName>ppt_w</p:attrName>
                                        </p:attrNameLst>
                                      </p:cBhvr>
                                      <p:tavLst>
                                        <p:tav tm="0" fmla="#ppt_w*sin(2.5*pi*$)">
                                          <p:val>
                                            <p:fltVal val="0"/>
                                          </p:val>
                                        </p:tav>
                                        <p:tav tm="100000">
                                          <p:val>
                                            <p:fltVal val="1"/>
                                          </p:val>
                                        </p:tav>
                                      </p:tavLst>
                                    </p:anim>
                                    <p:anim calcmode="lin" valueType="num">
                                      <p:cBhvr>
                                        <p:cTn id="438" dur="2000" fill="hold"/>
                                        <p:tgtEl>
                                          <p:spTgt spid="82"/>
                                        </p:tgtEl>
                                        <p:attrNameLst>
                                          <p:attrName>ppt_h</p:attrName>
                                        </p:attrNameLst>
                                      </p:cBhvr>
                                      <p:tavLst>
                                        <p:tav tm="0">
                                          <p:val>
                                            <p:strVal val="#ppt_h"/>
                                          </p:val>
                                        </p:tav>
                                        <p:tav tm="100000">
                                          <p:val>
                                            <p:strVal val="#ppt_h"/>
                                          </p:val>
                                        </p:tav>
                                      </p:tavLst>
                                    </p:anim>
                                  </p:childTnLst>
                                </p:cTn>
                              </p:par>
                            </p:childTnLst>
                          </p:cTn>
                        </p:par>
                        <p:par>
                          <p:cTn id="439" fill="hold">
                            <p:stCondLst>
                              <p:cond delay="8630"/>
                            </p:stCondLst>
                            <p:childTnLst>
                              <p:par>
                                <p:cTn id="440" presetID="21" presetClass="entr" presetSubtype="1" fill="hold" grpId="0" nodeType="afterEffect">
                                  <p:stCondLst>
                                    <p:cond delay="0"/>
                                  </p:stCondLst>
                                  <p:childTnLst>
                                    <p:set>
                                      <p:cBhvr>
                                        <p:cTn id="441" dur="1" fill="hold">
                                          <p:stCondLst>
                                            <p:cond delay="0"/>
                                          </p:stCondLst>
                                        </p:cTn>
                                        <p:tgtEl>
                                          <p:spTgt spid="81"/>
                                        </p:tgtEl>
                                        <p:attrNameLst>
                                          <p:attrName>style.visibility</p:attrName>
                                        </p:attrNameLst>
                                      </p:cBhvr>
                                      <p:to>
                                        <p:strVal val="visible"/>
                                      </p:to>
                                    </p:set>
                                    <p:animEffect transition="in" filter="wheel(1)">
                                      <p:cBhvr>
                                        <p:cTn id="442" dur="2000"/>
                                        <p:tgtEl>
                                          <p:spTgt spid="81"/>
                                        </p:tgtEl>
                                      </p:cBhvr>
                                    </p:animEffect>
                                  </p:childTnLst>
                                </p:cTn>
                              </p:par>
                              <p:par>
                                <p:cTn id="443" presetID="2" presetClass="entr" presetSubtype="4" fill="hold" nodeType="withEffect">
                                  <p:stCondLst>
                                    <p:cond delay="0"/>
                                  </p:stCondLst>
                                  <p:childTnLst>
                                    <p:set>
                                      <p:cBhvr>
                                        <p:cTn id="444" dur="1" fill="hold">
                                          <p:stCondLst>
                                            <p:cond delay="0"/>
                                          </p:stCondLst>
                                        </p:cTn>
                                        <p:tgtEl>
                                          <p:spTgt spid="68"/>
                                        </p:tgtEl>
                                        <p:attrNameLst>
                                          <p:attrName>style.visibility</p:attrName>
                                        </p:attrNameLst>
                                      </p:cBhvr>
                                      <p:to>
                                        <p:strVal val="visible"/>
                                      </p:to>
                                    </p:set>
                                    <p:anim calcmode="lin" valueType="num">
                                      <p:cBhvr additive="base">
                                        <p:cTn id="445" dur="500" fill="hold"/>
                                        <p:tgtEl>
                                          <p:spTgt spid="68"/>
                                        </p:tgtEl>
                                        <p:attrNameLst>
                                          <p:attrName>ppt_x</p:attrName>
                                        </p:attrNameLst>
                                      </p:cBhvr>
                                      <p:tavLst>
                                        <p:tav tm="0">
                                          <p:val>
                                            <p:strVal val="#ppt_x"/>
                                          </p:val>
                                        </p:tav>
                                        <p:tav tm="100000">
                                          <p:val>
                                            <p:strVal val="#ppt_x"/>
                                          </p:val>
                                        </p:tav>
                                      </p:tavLst>
                                    </p:anim>
                                    <p:anim calcmode="lin" valueType="num">
                                      <p:cBhvr additive="base">
                                        <p:cTn id="446" dur="500" fill="hold"/>
                                        <p:tgtEl>
                                          <p:spTgt spid="68"/>
                                        </p:tgtEl>
                                        <p:attrNameLst>
                                          <p:attrName>ppt_y</p:attrName>
                                        </p:attrNameLst>
                                      </p:cBhvr>
                                      <p:tavLst>
                                        <p:tav tm="0">
                                          <p:val>
                                            <p:strVal val="1+#ppt_h/2"/>
                                          </p:val>
                                        </p:tav>
                                        <p:tav tm="100000">
                                          <p:val>
                                            <p:strVal val="#ppt_y"/>
                                          </p:val>
                                        </p:tav>
                                      </p:tavLst>
                                    </p:anim>
                                  </p:childTnLst>
                                </p:cTn>
                              </p:par>
                            </p:childTnLst>
                          </p:cTn>
                        </p:par>
                        <p:par>
                          <p:cTn id="447" fill="hold">
                            <p:stCondLst>
                              <p:cond delay="10630"/>
                            </p:stCondLst>
                            <p:childTnLst>
                              <p:par>
                                <p:cTn id="448" presetID="45" presetClass="entr" presetSubtype="0" fill="hold" grpId="0" nodeType="afterEffect">
                                  <p:stCondLst>
                                    <p:cond delay="0"/>
                                  </p:stCondLst>
                                  <p:childTnLst>
                                    <p:set>
                                      <p:cBhvr>
                                        <p:cTn id="449" dur="1" fill="hold">
                                          <p:stCondLst>
                                            <p:cond delay="0"/>
                                          </p:stCondLst>
                                        </p:cTn>
                                        <p:tgtEl>
                                          <p:spTgt spid="86"/>
                                        </p:tgtEl>
                                        <p:attrNameLst>
                                          <p:attrName>style.visibility</p:attrName>
                                        </p:attrNameLst>
                                      </p:cBhvr>
                                      <p:to>
                                        <p:strVal val="visible"/>
                                      </p:to>
                                    </p:set>
                                    <p:animEffect transition="in" filter="fade">
                                      <p:cBhvr>
                                        <p:cTn id="450" dur="2000"/>
                                        <p:tgtEl>
                                          <p:spTgt spid="86"/>
                                        </p:tgtEl>
                                      </p:cBhvr>
                                    </p:animEffect>
                                    <p:anim calcmode="lin" valueType="num">
                                      <p:cBhvr>
                                        <p:cTn id="451" dur="2000" fill="hold"/>
                                        <p:tgtEl>
                                          <p:spTgt spid="86"/>
                                        </p:tgtEl>
                                        <p:attrNameLst>
                                          <p:attrName>ppt_w</p:attrName>
                                        </p:attrNameLst>
                                      </p:cBhvr>
                                      <p:tavLst>
                                        <p:tav tm="0" fmla="#ppt_w*sin(2.5*pi*$)">
                                          <p:val>
                                            <p:fltVal val="0"/>
                                          </p:val>
                                        </p:tav>
                                        <p:tav tm="100000">
                                          <p:val>
                                            <p:fltVal val="1"/>
                                          </p:val>
                                        </p:tav>
                                      </p:tavLst>
                                    </p:anim>
                                    <p:anim calcmode="lin" valueType="num">
                                      <p:cBhvr>
                                        <p:cTn id="452" dur="2000" fill="hold"/>
                                        <p:tgtEl>
                                          <p:spTgt spid="86"/>
                                        </p:tgtEl>
                                        <p:attrNameLst>
                                          <p:attrName>ppt_h</p:attrName>
                                        </p:attrNameLst>
                                      </p:cBhvr>
                                      <p:tavLst>
                                        <p:tav tm="0">
                                          <p:val>
                                            <p:strVal val="#ppt_h"/>
                                          </p:val>
                                        </p:tav>
                                        <p:tav tm="100000">
                                          <p:val>
                                            <p:strVal val="#ppt_h"/>
                                          </p:val>
                                        </p:tav>
                                      </p:tavLst>
                                    </p:anim>
                                  </p:childTnLst>
                                </p:cTn>
                              </p:par>
                              <p:par>
                                <p:cTn id="453" presetID="45" presetClass="entr" presetSubtype="0" fill="hold" grpId="0" nodeType="withEffect">
                                  <p:stCondLst>
                                    <p:cond delay="0"/>
                                  </p:stCondLst>
                                  <p:childTnLst>
                                    <p:set>
                                      <p:cBhvr>
                                        <p:cTn id="454" dur="1" fill="hold">
                                          <p:stCondLst>
                                            <p:cond delay="0"/>
                                          </p:stCondLst>
                                        </p:cTn>
                                        <p:tgtEl>
                                          <p:spTgt spid="85"/>
                                        </p:tgtEl>
                                        <p:attrNameLst>
                                          <p:attrName>style.visibility</p:attrName>
                                        </p:attrNameLst>
                                      </p:cBhvr>
                                      <p:to>
                                        <p:strVal val="visible"/>
                                      </p:to>
                                    </p:set>
                                    <p:animEffect transition="in" filter="fade">
                                      <p:cBhvr>
                                        <p:cTn id="455" dur="2000"/>
                                        <p:tgtEl>
                                          <p:spTgt spid="85"/>
                                        </p:tgtEl>
                                      </p:cBhvr>
                                    </p:animEffect>
                                    <p:anim calcmode="lin" valueType="num">
                                      <p:cBhvr>
                                        <p:cTn id="456" dur="2000" fill="hold"/>
                                        <p:tgtEl>
                                          <p:spTgt spid="85"/>
                                        </p:tgtEl>
                                        <p:attrNameLst>
                                          <p:attrName>ppt_w</p:attrName>
                                        </p:attrNameLst>
                                      </p:cBhvr>
                                      <p:tavLst>
                                        <p:tav tm="0" fmla="#ppt_w*sin(2.5*pi*$)">
                                          <p:val>
                                            <p:fltVal val="0"/>
                                          </p:val>
                                        </p:tav>
                                        <p:tav tm="100000">
                                          <p:val>
                                            <p:fltVal val="1"/>
                                          </p:val>
                                        </p:tav>
                                      </p:tavLst>
                                    </p:anim>
                                    <p:anim calcmode="lin" valueType="num">
                                      <p:cBhvr>
                                        <p:cTn id="457" dur="2000" fill="hold"/>
                                        <p:tgtEl>
                                          <p:spTgt spid="85"/>
                                        </p:tgtEl>
                                        <p:attrNameLst>
                                          <p:attrName>ppt_h</p:attrName>
                                        </p:attrNameLst>
                                      </p:cBhvr>
                                      <p:tavLst>
                                        <p:tav tm="0">
                                          <p:val>
                                            <p:strVal val="#ppt_h"/>
                                          </p:val>
                                        </p:tav>
                                        <p:tav tm="100000">
                                          <p:val>
                                            <p:strVal val="#ppt_h"/>
                                          </p:val>
                                        </p:tav>
                                      </p:tavLst>
                                    </p:anim>
                                  </p:childTnLst>
                                </p:cTn>
                              </p:par>
                            </p:childTnLst>
                          </p:cTn>
                        </p:par>
                        <p:par>
                          <p:cTn id="458" fill="hold">
                            <p:stCondLst>
                              <p:cond delay="12630"/>
                            </p:stCondLst>
                            <p:childTnLst>
                              <p:par>
                                <p:cTn id="459" presetID="21" presetClass="entr" presetSubtype="1" fill="hold" grpId="0" nodeType="afterEffect">
                                  <p:stCondLst>
                                    <p:cond delay="0"/>
                                  </p:stCondLst>
                                  <p:childTnLst>
                                    <p:set>
                                      <p:cBhvr>
                                        <p:cTn id="460" dur="1" fill="hold">
                                          <p:stCondLst>
                                            <p:cond delay="0"/>
                                          </p:stCondLst>
                                        </p:cTn>
                                        <p:tgtEl>
                                          <p:spTgt spid="84"/>
                                        </p:tgtEl>
                                        <p:attrNameLst>
                                          <p:attrName>style.visibility</p:attrName>
                                        </p:attrNameLst>
                                      </p:cBhvr>
                                      <p:to>
                                        <p:strVal val="visible"/>
                                      </p:to>
                                    </p:set>
                                    <p:animEffect transition="in" filter="wheel(1)">
                                      <p:cBhvr>
                                        <p:cTn id="461" dur="2000"/>
                                        <p:tgtEl>
                                          <p:spTgt spid="84"/>
                                        </p:tgtEl>
                                      </p:cBhvr>
                                    </p:animEffect>
                                  </p:childTnLst>
                                </p:cTn>
                              </p:par>
                              <p:par>
                                <p:cTn id="462" presetID="2" presetClass="entr" presetSubtype="4" fill="hold" nodeType="withEffect">
                                  <p:stCondLst>
                                    <p:cond delay="0"/>
                                  </p:stCondLst>
                                  <p:childTnLst>
                                    <p:set>
                                      <p:cBhvr>
                                        <p:cTn id="463" dur="1" fill="hold">
                                          <p:stCondLst>
                                            <p:cond delay="0"/>
                                          </p:stCondLst>
                                        </p:cTn>
                                        <p:tgtEl>
                                          <p:spTgt spid="74"/>
                                        </p:tgtEl>
                                        <p:attrNameLst>
                                          <p:attrName>style.visibility</p:attrName>
                                        </p:attrNameLst>
                                      </p:cBhvr>
                                      <p:to>
                                        <p:strVal val="visible"/>
                                      </p:to>
                                    </p:set>
                                    <p:anim calcmode="lin" valueType="num">
                                      <p:cBhvr additive="base">
                                        <p:cTn id="464" dur="500" fill="hold"/>
                                        <p:tgtEl>
                                          <p:spTgt spid="74"/>
                                        </p:tgtEl>
                                        <p:attrNameLst>
                                          <p:attrName>ppt_x</p:attrName>
                                        </p:attrNameLst>
                                      </p:cBhvr>
                                      <p:tavLst>
                                        <p:tav tm="0">
                                          <p:val>
                                            <p:strVal val="#ppt_x"/>
                                          </p:val>
                                        </p:tav>
                                        <p:tav tm="100000">
                                          <p:val>
                                            <p:strVal val="#ppt_x"/>
                                          </p:val>
                                        </p:tav>
                                      </p:tavLst>
                                    </p:anim>
                                    <p:anim calcmode="lin" valueType="num">
                                      <p:cBhvr additive="base">
                                        <p:cTn id="465" dur="500" fill="hold"/>
                                        <p:tgtEl>
                                          <p:spTgt spid="74"/>
                                        </p:tgtEl>
                                        <p:attrNameLst>
                                          <p:attrName>ppt_y</p:attrName>
                                        </p:attrNameLst>
                                      </p:cBhvr>
                                      <p:tavLst>
                                        <p:tav tm="0">
                                          <p:val>
                                            <p:strVal val="1+#ppt_h/2"/>
                                          </p:val>
                                        </p:tav>
                                        <p:tav tm="100000">
                                          <p:val>
                                            <p:strVal val="#ppt_y"/>
                                          </p:val>
                                        </p:tav>
                                      </p:tavLst>
                                    </p:anim>
                                  </p:childTnLst>
                                </p:cTn>
                              </p:par>
                            </p:childTnLst>
                          </p:cTn>
                        </p:par>
                        <p:par>
                          <p:cTn id="466" fill="hold">
                            <p:stCondLst>
                              <p:cond delay="14630"/>
                            </p:stCondLst>
                            <p:childTnLst>
                              <p:par>
                                <p:cTn id="467" presetID="45" presetClass="entr" presetSubtype="0" fill="hold" grpId="0" nodeType="afterEffect">
                                  <p:stCondLst>
                                    <p:cond delay="0"/>
                                  </p:stCondLst>
                                  <p:childTnLst>
                                    <p:set>
                                      <p:cBhvr>
                                        <p:cTn id="468" dur="1" fill="hold">
                                          <p:stCondLst>
                                            <p:cond delay="0"/>
                                          </p:stCondLst>
                                        </p:cTn>
                                        <p:tgtEl>
                                          <p:spTgt spid="89"/>
                                        </p:tgtEl>
                                        <p:attrNameLst>
                                          <p:attrName>style.visibility</p:attrName>
                                        </p:attrNameLst>
                                      </p:cBhvr>
                                      <p:to>
                                        <p:strVal val="visible"/>
                                      </p:to>
                                    </p:set>
                                    <p:animEffect transition="in" filter="fade">
                                      <p:cBhvr>
                                        <p:cTn id="469" dur="2000"/>
                                        <p:tgtEl>
                                          <p:spTgt spid="89"/>
                                        </p:tgtEl>
                                      </p:cBhvr>
                                    </p:animEffect>
                                    <p:anim calcmode="lin" valueType="num">
                                      <p:cBhvr>
                                        <p:cTn id="470" dur="2000" fill="hold"/>
                                        <p:tgtEl>
                                          <p:spTgt spid="89"/>
                                        </p:tgtEl>
                                        <p:attrNameLst>
                                          <p:attrName>ppt_w</p:attrName>
                                        </p:attrNameLst>
                                      </p:cBhvr>
                                      <p:tavLst>
                                        <p:tav tm="0" fmla="#ppt_w*sin(2.5*pi*$)">
                                          <p:val>
                                            <p:fltVal val="0"/>
                                          </p:val>
                                        </p:tav>
                                        <p:tav tm="100000">
                                          <p:val>
                                            <p:fltVal val="1"/>
                                          </p:val>
                                        </p:tav>
                                      </p:tavLst>
                                    </p:anim>
                                    <p:anim calcmode="lin" valueType="num">
                                      <p:cBhvr>
                                        <p:cTn id="471" dur="2000" fill="hold"/>
                                        <p:tgtEl>
                                          <p:spTgt spid="89"/>
                                        </p:tgtEl>
                                        <p:attrNameLst>
                                          <p:attrName>ppt_h</p:attrName>
                                        </p:attrNameLst>
                                      </p:cBhvr>
                                      <p:tavLst>
                                        <p:tav tm="0">
                                          <p:val>
                                            <p:strVal val="#ppt_h"/>
                                          </p:val>
                                        </p:tav>
                                        <p:tav tm="100000">
                                          <p:val>
                                            <p:strVal val="#ppt_h"/>
                                          </p:val>
                                        </p:tav>
                                      </p:tavLst>
                                    </p:anim>
                                  </p:childTnLst>
                                </p:cTn>
                              </p:par>
                              <p:par>
                                <p:cTn id="472" presetID="45" presetClass="entr" presetSubtype="0" fill="hold" grpId="0" nodeType="withEffect">
                                  <p:stCondLst>
                                    <p:cond delay="0"/>
                                  </p:stCondLst>
                                  <p:childTnLst>
                                    <p:set>
                                      <p:cBhvr>
                                        <p:cTn id="473" dur="1" fill="hold">
                                          <p:stCondLst>
                                            <p:cond delay="0"/>
                                          </p:stCondLst>
                                        </p:cTn>
                                        <p:tgtEl>
                                          <p:spTgt spid="88"/>
                                        </p:tgtEl>
                                        <p:attrNameLst>
                                          <p:attrName>style.visibility</p:attrName>
                                        </p:attrNameLst>
                                      </p:cBhvr>
                                      <p:to>
                                        <p:strVal val="visible"/>
                                      </p:to>
                                    </p:set>
                                    <p:animEffect transition="in" filter="fade">
                                      <p:cBhvr>
                                        <p:cTn id="474" dur="2000"/>
                                        <p:tgtEl>
                                          <p:spTgt spid="88"/>
                                        </p:tgtEl>
                                      </p:cBhvr>
                                    </p:animEffect>
                                    <p:anim calcmode="lin" valueType="num">
                                      <p:cBhvr>
                                        <p:cTn id="475" dur="2000" fill="hold"/>
                                        <p:tgtEl>
                                          <p:spTgt spid="88"/>
                                        </p:tgtEl>
                                        <p:attrNameLst>
                                          <p:attrName>ppt_w</p:attrName>
                                        </p:attrNameLst>
                                      </p:cBhvr>
                                      <p:tavLst>
                                        <p:tav tm="0" fmla="#ppt_w*sin(2.5*pi*$)">
                                          <p:val>
                                            <p:fltVal val="0"/>
                                          </p:val>
                                        </p:tav>
                                        <p:tav tm="100000">
                                          <p:val>
                                            <p:fltVal val="1"/>
                                          </p:val>
                                        </p:tav>
                                      </p:tavLst>
                                    </p:anim>
                                    <p:anim calcmode="lin" valueType="num">
                                      <p:cBhvr>
                                        <p:cTn id="476" dur="2000" fill="hold"/>
                                        <p:tgtEl>
                                          <p:spTgt spid="88"/>
                                        </p:tgtEl>
                                        <p:attrNameLst>
                                          <p:attrName>ppt_h</p:attrName>
                                        </p:attrNameLst>
                                      </p:cBhvr>
                                      <p:tavLst>
                                        <p:tav tm="0">
                                          <p:val>
                                            <p:strVal val="#ppt_h"/>
                                          </p:val>
                                        </p:tav>
                                        <p:tav tm="100000">
                                          <p:val>
                                            <p:strVal val="#ppt_h"/>
                                          </p:val>
                                        </p:tav>
                                      </p:tavLst>
                                    </p:anim>
                                  </p:childTnLst>
                                </p:cTn>
                              </p:par>
                            </p:childTnLst>
                          </p:cTn>
                        </p:par>
                        <p:par>
                          <p:cTn id="477" fill="hold">
                            <p:stCondLst>
                              <p:cond delay="16630"/>
                            </p:stCondLst>
                            <p:childTnLst>
                              <p:par>
                                <p:cTn id="478" presetID="21" presetClass="entr" presetSubtype="1" fill="hold" grpId="0" nodeType="afterEffect">
                                  <p:stCondLst>
                                    <p:cond delay="0"/>
                                  </p:stCondLst>
                                  <p:childTnLst>
                                    <p:set>
                                      <p:cBhvr>
                                        <p:cTn id="479" dur="1" fill="hold">
                                          <p:stCondLst>
                                            <p:cond delay="0"/>
                                          </p:stCondLst>
                                        </p:cTn>
                                        <p:tgtEl>
                                          <p:spTgt spid="87"/>
                                        </p:tgtEl>
                                        <p:attrNameLst>
                                          <p:attrName>style.visibility</p:attrName>
                                        </p:attrNameLst>
                                      </p:cBhvr>
                                      <p:to>
                                        <p:strVal val="visible"/>
                                      </p:to>
                                    </p:set>
                                    <p:animEffect transition="in" filter="wheel(1)">
                                      <p:cBhvr>
                                        <p:cTn id="480" dur="2000"/>
                                        <p:tgtEl>
                                          <p:spTgt spid="87"/>
                                        </p:tgtEl>
                                      </p:cBhvr>
                                    </p:animEffect>
                                  </p:childTnLst>
                                </p:cTn>
                              </p:par>
                              <p:par>
                                <p:cTn id="481" presetID="2" presetClass="entr" presetSubtype="4" fill="hold" nodeType="withEffect">
                                  <p:stCondLst>
                                    <p:cond delay="0"/>
                                  </p:stCondLst>
                                  <p:childTnLst>
                                    <p:set>
                                      <p:cBhvr>
                                        <p:cTn id="482" dur="1" fill="hold">
                                          <p:stCondLst>
                                            <p:cond delay="0"/>
                                          </p:stCondLst>
                                        </p:cTn>
                                        <p:tgtEl>
                                          <p:spTgt spid="95"/>
                                        </p:tgtEl>
                                        <p:attrNameLst>
                                          <p:attrName>style.visibility</p:attrName>
                                        </p:attrNameLst>
                                      </p:cBhvr>
                                      <p:to>
                                        <p:strVal val="visible"/>
                                      </p:to>
                                    </p:set>
                                    <p:anim calcmode="lin" valueType="num">
                                      <p:cBhvr additive="base">
                                        <p:cTn id="483" dur="500" fill="hold"/>
                                        <p:tgtEl>
                                          <p:spTgt spid="95"/>
                                        </p:tgtEl>
                                        <p:attrNameLst>
                                          <p:attrName>ppt_x</p:attrName>
                                        </p:attrNameLst>
                                      </p:cBhvr>
                                      <p:tavLst>
                                        <p:tav tm="0">
                                          <p:val>
                                            <p:strVal val="#ppt_x"/>
                                          </p:val>
                                        </p:tav>
                                        <p:tav tm="100000">
                                          <p:val>
                                            <p:strVal val="#ppt_x"/>
                                          </p:val>
                                        </p:tav>
                                      </p:tavLst>
                                    </p:anim>
                                    <p:anim calcmode="lin" valueType="num">
                                      <p:cBhvr additive="base">
                                        <p:cTn id="484"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81" grpId="0" animBg="1"/>
      <p:bldP spid="82" grpId="0" animBg="1"/>
      <p:bldP spid="83" grpId="0" animBg="1"/>
      <p:bldP spid="84" grpId="0" animBg="1"/>
      <p:bldP spid="85" grpId="0" animBg="1"/>
      <p:bldP spid="86" grpId="0" animBg="1"/>
      <p:bldP spid="87" grpId="0" animBg="1"/>
      <p:bldP spid="88" grpId="0" animBg="1"/>
      <p:bldP spid="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TextBox 6"/>
          <p:cNvSpPr txBox="1"/>
          <p:nvPr/>
        </p:nvSpPr>
        <p:spPr>
          <a:xfrm>
            <a:off x="3341511" y="258228"/>
            <a:ext cx="5508978" cy="1723549"/>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MINIG</a:t>
            </a:r>
          </a:p>
          <a:p>
            <a:pPr algn="ctr"/>
            <a:r>
              <a:rPr lang="en-US" dirty="0">
                <a:solidFill>
                  <a:srgbClr val="4C4F54"/>
                </a:solidFill>
                <a:latin typeface="Candara" panose="020E0502030303020204" pitchFamily="34" charset="0"/>
              </a:rPr>
              <a:t>Your Subtitle</a:t>
            </a:r>
          </a:p>
          <a:p>
            <a:pPr algn="ctr"/>
            <a:endParaRPr lang="en-US" sz="4400" b="1" dirty="0">
              <a:solidFill>
                <a:schemeClr val="bg1"/>
              </a:solidFill>
              <a:latin typeface="Candara" panose="020E0502030303020204" pitchFamily="34" charset="0"/>
            </a:endParaRPr>
          </a:p>
        </p:txBody>
      </p:sp>
      <p:sp>
        <p:nvSpPr>
          <p:cNvPr id="15" name="Freeform 14"/>
          <p:cNvSpPr>
            <a:spLocks noChangeAspect="1"/>
          </p:cNvSpPr>
          <p:nvPr/>
        </p:nvSpPr>
        <p:spPr>
          <a:xfrm rot="18009566">
            <a:off x="1936542" y="3719994"/>
            <a:ext cx="1934767" cy="1737360"/>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a:spLocks noChangeAspect="1"/>
          </p:cNvSpPr>
          <p:nvPr/>
        </p:nvSpPr>
        <p:spPr>
          <a:xfrm rot="18009566">
            <a:off x="2129957" y="3905824"/>
            <a:ext cx="1554480" cy="1395874"/>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088132" y="1549779"/>
            <a:ext cx="2743200" cy="1114151"/>
          </a:xfrm>
          <a:prstGeom prst="rect">
            <a:avLst/>
          </a:prstGeom>
          <a:noFill/>
        </p:spPr>
        <p:txBody>
          <a:bodyPr wrap="square" rtlCol="0">
            <a:spAutoFit/>
          </a:bodyPr>
          <a:lstStyle/>
          <a:p>
            <a:pPr algn="ctr" defTabSz="1219170">
              <a:spcBef>
                <a:spcPct val="20000"/>
              </a:spcBef>
              <a:defRPr/>
            </a:pPr>
            <a:r>
              <a:rPr lang="en-US" sz="1600" b="1" dirty="0">
                <a:solidFill>
                  <a:srgbClr val="189A80"/>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1" name="TextBox 30"/>
          <p:cNvSpPr txBox="1"/>
          <p:nvPr/>
        </p:nvSpPr>
        <p:spPr>
          <a:xfrm>
            <a:off x="6193535" y="1549779"/>
            <a:ext cx="2743200" cy="1114151"/>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2" name="TextBox 31"/>
          <p:cNvSpPr txBox="1"/>
          <p:nvPr/>
        </p:nvSpPr>
        <p:spPr>
          <a:xfrm>
            <a:off x="1528265" y="5541390"/>
            <a:ext cx="2743200" cy="1114151"/>
          </a:xfrm>
          <a:prstGeom prst="rect">
            <a:avLst/>
          </a:prstGeom>
          <a:noFill/>
        </p:spPr>
        <p:txBody>
          <a:bodyPr wrap="square" rtlCol="0">
            <a:spAutoFit/>
          </a:bodyPr>
          <a:lstStyle/>
          <a:p>
            <a:pPr algn="ctr" defTabSz="1219170">
              <a:spcBef>
                <a:spcPct val="20000"/>
              </a:spcBef>
              <a:defRPr/>
            </a:pPr>
            <a:r>
              <a:rPr lang="en-US" sz="1600" b="1" dirty="0">
                <a:solidFill>
                  <a:srgbClr val="34738D"/>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3" name="TextBox 32"/>
          <p:cNvSpPr txBox="1"/>
          <p:nvPr/>
        </p:nvSpPr>
        <p:spPr>
          <a:xfrm>
            <a:off x="4634556" y="5541390"/>
            <a:ext cx="2743200" cy="1114151"/>
          </a:xfrm>
          <a:prstGeom prst="rect">
            <a:avLst/>
          </a:prstGeom>
          <a:noFill/>
        </p:spPr>
        <p:txBody>
          <a:bodyPr wrap="square" rtlCol="0">
            <a:spAutoFit/>
          </a:bodyPr>
          <a:lstStyle/>
          <a:p>
            <a:pPr algn="ctr" defTabSz="1219170">
              <a:spcBef>
                <a:spcPct val="20000"/>
              </a:spcBef>
              <a:defRPr/>
            </a:pPr>
            <a:r>
              <a:rPr lang="en-US" sz="1600" b="1" dirty="0">
                <a:solidFill>
                  <a:srgbClr val="EF9D2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4" name="TextBox 33"/>
          <p:cNvSpPr txBox="1"/>
          <p:nvPr/>
        </p:nvSpPr>
        <p:spPr>
          <a:xfrm>
            <a:off x="7743554" y="5541390"/>
            <a:ext cx="2743200" cy="1114151"/>
          </a:xfrm>
          <a:prstGeom prst="rect">
            <a:avLst/>
          </a:prstGeom>
          <a:noFill/>
        </p:spPr>
        <p:txBody>
          <a:bodyPr wrap="square" rtlCol="0">
            <a:spAutoFit/>
          </a:bodyPr>
          <a:lstStyle/>
          <a:p>
            <a:pPr algn="ctr" defTabSz="1219170">
              <a:spcBef>
                <a:spcPct val="20000"/>
              </a:spcBef>
              <a:defRPr/>
            </a:pPr>
            <a:r>
              <a:rPr lang="en-US" sz="1600" b="1" dirty="0">
                <a:solidFill>
                  <a:srgbClr val="56426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6" name="Freeform 35"/>
          <p:cNvSpPr>
            <a:spLocks noChangeAspect="1"/>
          </p:cNvSpPr>
          <p:nvPr/>
        </p:nvSpPr>
        <p:spPr>
          <a:xfrm rot="18009566">
            <a:off x="3492348" y="2767698"/>
            <a:ext cx="1934767" cy="1737360"/>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a:spLocks noChangeAspect="1"/>
          </p:cNvSpPr>
          <p:nvPr/>
        </p:nvSpPr>
        <p:spPr>
          <a:xfrm rot="18009566">
            <a:off x="3685763" y="2953528"/>
            <a:ext cx="1554480" cy="1395874"/>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a:spLocks noChangeAspect="1"/>
          </p:cNvSpPr>
          <p:nvPr/>
        </p:nvSpPr>
        <p:spPr>
          <a:xfrm rot="18009566">
            <a:off x="5026711" y="3735081"/>
            <a:ext cx="1934767" cy="1737360"/>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a:spLocks noChangeAspect="1"/>
          </p:cNvSpPr>
          <p:nvPr/>
        </p:nvSpPr>
        <p:spPr>
          <a:xfrm rot="18009566">
            <a:off x="5220126" y="3920911"/>
            <a:ext cx="1554480" cy="1395874"/>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a:spLocks noChangeAspect="1"/>
          </p:cNvSpPr>
          <p:nvPr/>
        </p:nvSpPr>
        <p:spPr>
          <a:xfrm rot="18009566">
            <a:off x="6565477" y="2773614"/>
            <a:ext cx="1934767" cy="1737360"/>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rgbClr val="D3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a:spLocks noChangeAspect="1"/>
          </p:cNvSpPr>
          <p:nvPr/>
        </p:nvSpPr>
        <p:spPr>
          <a:xfrm rot="18009566">
            <a:off x="6758892" y="2959444"/>
            <a:ext cx="1554480" cy="1395874"/>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a:spLocks noChangeAspect="1"/>
          </p:cNvSpPr>
          <p:nvPr/>
        </p:nvSpPr>
        <p:spPr>
          <a:xfrm rot="18009566">
            <a:off x="8092049" y="3752664"/>
            <a:ext cx="1934767" cy="1737360"/>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rgbClr val="564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a:spLocks noChangeAspect="1"/>
          </p:cNvSpPr>
          <p:nvPr/>
        </p:nvSpPr>
        <p:spPr>
          <a:xfrm rot="18009566">
            <a:off x="8285464" y="3938494"/>
            <a:ext cx="1554480" cy="1395874"/>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517"/>
          <p:cNvSpPr>
            <a:spLocks noEditPoints="1"/>
          </p:cNvSpPr>
          <p:nvPr/>
        </p:nvSpPr>
        <p:spPr bwMode="auto">
          <a:xfrm>
            <a:off x="7224065" y="3543238"/>
            <a:ext cx="605397" cy="216453"/>
          </a:xfrm>
          <a:custGeom>
            <a:avLst/>
            <a:gdLst/>
            <a:ahLst/>
            <a:cxnLst>
              <a:cxn ang="0">
                <a:pos x="91" y="84"/>
              </a:cxn>
              <a:cxn ang="0">
                <a:pos x="35" y="47"/>
              </a:cxn>
              <a:cxn ang="0">
                <a:pos x="14" y="47"/>
              </a:cxn>
              <a:cxn ang="0">
                <a:pos x="30" y="31"/>
              </a:cxn>
              <a:cxn ang="0">
                <a:pos x="75" y="67"/>
              </a:cxn>
              <a:cxn ang="0">
                <a:pos x="52" y="67"/>
              </a:cxn>
              <a:cxn ang="0">
                <a:pos x="69" y="12"/>
              </a:cxn>
              <a:cxn ang="0">
                <a:pos x="244" y="0"/>
              </a:cxn>
              <a:cxn ang="0">
                <a:pos x="409" y="84"/>
              </a:cxn>
              <a:cxn ang="0">
                <a:pos x="133" y="53"/>
              </a:cxn>
              <a:cxn ang="0">
                <a:pos x="118" y="37"/>
              </a:cxn>
              <a:cxn ang="0">
                <a:pos x="139" y="37"/>
              </a:cxn>
              <a:cxn ang="0">
                <a:pos x="170" y="53"/>
              </a:cxn>
              <a:cxn ang="0">
                <a:pos x="154" y="37"/>
              </a:cxn>
              <a:cxn ang="0">
                <a:pos x="175" y="37"/>
              </a:cxn>
              <a:cxn ang="0">
                <a:pos x="206" y="53"/>
              </a:cxn>
              <a:cxn ang="0">
                <a:pos x="191" y="37"/>
              </a:cxn>
              <a:cxn ang="0">
                <a:pos x="212" y="37"/>
              </a:cxn>
              <a:cxn ang="0">
                <a:pos x="246" y="72"/>
              </a:cxn>
              <a:cxn ang="0">
                <a:pos x="229" y="17"/>
              </a:cxn>
              <a:cxn ang="0">
                <a:pos x="252" y="17"/>
              </a:cxn>
              <a:cxn ang="0">
                <a:pos x="276" y="21"/>
              </a:cxn>
              <a:cxn ang="0">
                <a:pos x="336" y="63"/>
              </a:cxn>
              <a:cxn ang="0">
                <a:pos x="410" y="138"/>
              </a:cxn>
              <a:cxn ang="0">
                <a:pos x="398" y="138"/>
              </a:cxn>
              <a:cxn ang="0">
                <a:pos x="375" y="146"/>
              </a:cxn>
              <a:cxn ang="0">
                <a:pos x="363" y="146"/>
              </a:cxn>
              <a:cxn ang="0">
                <a:pos x="339" y="138"/>
              </a:cxn>
              <a:cxn ang="0">
                <a:pos x="328" y="138"/>
              </a:cxn>
              <a:cxn ang="0">
                <a:pos x="305" y="146"/>
              </a:cxn>
              <a:cxn ang="0">
                <a:pos x="293" y="146"/>
              </a:cxn>
              <a:cxn ang="0">
                <a:pos x="269" y="138"/>
              </a:cxn>
              <a:cxn ang="0">
                <a:pos x="258" y="138"/>
              </a:cxn>
              <a:cxn ang="0">
                <a:pos x="234" y="146"/>
              </a:cxn>
              <a:cxn ang="0">
                <a:pos x="222" y="146"/>
              </a:cxn>
              <a:cxn ang="0">
                <a:pos x="199" y="138"/>
              </a:cxn>
              <a:cxn ang="0">
                <a:pos x="188" y="138"/>
              </a:cxn>
              <a:cxn ang="0">
                <a:pos x="164" y="146"/>
              </a:cxn>
              <a:cxn ang="0">
                <a:pos x="152" y="146"/>
              </a:cxn>
              <a:cxn ang="0">
                <a:pos x="129" y="138"/>
              </a:cxn>
              <a:cxn ang="0">
                <a:pos x="117" y="138"/>
              </a:cxn>
              <a:cxn ang="0">
                <a:pos x="94" y="146"/>
              </a:cxn>
              <a:cxn ang="0">
                <a:pos x="82" y="146"/>
              </a:cxn>
              <a:cxn ang="0">
                <a:pos x="59" y="138"/>
              </a:cxn>
              <a:cxn ang="0">
                <a:pos x="47" y="138"/>
              </a:cxn>
              <a:cxn ang="0">
                <a:pos x="24" y="146"/>
              </a:cxn>
              <a:cxn ang="0">
                <a:pos x="12" y="146"/>
              </a:cxn>
              <a:cxn ang="0">
                <a:pos x="0" y="138"/>
              </a:cxn>
              <a:cxn ang="0">
                <a:pos x="32" y="112"/>
              </a:cxn>
              <a:cxn ang="0">
                <a:pos x="32" y="112"/>
              </a:cxn>
              <a:cxn ang="0">
                <a:pos x="133" y="112"/>
              </a:cxn>
              <a:cxn ang="0">
                <a:pos x="282" y="125"/>
              </a:cxn>
              <a:cxn ang="0">
                <a:pos x="2" y="95"/>
              </a:cxn>
              <a:cxn ang="0">
                <a:pos x="73" y="116"/>
              </a:cxn>
              <a:cxn ang="0">
                <a:pos x="24" y="116"/>
              </a:cxn>
              <a:cxn ang="0">
                <a:pos x="105" y="95"/>
              </a:cxn>
              <a:cxn ang="0">
                <a:pos x="309" y="116"/>
              </a:cxn>
              <a:cxn ang="0">
                <a:pos x="260" y="116"/>
              </a:cxn>
              <a:cxn ang="0">
                <a:pos x="130" y="104"/>
              </a:cxn>
              <a:cxn ang="0">
                <a:pos x="105" y="95"/>
              </a:cxn>
            </a:cxnLst>
            <a:rect l="0" t="0" r="r" b="b"/>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3"/>
                  <a:pt x="30" y="53"/>
                </a:cubicBezTo>
                <a:cubicBezTo>
                  <a:pt x="20" y="53"/>
                  <a:pt x="20" y="53"/>
                  <a:pt x="20" y="53"/>
                </a:cubicBezTo>
                <a:cubicBezTo>
                  <a:pt x="17" y="53"/>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7"/>
                </a:moveTo>
                <a:cubicBezTo>
                  <a:pt x="75" y="70"/>
                  <a:pt x="72" y="72"/>
                  <a:pt x="69" y="72"/>
                </a:cubicBezTo>
                <a:cubicBezTo>
                  <a:pt x="58" y="72"/>
                  <a:pt x="58" y="72"/>
                  <a:pt x="58" y="72"/>
                </a:cubicBezTo>
                <a:cubicBezTo>
                  <a:pt x="54" y="72"/>
                  <a:pt x="52" y="70"/>
                  <a:pt x="52" y="67"/>
                </a:cubicBezTo>
                <a:cubicBezTo>
                  <a:pt x="52" y="17"/>
                  <a:pt x="52" y="17"/>
                  <a:pt x="52" y="17"/>
                </a:cubicBezTo>
                <a:cubicBezTo>
                  <a:pt x="52" y="14"/>
                  <a:pt x="54" y="12"/>
                  <a:pt x="58" y="12"/>
                </a:cubicBezTo>
                <a:cubicBezTo>
                  <a:pt x="69" y="12"/>
                  <a:pt x="69" y="12"/>
                  <a:pt x="69" y="12"/>
                </a:cubicBezTo>
                <a:cubicBezTo>
                  <a:pt x="72" y="12"/>
                  <a:pt x="75" y="14"/>
                  <a:pt x="75" y="17"/>
                </a:cubicBezTo>
                <a:lnTo>
                  <a:pt x="75" y="67"/>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3"/>
                  <a:pt x="133" y="53"/>
                </a:cubicBezTo>
                <a:cubicBezTo>
                  <a:pt x="123" y="53"/>
                  <a:pt x="123" y="53"/>
                  <a:pt x="123" y="53"/>
                </a:cubicBezTo>
                <a:cubicBezTo>
                  <a:pt x="120" y="53"/>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3"/>
                  <a:pt x="170" y="53"/>
                </a:cubicBezTo>
                <a:cubicBezTo>
                  <a:pt x="160" y="53"/>
                  <a:pt x="160" y="53"/>
                  <a:pt x="160" y="53"/>
                </a:cubicBezTo>
                <a:cubicBezTo>
                  <a:pt x="157" y="53"/>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3"/>
                  <a:pt x="206" y="53"/>
                </a:cubicBezTo>
                <a:cubicBezTo>
                  <a:pt x="197" y="53"/>
                  <a:pt x="197" y="53"/>
                  <a:pt x="197" y="53"/>
                </a:cubicBezTo>
                <a:cubicBezTo>
                  <a:pt x="194" y="53"/>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7"/>
                </a:moveTo>
                <a:cubicBezTo>
                  <a:pt x="252" y="70"/>
                  <a:pt x="249" y="72"/>
                  <a:pt x="246" y="72"/>
                </a:cubicBezTo>
                <a:cubicBezTo>
                  <a:pt x="235" y="72"/>
                  <a:pt x="235" y="72"/>
                  <a:pt x="235" y="72"/>
                </a:cubicBezTo>
                <a:cubicBezTo>
                  <a:pt x="231" y="72"/>
                  <a:pt x="229" y="70"/>
                  <a:pt x="229" y="67"/>
                </a:cubicBezTo>
                <a:cubicBezTo>
                  <a:pt x="229" y="17"/>
                  <a:pt x="229" y="17"/>
                  <a:pt x="229" y="17"/>
                </a:cubicBezTo>
                <a:cubicBezTo>
                  <a:pt x="229" y="14"/>
                  <a:pt x="231" y="12"/>
                  <a:pt x="235" y="12"/>
                </a:cubicBezTo>
                <a:cubicBezTo>
                  <a:pt x="246" y="12"/>
                  <a:pt x="246" y="12"/>
                  <a:pt x="246" y="12"/>
                </a:cubicBezTo>
                <a:cubicBezTo>
                  <a:pt x="249" y="12"/>
                  <a:pt x="252" y="14"/>
                  <a:pt x="252" y="17"/>
                </a:cubicBezTo>
                <a:lnTo>
                  <a:pt x="252" y="67"/>
                </a:lnTo>
                <a:close/>
                <a:moveTo>
                  <a:pt x="336" y="63"/>
                </a:moveTo>
                <a:cubicBezTo>
                  <a:pt x="300" y="63"/>
                  <a:pt x="276" y="53"/>
                  <a:pt x="276" y="21"/>
                </a:cubicBezTo>
                <a:cubicBezTo>
                  <a:pt x="276" y="19"/>
                  <a:pt x="276" y="16"/>
                  <a:pt x="276" y="13"/>
                </a:cubicBezTo>
                <a:cubicBezTo>
                  <a:pt x="325" y="21"/>
                  <a:pt x="363" y="45"/>
                  <a:pt x="383" y="64"/>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3" y="104"/>
                  <a:pt x="303" y="104"/>
                  <a:pt x="303"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0" y="104"/>
                  <a:pt x="130" y="104"/>
                  <a:pt x="130" y="104"/>
                </a:cubicBezTo>
                <a:cubicBezTo>
                  <a:pt x="125" y="116"/>
                  <a:pt x="125" y="116"/>
                  <a:pt x="125" y="116"/>
                </a:cubicBezTo>
                <a:cubicBezTo>
                  <a:pt x="105" y="116"/>
                  <a:pt x="105" y="116"/>
                  <a:pt x="105" y="116"/>
                </a:cubicBezTo>
                <a:lnTo>
                  <a:pt x="105" y="95"/>
                </a:lnTo>
                <a:close/>
              </a:path>
            </a:pathLst>
          </a:custGeom>
          <a:solidFill>
            <a:srgbClr val="D34132"/>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8" name="Freeform 525"/>
          <p:cNvSpPr>
            <a:spLocks noEditPoints="1"/>
          </p:cNvSpPr>
          <p:nvPr/>
        </p:nvSpPr>
        <p:spPr bwMode="auto">
          <a:xfrm>
            <a:off x="5651034" y="4429714"/>
            <a:ext cx="710243" cy="317920"/>
          </a:xfrm>
          <a:custGeom>
            <a:avLst/>
            <a:gdLst/>
            <a:ahLst/>
            <a:cxnLst>
              <a:cxn ang="0">
                <a:pos x="61" y="50"/>
              </a:cxn>
              <a:cxn ang="0">
                <a:pos x="419" y="130"/>
              </a:cxn>
              <a:cxn ang="0">
                <a:pos x="68" y="61"/>
              </a:cxn>
              <a:cxn ang="0">
                <a:pos x="344" y="67"/>
              </a:cxn>
              <a:cxn ang="0">
                <a:pos x="63" y="73"/>
              </a:cxn>
              <a:cxn ang="0">
                <a:pos x="58" y="84"/>
              </a:cxn>
              <a:cxn ang="0">
                <a:pos x="369" y="90"/>
              </a:cxn>
              <a:cxn ang="0">
                <a:pos x="52" y="96"/>
              </a:cxn>
              <a:cxn ang="0">
                <a:pos x="383" y="119"/>
              </a:cxn>
              <a:cxn ang="0">
                <a:pos x="47" y="107"/>
              </a:cxn>
              <a:cxn ang="0">
                <a:pos x="388" y="113"/>
              </a:cxn>
              <a:cxn ang="0">
                <a:pos x="331" y="38"/>
              </a:cxn>
              <a:cxn ang="0">
                <a:pos x="212" y="27"/>
              </a:cxn>
              <a:cxn ang="0">
                <a:pos x="331" y="38"/>
              </a:cxn>
              <a:cxn ang="0">
                <a:pos x="101" y="0"/>
              </a:cxn>
              <a:cxn ang="0">
                <a:pos x="132" y="38"/>
              </a:cxn>
              <a:cxn ang="0">
                <a:pos x="481" y="141"/>
              </a:cxn>
              <a:cxn ang="0">
                <a:pos x="404" y="214"/>
              </a:cxn>
              <a:cxn ang="0">
                <a:pos x="6" y="168"/>
              </a:cxn>
              <a:cxn ang="0">
                <a:pos x="481" y="141"/>
              </a:cxn>
              <a:cxn ang="0">
                <a:pos x="75" y="153"/>
              </a:cxn>
              <a:cxn ang="0">
                <a:pos x="104" y="168"/>
              </a:cxn>
              <a:cxn ang="0">
                <a:pos x="150" y="153"/>
              </a:cxn>
              <a:cxn ang="0">
                <a:pos x="116" y="168"/>
              </a:cxn>
              <a:cxn ang="0">
                <a:pos x="150" y="153"/>
              </a:cxn>
              <a:cxn ang="0">
                <a:pos x="163" y="153"/>
              </a:cxn>
              <a:cxn ang="0">
                <a:pos x="197" y="168"/>
              </a:cxn>
              <a:cxn ang="0">
                <a:pos x="244" y="153"/>
              </a:cxn>
              <a:cxn ang="0">
                <a:pos x="209" y="168"/>
              </a:cxn>
              <a:cxn ang="0">
                <a:pos x="244" y="153"/>
              </a:cxn>
              <a:cxn ang="0">
                <a:pos x="256" y="153"/>
              </a:cxn>
              <a:cxn ang="0">
                <a:pos x="291" y="168"/>
              </a:cxn>
              <a:cxn ang="0">
                <a:pos x="387" y="184"/>
              </a:cxn>
              <a:cxn ang="0">
                <a:pos x="375" y="196"/>
              </a:cxn>
            </a:cxnLst>
            <a:rect l="0" t="0" r="r" b="b"/>
            <a:pathLst>
              <a:path w="481" h="214">
                <a:moveTo>
                  <a:pt x="331" y="50"/>
                </a:moveTo>
                <a:cubicBezTo>
                  <a:pt x="275" y="50"/>
                  <a:pt x="61" y="50"/>
                  <a:pt x="61" y="50"/>
                </a:cubicBezTo>
                <a:cubicBezTo>
                  <a:pt x="25" y="130"/>
                  <a:pt x="25" y="130"/>
                  <a:pt x="25" y="130"/>
                </a:cubicBezTo>
                <a:cubicBezTo>
                  <a:pt x="25" y="130"/>
                  <a:pt x="346" y="130"/>
                  <a:pt x="419" y="130"/>
                </a:cubicBezTo>
                <a:cubicBezTo>
                  <a:pt x="375" y="76"/>
                  <a:pt x="360" y="50"/>
                  <a:pt x="331" y="50"/>
                </a:cubicBezTo>
                <a:close/>
                <a:moveTo>
                  <a:pt x="68" y="61"/>
                </a:moveTo>
                <a:cubicBezTo>
                  <a:pt x="338" y="61"/>
                  <a:pt x="338" y="61"/>
                  <a:pt x="338" y="61"/>
                </a:cubicBezTo>
                <a:cubicBezTo>
                  <a:pt x="341" y="61"/>
                  <a:pt x="344" y="64"/>
                  <a:pt x="344" y="67"/>
                </a:cubicBezTo>
                <a:cubicBezTo>
                  <a:pt x="344" y="70"/>
                  <a:pt x="341" y="73"/>
                  <a:pt x="338" y="73"/>
                </a:cubicBezTo>
                <a:cubicBezTo>
                  <a:pt x="63" y="73"/>
                  <a:pt x="63" y="73"/>
                  <a:pt x="63" y="73"/>
                </a:cubicBezTo>
                <a:lnTo>
                  <a:pt x="68" y="61"/>
                </a:lnTo>
                <a:close/>
                <a:moveTo>
                  <a:pt x="58" y="84"/>
                </a:moveTo>
                <a:cubicBezTo>
                  <a:pt x="363" y="84"/>
                  <a:pt x="363" y="84"/>
                  <a:pt x="363" y="84"/>
                </a:cubicBezTo>
                <a:cubicBezTo>
                  <a:pt x="366" y="84"/>
                  <a:pt x="369" y="87"/>
                  <a:pt x="369" y="90"/>
                </a:cubicBezTo>
                <a:cubicBezTo>
                  <a:pt x="369" y="93"/>
                  <a:pt x="366" y="96"/>
                  <a:pt x="363" y="96"/>
                </a:cubicBezTo>
                <a:cubicBezTo>
                  <a:pt x="52" y="96"/>
                  <a:pt x="52" y="96"/>
                  <a:pt x="52" y="96"/>
                </a:cubicBezTo>
                <a:lnTo>
                  <a:pt x="58" y="84"/>
                </a:lnTo>
                <a:close/>
                <a:moveTo>
                  <a:pt x="383" y="119"/>
                </a:moveTo>
                <a:cubicBezTo>
                  <a:pt x="42" y="119"/>
                  <a:pt x="42" y="119"/>
                  <a:pt x="42" y="119"/>
                </a:cubicBezTo>
                <a:cubicBezTo>
                  <a:pt x="47" y="107"/>
                  <a:pt x="47" y="107"/>
                  <a:pt x="47" y="107"/>
                </a:cubicBezTo>
                <a:cubicBezTo>
                  <a:pt x="383" y="107"/>
                  <a:pt x="383" y="107"/>
                  <a:pt x="383" y="107"/>
                </a:cubicBezTo>
                <a:cubicBezTo>
                  <a:pt x="386" y="107"/>
                  <a:pt x="388" y="110"/>
                  <a:pt x="388" y="113"/>
                </a:cubicBezTo>
                <a:cubicBezTo>
                  <a:pt x="388" y="116"/>
                  <a:pt x="386" y="119"/>
                  <a:pt x="383" y="119"/>
                </a:cubicBezTo>
                <a:close/>
                <a:moveTo>
                  <a:pt x="331" y="38"/>
                </a:moveTo>
                <a:cubicBezTo>
                  <a:pt x="207" y="38"/>
                  <a:pt x="207" y="38"/>
                  <a:pt x="207" y="38"/>
                </a:cubicBezTo>
                <a:cubicBezTo>
                  <a:pt x="212" y="27"/>
                  <a:pt x="212" y="27"/>
                  <a:pt x="212" y="27"/>
                </a:cubicBezTo>
                <a:cubicBezTo>
                  <a:pt x="309" y="27"/>
                  <a:pt x="309" y="27"/>
                  <a:pt x="309" y="27"/>
                </a:cubicBezTo>
                <a:cubicBezTo>
                  <a:pt x="321" y="27"/>
                  <a:pt x="322" y="29"/>
                  <a:pt x="331" y="38"/>
                </a:cubicBezTo>
                <a:close/>
                <a:moveTo>
                  <a:pt x="131" y="0"/>
                </a:moveTo>
                <a:cubicBezTo>
                  <a:pt x="101" y="0"/>
                  <a:pt x="101" y="0"/>
                  <a:pt x="101" y="0"/>
                </a:cubicBezTo>
                <a:cubicBezTo>
                  <a:pt x="84" y="38"/>
                  <a:pt x="84" y="38"/>
                  <a:pt x="84" y="38"/>
                </a:cubicBezTo>
                <a:cubicBezTo>
                  <a:pt x="132" y="38"/>
                  <a:pt x="132" y="38"/>
                  <a:pt x="132" y="38"/>
                </a:cubicBezTo>
                <a:lnTo>
                  <a:pt x="131" y="0"/>
                </a:lnTo>
                <a:close/>
                <a:moveTo>
                  <a:pt x="481" y="141"/>
                </a:moveTo>
                <a:cubicBezTo>
                  <a:pt x="481" y="147"/>
                  <a:pt x="481" y="147"/>
                  <a:pt x="481" y="147"/>
                </a:cubicBezTo>
                <a:cubicBezTo>
                  <a:pt x="428" y="182"/>
                  <a:pt x="404" y="195"/>
                  <a:pt x="404" y="214"/>
                </a:cubicBezTo>
                <a:cubicBezTo>
                  <a:pt x="382" y="214"/>
                  <a:pt x="71" y="214"/>
                  <a:pt x="42" y="214"/>
                </a:cubicBezTo>
                <a:cubicBezTo>
                  <a:pt x="0" y="214"/>
                  <a:pt x="6" y="194"/>
                  <a:pt x="6" y="168"/>
                </a:cubicBezTo>
                <a:cubicBezTo>
                  <a:pt x="19" y="141"/>
                  <a:pt x="19" y="141"/>
                  <a:pt x="19" y="141"/>
                </a:cubicBezTo>
                <a:lnTo>
                  <a:pt x="481" y="141"/>
                </a:lnTo>
                <a:close/>
                <a:moveTo>
                  <a:pt x="104" y="153"/>
                </a:moveTo>
                <a:cubicBezTo>
                  <a:pt x="75" y="153"/>
                  <a:pt x="75" y="153"/>
                  <a:pt x="75" y="153"/>
                </a:cubicBezTo>
                <a:cubicBezTo>
                  <a:pt x="68" y="168"/>
                  <a:pt x="68" y="168"/>
                  <a:pt x="68" y="168"/>
                </a:cubicBezTo>
                <a:cubicBezTo>
                  <a:pt x="104" y="168"/>
                  <a:pt x="104" y="168"/>
                  <a:pt x="104" y="168"/>
                </a:cubicBezTo>
                <a:lnTo>
                  <a:pt x="104" y="153"/>
                </a:lnTo>
                <a:close/>
                <a:moveTo>
                  <a:pt x="150" y="153"/>
                </a:moveTo>
                <a:cubicBezTo>
                  <a:pt x="116" y="153"/>
                  <a:pt x="116" y="153"/>
                  <a:pt x="116" y="153"/>
                </a:cubicBezTo>
                <a:cubicBezTo>
                  <a:pt x="116" y="168"/>
                  <a:pt x="116" y="168"/>
                  <a:pt x="116" y="168"/>
                </a:cubicBezTo>
                <a:cubicBezTo>
                  <a:pt x="150" y="168"/>
                  <a:pt x="150" y="168"/>
                  <a:pt x="150" y="168"/>
                </a:cubicBezTo>
                <a:lnTo>
                  <a:pt x="150" y="153"/>
                </a:lnTo>
                <a:close/>
                <a:moveTo>
                  <a:pt x="197" y="153"/>
                </a:moveTo>
                <a:cubicBezTo>
                  <a:pt x="163" y="153"/>
                  <a:pt x="163" y="153"/>
                  <a:pt x="163" y="153"/>
                </a:cubicBezTo>
                <a:cubicBezTo>
                  <a:pt x="163" y="168"/>
                  <a:pt x="163" y="168"/>
                  <a:pt x="163" y="168"/>
                </a:cubicBezTo>
                <a:cubicBezTo>
                  <a:pt x="197" y="168"/>
                  <a:pt x="197" y="168"/>
                  <a:pt x="197" y="168"/>
                </a:cubicBezTo>
                <a:lnTo>
                  <a:pt x="197" y="153"/>
                </a:lnTo>
                <a:close/>
                <a:moveTo>
                  <a:pt x="244" y="153"/>
                </a:moveTo>
                <a:cubicBezTo>
                  <a:pt x="209" y="153"/>
                  <a:pt x="209" y="153"/>
                  <a:pt x="209" y="153"/>
                </a:cubicBezTo>
                <a:cubicBezTo>
                  <a:pt x="209" y="168"/>
                  <a:pt x="209" y="168"/>
                  <a:pt x="209" y="168"/>
                </a:cubicBezTo>
                <a:cubicBezTo>
                  <a:pt x="244" y="168"/>
                  <a:pt x="244" y="168"/>
                  <a:pt x="244" y="168"/>
                </a:cubicBezTo>
                <a:lnTo>
                  <a:pt x="244" y="153"/>
                </a:lnTo>
                <a:close/>
                <a:moveTo>
                  <a:pt x="291" y="153"/>
                </a:moveTo>
                <a:cubicBezTo>
                  <a:pt x="256" y="153"/>
                  <a:pt x="256" y="153"/>
                  <a:pt x="256" y="153"/>
                </a:cubicBezTo>
                <a:cubicBezTo>
                  <a:pt x="256" y="168"/>
                  <a:pt x="256" y="168"/>
                  <a:pt x="256" y="168"/>
                </a:cubicBezTo>
                <a:cubicBezTo>
                  <a:pt x="291" y="168"/>
                  <a:pt x="291" y="168"/>
                  <a:pt x="291" y="168"/>
                </a:cubicBezTo>
                <a:lnTo>
                  <a:pt x="291" y="153"/>
                </a:lnTo>
                <a:close/>
                <a:moveTo>
                  <a:pt x="387" y="184"/>
                </a:moveTo>
                <a:cubicBezTo>
                  <a:pt x="364" y="184"/>
                  <a:pt x="364" y="184"/>
                  <a:pt x="364" y="184"/>
                </a:cubicBezTo>
                <a:cubicBezTo>
                  <a:pt x="364" y="191"/>
                  <a:pt x="369" y="196"/>
                  <a:pt x="375" y="196"/>
                </a:cubicBezTo>
                <a:cubicBezTo>
                  <a:pt x="382" y="196"/>
                  <a:pt x="387" y="191"/>
                  <a:pt x="387" y="184"/>
                </a:cubicBezTo>
                <a:close/>
              </a:path>
            </a:pathLst>
          </a:custGeom>
          <a:solidFill>
            <a:srgbClr val="EF9D27"/>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9" name="Freeform 543"/>
          <p:cNvSpPr>
            <a:spLocks noChangeAspect="1" noEditPoints="1"/>
          </p:cNvSpPr>
          <p:nvPr/>
        </p:nvSpPr>
        <p:spPr bwMode="auto">
          <a:xfrm>
            <a:off x="2595201" y="4420881"/>
            <a:ext cx="599546" cy="365760"/>
          </a:xfrm>
          <a:custGeom>
            <a:avLst/>
            <a:gdLst/>
            <a:ahLst/>
            <a:cxnLst>
              <a:cxn ang="0">
                <a:pos x="43" y="115"/>
              </a:cxn>
              <a:cxn ang="0">
                <a:pos x="14" y="128"/>
              </a:cxn>
              <a:cxn ang="0">
                <a:pos x="238" y="59"/>
              </a:cxn>
              <a:cxn ang="0">
                <a:pos x="242" y="47"/>
              </a:cxn>
              <a:cxn ang="0">
                <a:pos x="214" y="48"/>
              </a:cxn>
              <a:cxn ang="0">
                <a:pos x="238" y="59"/>
              </a:cxn>
              <a:cxn ang="0">
                <a:pos x="247" y="59"/>
              </a:cxn>
              <a:cxn ang="0">
                <a:pos x="250" y="53"/>
              </a:cxn>
              <a:cxn ang="0">
                <a:pos x="247" y="162"/>
              </a:cxn>
              <a:cxn ang="0">
                <a:pos x="255" y="162"/>
              </a:cxn>
              <a:cxn ang="0">
                <a:pos x="245" y="145"/>
              </a:cxn>
              <a:cxn ang="0">
                <a:pos x="242" y="144"/>
              </a:cxn>
              <a:cxn ang="0">
                <a:pos x="226" y="179"/>
              </a:cxn>
              <a:cxn ang="0">
                <a:pos x="245" y="179"/>
              </a:cxn>
              <a:cxn ang="0">
                <a:pos x="245" y="145"/>
              </a:cxn>
              <a:cxn ang="0">
                <a:pos x="137" y="1"/>
              </a:cxn>
              <a:cxn ang="0">
                <a:pos x="138" y="59"/>
              </a:cxn>
              <a:cxn ang="0">
                <a:pos x="363" y="107"/>
              </a:cxn>
              <a:cxn ang="0">
                <a:pos x="249" y="125"/>
              </a:cxn>
              <a:cxn ang="0">
                <a:pos x="75" y="221"/>
              </a:cxn>
              <a:cxn ang="0">
                <a:pos x="139" y="125"/>
              </a:cxn>
              <a:cxn ang="0">
                <a:pos x="19" y="93"/>
              </a:cxn>
              <a:cxn ang="0">
                <a:pos x="19" y="70"/>
              </a:cxn>
              <a:cxn ang="0">
                <a:pos x="21" y="5"/>
              </a:cxn>
              <a:cxn ang="0">
                <a:pos x="103" y="70"/>
              </a:cxn>
              <a:cxn ang="0">
                <a:pos x="317" y="76"/>
              </a:cxn>
              <a:cxn ang="0">
                <a:pos x="363" y="107"/>
              </a:cxn>
              <a:cxn ang="0">
                <a:pos x="139" y="87"/>
              </a:cxn>
              <a:cxn ang="0">
                <a:pos x="139" y="104"/>
              </a:cxn>
              <a:cxn ang="0">
                <a:pos x="176" y="96"/>
              </a:cxn>
              <a:cxn ang="0">
                <a:pos x="159" y="96"/>
              </a:cxn>
              <a:cxn ang="0">
                <a:pos x="176" y="96"/>
              </a:cxn>
              <a:cxn ang="0">
                <a:pos x="197" y="87"/>
              </a:cxn>
              <a:cxn ang="0">
                <a:pos x="197" y="104"/>
              </a:cxn>
              <a:cxn ang="0">
                <a:pos x="234" y="96"/>
              </a:cxn>
              <a:cxn ang="0">
                <a:pos x="217" y="96"/>
              </a:cxn>
              <a:cxn ang="0">
                <a:pos x="234" y="96"/>
              </a:cxn>
              <a:cxn ang="0">
                <a:pos x="255" y="87"/>
              </a:cxn>
              <a:cxn ang="0">
                <a:pos x="255" y="104"/>
              </a:cxn>
              <a:cxn ang="0">
                <a:pos x="341" y="97"/>
              </a:cxn>
              <a:cxn ang="0">
                <a:pos x="310" y="92"/>
              </a:cxn>
              <a:cxn ang="0">
                <a:pos x="341" y="97"/>
              </a:cxn>
            </a:cxnLst>
            <a:rect l="0" t="0" r="r" b="b"/>
            <a:pathLst>
              <a:path w="363" h="221">
                <a:moveTo>
                  <a:pt x="26" y="108"/>
                </a:moveTo>
                <a:cubicBezTo>
                  <a:pt x="43" y="115"/>
                  <a:pt x="43" y="115"/>
                  <a:pt x="43" y="115"/>
                </a:cubicBezTo>
                <a:cubicBezTo>
                  <a:pt x="27" y="128"/>
                  <a:pt x="27" y="128"/>
                  <a:pt x="27" y="128"/>
                </a:cubicBezTo>
                <a:cubicBezTo>
                  <a:pt x="14" y="128"/>
                  <a:pt x="14" y="128"/>
                  <a:pt x="14" y="128"/>
                </a:cubicBezTo>
                <a:lnTo>
                  <a:pt x="26" y="108"/>
                </a:lnTo>
                <a:close/>
                <a:moveTo>
                  <a:pt x="238" y="59"/>
                </a:moveTo>
                <a:cubicBezTo>
                  <a:pt x="239" y="54"/>
                  <a:pt x="241" y="50"/>
                  <a:pt x="244" y="48"/>
                </a:cubicBezTo>
                <a:cubicBezTo>
                  <a:pt x="243" y="48"/>
                  <a:pt x="243" y="47"/>
                  <a:pt x="242" y="47"/>
                </a:cubicBezTo>
                <a:cubicBezTo>
                  <a:pt x="238" y="47"/>
                  <a:pt x="230" y="47"/>
                  <a:pt x="224" y="47"/>
                </a:cubicBezTo>
                <a:cubicBezTo>
                  <a:pt x="221" y="47"/>
                  <a:pt x="217" y="48"/>
                  <a:pt x="214" y="48"/>
                </a:cubicBezTo>
                <a:cubicBezTo>
                  <a:pt x="227" y="59"/>
                  <a:pt x="227" y="59"/>
                  <a:pt x="227" y="59"/>
                </a:cubicBezTo>
                <a:lnTo>
                  <a:pt x="238" y="59"/>
                </a:lnTo>
                <a:close/>
                <a:moveTo>
                  <a:pt x="250" y="53"/>
                </a:moveTo>
                <a:cubicBezTo>
                  <a:pt x="249" y="53"/>
                  <a:pt x="247" y="55"/>
                  <a:pt x="247" y="59"/>
                </a:cubicBezTo>
                <a:cubicBezTo>
                  <a:pt x="253" y="59"/>
                  <a:pt x="253" y="59"/>
                  <a:pt x="253" y="59"/>
                </a:cubicBezTo>
                <a:cubicBezTo>
                  <a:pt x="252" y="55"/>
                  <a:pt x="250" y="53"/>
                  <a:pt x="250" y="53"/>
                </a:cubicBezTo>
                <a:close/>
                <a:moveTo>
                  <a:pt x="251" y="150"/>
                </a:moveTo>
                <a:cubicBezTo>
                  <a:pt x="250" y="150"/>
                  <a:pt x="247" y="154"/>
                  <a:pt x="247" y="162"/>
                </a:cubicBezTo>
                <a:cubicBezTo>
                  <a:pt x="247" y="169"/>
                  <a:pt x="250" y="173"/>
                  <a:pt x="251" y="173"/>
                </a:cubicBezTo>
                <a:cubicBezTo>
                  <a:pt x="252" y="173"/>
                  <a:pt x="255" y="169"/>
                  <a:pt x="255" y="162"/>
                </a:cubicBezTo>
                <a:cubicBezTo>
                  <a:pt x="255" y="154"/>
                  <a:pt x="252" y="150"/>
                  <a:pt x="251" y="150"/>
                </a:cubicBezTo>
                <a:close/>
                <a:moveTo>
                  <a:pt x="245" y="145"/>
                </a:moveTo>
                <a:cubicBezTo>
                  <a:pt x="245" y="145"/>
                  <a:pt x="244" y="144"/>
                  <a:pt x="243" y="144"/>
                </a:cubicBezTo>
                <a:cubicBezTo>
                  <a:pt x="243" y="144"/>
                  <a:pt x="242" y="144"/>
                  <a:pt x="242" y="144"/>
                </a:cubicBezTo>
                <a:cubicBezTo>
                  <a:pt x="200" y="171"/>
                  <a:pt x="200" y="171"/>
                  <a:pt x="200" y="171"/>
                </a:cubicBezTo>
                <a:cubicBezTo>
                  <a:pt x="205" y="176"/>
                  <a:pt x="214" y="179"/>
                  <a:pt x="226" y="179"/>
                </a:cubicBezTo>
                <a:cubicBezTo>
                  <a:pt x="231" y="179"/>
                  <a:pt x="239" y="179"/>
                  <a:pt x="243" y="179"/>
                </a:cubicBezTo>
                <a:cubicBezTo>
                  <a:pt x="244" y="179"/>
                  <a:pt x="245" y="179"/>
                  <a:pt x="245" y="179"/>
                </a:cubicBezTo>
                <a:cubicBezTo>
                  <a:pt x="241" y="176"/>
                  <a:pt x="239" y="169"/>
                  <a:pt x="239" y="162"/>
                </a:cubicBezTo>
                <a:cubicBezTo>
                  <a:pt x="239" y="154"/>
                  <a:pt x="241" y="148"/>
                  <a:pt x="245" y="145"/>
                </a:cubicBezTo>
                <a:close/>
                <a:moveTo>
                  <a:pt x="209" y="59"/>
                </a:moveTo>
                <a:cubicBezTo>
                  <a:pt x="137" y="1"/>
                  <a:pt x="137" y="1"/>
                  <a:pt x="137" y="1"/>
                </a:cubicBezTo>
                <a:cubicBezTo>
                  <a:pt x="110" y="0"/>
                  <a:pt x="110" y="0"/>
                  <a:pt x="110" y="0"/>
                </a:cubicBezTo>
                <a:cubicBezTo>
                  <a:pt x="110" y="0"/>
                  <a:pt x="133" y="48"/>
                  <a:pt x="138" y="59"/>
                </a:cubicBezTo>
                <a:lnTo>
                  <a:pt x="209" y="59"/>
                </a:lnTo>
                <a:close/>
                <a:moveTo>
                  <a:pt x="363" y="107"/>
                </a:moveTo>
                <a:cubicBezTo>
                  <a:pt x="362" y="119"/>
                  <a:pt x="332" y="125"/>
                  <a:pt x="317" y="125"/>
                </a:cubicBezTo>
                <a:cubicBezTo>
                  <a:pt x="249" y="125"/>
                  <a:pt x="249" y="125"/>
                  <a:pt x="249" y="125"/>
                </a:cubicBezTo>
                <a:cubicBezTo>
                  <a:pt x="102" y="221"/>
                  <a:pt x="102" y="221"/>
                  <a:pt x="102" y="221"/>
                </a:cubicBezTo>
                <a:cubicBezTo>
                  <a:pt x="75" y="221"/>
                  <a:pt x="75" y="221"/>
                  <a:pt x="75" y="221"/>
                </a:cubicBezTo>
                <a:cubicBezTo>
                  <a:pt x="75" y="221"/>
                  <a:pt x="114" y="172"/>
                  <a:pt x="121" y="162"/>
                </a:cubicBezTo>
                <a:cubicBezTo>
                  <a:pt x="128" y="153"/>
                  <a:pt x="139" y="141"/>
                  <a:pt x="139" y="125"/>
                </a:cubicBezTo>
                <a:cubicBezTo>
                  <a:pt x="126" y="125"/>
                  <a:pt x="126" y="125"/>
                  <a:pt x="126" y="125"/>
                </a:cubicBezTo>
                <a:cubicBezTo>
                  <a:pt x="92" y="125"/>
                  <a:pt x="46" y="104"/>
                  <a:pt x="19" y="93"/>
                </a:cubicBezTo>
                <a:cubicBezTo>
                  <a:pt x="3" y="87"/>
                  <a:pt x="5" y="70"/>
                  <a:pt x="19" y="70"/>
                </a:cubicBezTo>
                <a:cubicBezTo>
                  <a:pt x="19" y="70"/>
                  <a:pt x="19" y="70"/>
                  <a:pt x="19" y="70"/>
                </a:cubicBezTo>
                <a:cubicBezTo>
                  <a:pt x="0" y="5"/>
                  <a:pt x="0" y="5"/>
                  <a:pt x="0" y="5"/>
                </a:cubicBezTo>
                <a:cubicBezTo>
                  <a:pt x="21" y="5"/>
                  <a:pt x="21" y="5"/>
                  <a:pt x="21" y="5"/>
                </a:cubicBezTo>
                <a:cubicBezTo>
                  <a:pt x="21" y="5"/>
                  <a:pt x="46" y="37"/>
                  <a:pt x="55" y="48"/>
                </a:cubicBezTo>
                <a:cubicBezTo>
                  <a:pt x="67" y="62"/>
                  <a:pt x="81" y="69"/>
                  <a:pt x="103" y="70"/>
                </a:cubicBezTo>
                <a:cubicBezTo>
                  <a:pt x="281" y="70"/>
                  <a:pt x="281" y="70"/>
                  <a:pt x="281" y="70"/>
                </a:cubicBezTo>
                <a:cubicBezTo>
                  <a:pt x="293" y="70"/>
                  <a:pt x="306" y="72"/>
                  <a:pt x="317" y="76"/>
                </a:cubicBezTo>
                <a:cubicBezTo>
                  <a:pt x="337" y="83"/>
                  <a:pt x="351" y="92"/>
                  <a:pt x="359" y="99"/>
                </a:cubicBezTo>
                <a:cubicBezTo>
                  <a:pt x="362" y="103"/>
                  <a:pt x="363" y="105"/>
                  <a:pt x="363" y="107"/>
                </a:cubicBezTo>
                <a:close/>
                <a:moveTo>
                  <a:pt x="147" y="96"/>
                </a:moveTo>
                <a:cubicBezTo>
                  <a:pt x="147" y="91"/>
                  <a:pt x="143" y="87"/>
                  <a:pt x="139" y="87"/>
                </a:cubicBezTo>
                <a:cubicBezTo>
                  <a:pt x="134" y="87"/>
                  <a:pt x="130" y="91"/>
                  <a:pt x="130" y="96"/>
                </a:cubicBezTo>
                <a:cubicBezTo>
                  <a:pt x="130" y="101"/>
                  <a:pt x="134" y="104"/>
                  <a:pt x="139" y="104"/>
                </a:cubicBezTo>
                <a:cubicBezTo>
                  <a:pt x="143" y="104"/>
                  <a:pt x="147" y="101"/>
                  <a:pt x="147" y="96"/>
                </a:cubicBezTo>
                <a:close/>
                <a:moveTo>
                  <a:pt x="176" y="96"/>
                </a:moveTo>
                <a:cubicBezTo>
                  <a:pt x="176" y="91"/>
                  <a:pt x="172" y="87"/>
                  <a:pt x="168" y="87"/>
                </a:cubicBezTo>
                <a:cubicBezTo>
                  <a:pt x="163" y="87"/>
                  <a:pt x="159" y="91"/>
                  <a:pt x="159" y="96"/>
                </a:cubicBezTo>
                <a:cubicBezTo>
                  <a:pt x="159" y="101"/>
                  <a:pt x="163" y="104"/>
                  <a:pt x="168" y="104"/>
                </a:cubicBezTo>
                <a:cubicBezTo>
                  <a:pt x="172" y="104"/>
                  <a:pt x="176" y="101"/>
                  <a:pt x="176" y="96"/>
                </a:cubicBezTo>
                <a:close/>
                <a:moveTo>
                  <a:pt x="205" y="96"/>
                </a:moveTo>
                <a:cubicBezTo>
                  <a:pt x="205" y="91"/>
                  <a:pt x="201" y="87"/>
                  <a:pt x="197" y="87"/>
                </a:cubicBezTo>
                <a:cubicBezTo>
                  <a:pt x="192" y="87"/>
                  <a:pt x="188" y="91"/>
                  <a:pt x="188" y="96"/>
                </a:cubicBezTo>
                <a:cubicBezTo>
                  <a:pt x="188" y="101"/>
                  <a:pt x="192" y="104"/>
                  <a:pt x="197" y="104"/>
                </a:cubicBezTo>
                <a:cubicBezTo>
                  <a:pt x="201" y="104"/>
                  <a:pt x="205" y="101"/>
                  <a:pt x="205" y="96"/>
                </a:cubicBezTo>
                <a:close/>
                <a:moveTo>
                  <a:pt x="234" y="96"/>
                </a:moveTo>
                <a:cubicBezTo>
                  <a:pt x="234" y="91"/>
                  <a:pt x="230" y="87"/>
                  <a:pt x="226" y="87"/>
                </a:cubicBezTo>
                <a:cubicBezTo>
                  <a:pt x="221" y="87"/>
                  <a:pt x="217" y="91"/>
                  <a:pt x="217" y="96"/>
                </a:cubicBezTo>
                <a:cubicBezTo>
                  <a:pt x="217" y="101"/>
                  <a:pt x="221" y="104"/>
                  <a:pt x="226" y="104"/>
                </a:cubicBezTo>
                <a:cubicBezTo>
                  <a:pt x="230" y="104"/>
                  <a:pt x="234" y="101"/>
                  <a:pt x="234" y="96"/>
                </a:cubicBezTo>
                <a:close/>
                <a:moveTo>
                  <a:pt x="263" y="96"/>
                </a:moveTo>
                <a:cubicBezTo>
                  <a:pt x="263" y="91"/>
                  <a:pt x="259" y="87"/>
                  <a:pt x="255" y="87"/>
                </a:cubicBezTo>
                <a:cubicBezTo>
                  <a:pt x="250" y="87"/>
                  <a:pt x="246" y="91"/>
                  <a:pt x="246" y="96"/>
                </a:cubicBezTo>
                <a:cubicBezTo>
                  <a:pt x="246" y="101"/>
                  <a:pt x="250" y="104"/>
                  <a:pt x="255" y="104"/>
                </a:cubicBezTo>
                <a:cubicBezTo>
                  <a:pt x="259" y="104"/>
                  <a:pt x="263" y="101"/>
                  <a:pt x="263" y="96"/>
                </a:cubicBezTo>
                <a:close/>
                <a:moveTo>
                  <a:pt x="341" y="97"/>
                </a:moveTo>
                <a:cubicBezTo>
                  <a:pt x="337" y="94"/>
                  <a:pt x="332" y="92"/>
                  <a:pt x="326" y="89"/>
                </a:cubicBezTo>
                <a:cubicBezTo>
                  <a:pt x="322" y="91"/>
                  <a:pt x="317" y="92"/>
                  <a:pt x="310" y="92"/>
                </a:cubicBezTo>
                <a:cubicBezTo>
                  <a:pt x="301" y="92"/>
                  <a:pt x="300" y="105"/>
                  <a:pt x="311" y="105"/>
                </a:cubicBezTo>
                <a:cubicBezTo>
                  <a:pt x="323" y="105"/>
                  <a:pt x="336" y="101"/>
                  <a:pt x="341" y="97"/>
                </a:cubicBezTo>
                <a:close/>
              </a:path>
            </a:pathLst>
          </a:custGeom>
          <a:solidFill>
            <a:srgbClr val="34738D"/>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50" name="Freeform 578"/>
          <p:cNvSpPr>
            <a:spLocks noEditPoints="1"/>
          </p:cNvSpPr>
          <p:nvPr/>
        </p:nvSpPr>
        <p:spPr bwMode="auto">
          <a:xfrm>
            <a:off x="8783789" y="4518056"/>
            <a:ext cx="551285" cy="236749"/>
          </a:xfrm>
          <a:custGeom>
            <a:avLst/>
            <a:gdLst/>
            <a:ahLst/>
            <a:cxnLst>
              <a:cxn ang="0">
                <a:pos x="338" y="16"/>
              </a:cxn>
              <a:cxn ang="0">
                <a:pos x="285" y="0"/>
              </a:cxn>
              <a:cxn ang="0">
                <a:pos x="0" y="55"/>
              </a:cxn>
              <a:cxn ang="0">
                <a:pos x="25" y="141"/>
              </a:cxn>
              <a:cxn ang="0">
                <a:pos x="57" y="106"/>
              </a:cxn>
              <a:cxn ang="0">
                <a:pos x="89" y="141"/>
              </a:cxn>
              <a:cxn ang="0">
                <a:pos x="95" y="138"/>
              </a:cxn>
              <a:cxn ang="0">
                <a:pos x="159" y="138"/>
              </a:cxn>
              <a:cxn ang="0">
                <a:pos x="249" y="141"/>
              </a:cxn>
              <a:cxn ang="0">
                <a:pos x="281" y="106"/>
              </a:cxn>
              <a:cxn ang="0">
                <a:pos x="313" y="141"/>
              </a:cxn>
              <a:cxn ang="0">
                <a:pos x="361" y="116"/>
              </a:cxn>
              <a:cxn ang="0">
                <a:pos x="330" y="28"/>
              </a:cxn>
              <a:cxn ang="0">
                <a:pos x="361" y="46"/>
              </a:cxn>
              <a:cxn ang="0">
                <a:pos x="369" y="48"/>
              </a:cxn>
              <a:cxn ang="0">
                <a:pos x="235" y="64"/>
              </a:cxn>
              <a:cxn ang="0">
                <a:pos x="16" y="56"/>
              </a:cxn>
              <a:cxn ang="0">
                <a:pos x="27" y="16"/>
              </a:cxn>
              <a:cxn ang="0">
                <a:pos x="235" y="64"/>
              </a:cxn>
              <a:cxn ang="0">
                <a:pos x="346" y="120"/>
              </a:cxn>
              <a:cxn ang="0">
                <a:pos x="347" y="106"/>
              </a:cxn>
              <a:cxn ang="0">
                <a:pos x="345" y="92"/>
              </a:cxn>
              <a:cxn ang="0">
                <a:pos x="248" y="64"/>
              </a:cxn>
              <a:cxn ang="0">
                <a:pos x="247" y="16"/>
              </a:cxn>
              <a:cxn ang="0">
                <a:pos x="345" y="92"/>
              </a:cxn>
              <a:cxn ang="0">
                <a:pos x="36" y="138"/>
              </a:cxn>
              <a:cxn ang="0">
                <a:pos x="77" y="138"/>
              </a:cxn>
              <a:cxn ang="0">
                <a:pos x="57" y="151"/>
              </a:cxn>
              <a:cxn ang="0">
                <a:pos x="57" y="126"/>
              </a:cxn>
              <a:cxn ang="0">
                <a:pos x="57" y="151"/>
              </a:cxn>
              <a:cxn ang="0">
                <a:pos x="106" y="138"/>
              </a:cxn>
              <a:cxn ang="0">
                <a:pos x="148" y="138"/>
              </a:cxn>
              <a:cxn ang="0">
                <a:pos x="127" y="151"/>
              </a:cxn>
              <a:cxn ang="0">
                <a:pos x="127" y="126"/>
              </a:cxn>
              <a:cxn ang="0">
                <a:pos x="127" y="151"/>
              </a:cxn>
              <a:cxn ang="0">
                <a:pos x="260" y="138"/>
              </a:cxn>
              <a:cxn ang="0">
                <a:pos x="302" y="138"/>
              </a:cxn>
              <a:cxn ang="0">
                <a:pos x="281" y="151"/>
              </a:cxn>
              <a:cxn ang="0">
                <a:pos x="281" y="126"/>
              </a:cxn>
              <a:cxn ang="0">
                <a:pos x="281" y="151"/>
              </a:cxn>
            </a:cxnLst>
            <a:rect l="0" t="0" r="r" b="b"/>
            <a:pathLst>
              <a:path w="373" h="159">
                <a:moveTo>
                  <a:pt x="371" y="40"/>
                </a:moveTo>
                <a:cubicBezTo>
                  <a:pt x="363" y="28"/>
                  <a:pt x="354" y="16"/>
                  <a:pt x="338" y="16"/>
                </a:cubicBezTo>
                <a:cubicBezTo>
                  <a:pt x="319" y="16"/>
                  <a:pt x="319" y="16"/>
                  <a:pt x="319" y="16"/>
                </a:cubicBezTo>
                <a:cubicBezTo>
                  <a:pt x="307" y="6"/>
                  <a:pt x="295" y="0"/>
                  <a:pt x="285" y="0"/>
                </a:cubicBezTo>
                <a:cubicBezTo>
                  <a:pt x="25" y="0"/>
                  <a:pt x="25" y="0"/>
                  <a:pt x="25" y="0"/>
                </a:cubicBezTo>
                <a:cubicBezTo>
                  <a:pt x="9" y="0"/>
                  <a:pt x="6" y="30"/>
                  <a:pt x="0" y="55"/>
                </a:cubicBezTo>
                <a:cubicBezTo>
                  <a:pt x="0" y="116"/>
                  <a:pt x="0" y="116"/>
                  <a:pt x="0" y="116"/>
                </a:cubicBezTo>
                <a:cubicBezTo>
                  <a:pt x="0" y="130"/>
                  <a:pt x="11" y="140"/>
                  <a:pt x="25" y="141"/>
                </a:cubicBezTo>
                <a:cubicBezTo>
                  <a:pt x="24" y="140"/>
                  <a:pt x="24" y="139"/>
                  <a:pt x="24" y="138"/>
                </a:cubicBezTo>
                <a:cubicBezTo>
                  <a:pt x="24" y="121"/>
                  <a:pt x="39" y="106"/>
                  <a:pt x="57" y="106"/>
                </a:cubicBezTo>
                <a:cubicBezTo>
                  <a:pt x="74" y="106"/>
                  <a:pt x="89" y="121"/>
                  <a:pt x="89" y="138"/>
                </a:cubicBezTo>
                <a:cubicBezTo>
                  <a:pt x="89" y="139"/>
                  <a:pt x="89" y="140"/>
                  <a:pt x="89" y="141"/>
                </a:cubicBezTo>
                <a:cubicBezTo>
                  <a:pt x="95" y="141"/>
                  <a:pt x="95" y="141"/>
                  <a:pt x="95" y="141"/>
                </a:cubicBezTo>
                <a:cubicBezTo>
                  <a:pt x="95" y="140"/>
                  <a:pt x="95" y="139"/>
                  <a:pt x="95" y="138"/>
                </a:cubicBezTo>
                <a:cubicBezTo>
                  <a:pt x="95" y="121"/>
                  <a:pt x="109" y="106"/>
                  <a:pt x="127" y="106"/>
                </a:cubicBezTo>
                <a:cubicBezTo>
                  <a:pt x="145" y="106"/>
                  <a:pt x="159" y="121"/>
                  <a:pt x="159" y="138"/>
                </a:cubicBezTo>
                <a:cubicBezTo>
                  <a:pt x="159" y="139"/>
                  <a:pt x="159" y="140"/>
                  <a:pt x="159" y="141"/>
                </a:cubicBezTo>
                <a:cubicBezTo>
                  <a:pt x="249" y="141"/>
                  <a:pt x="249" y="141"/>
                  <a:pt x="249" y="141"/>
                </a:cubicBezTo>
                <a:cubicBezTo>
                  <a:pt x="249" y="140"/>
                  <a:pt x="249" y="139"/>
                  <a:pt x="249" y="138"/>
                </a:cubicBezTo>
                <a:cubicBezTo>
                  <a:pt x="249" y="121"/>
                  <a:pt x="263" y="106"/>
                  <a:pt x="281" y="106"/>
                </a:cubicBezTo>
                <a:cubicBezTo>
                  <a:pt x="299" y="106"/>
                  <a:pt x="313" y="121"/>
                  <a:pt x="313" y="138"/>
                </a:cubicBezTo>
                <a:cubicBezTo>
                  <a:pt x="313" y="139"/>
                  <a:pt x="313" y="140"/>
                  <a:pt x="313" y="141"/>
                </a:cubicBezTo>
                <a:cubicBezTo>
                  <a:pt x="336" y="141"/>
                  <a:pt x="336" y="141"/>
                  <a:pt x="336" y="141"/>
                </a:cubicBezTo>
                <a:cubicBezTo>
                  <a:pt x="350" y="141"/>
                  <a:pt x="361" y="130"/>
                  <a:pt x="361" y="116"/>
                </a:cubicBezTo>
                <a:cubicBezTo>
                  <a:pt x="361" y="90"/>
                  <a:pt x="361" y="90"/>
                  <a:pt x="361" y="90"/>
                </a:cubicBezTo>
                <a:cubicBezTo>
                  <a:pt x="356" y="66"/>
                  <a:pt x="344" y="44"/>
                  <a:pt x="330" y="28"/>
                </a:cubicBezTo>
                <a:cubicBezTo>
                  <a:pt x="338" y="28"/>
                  <a:pt x="338" y="28"/>
                  <a:pt x="338" y="28"/>
                </a:cubicBezTo>
                <a:cubicBezTo>
                  <a:pt x="347" y="28"/>
                  <a:pt x="353" y="34"/>
                  <a:pt x="361" y="46"/>
                </a:cubicBezTo>
                <a:cubicBezTo>
                  <a:pt x="362" y="48"/>
                  <a:pt x="364" y="49"/>
                  <a:pt x="366" y="49"/>
                </a:cubicBezTo>
                <a:cubicBezTo>
                  <a:pt x="367" y="49"/>
                  <a:pt x="368" y="49"/>
                  <a:pt x="369" y="48"/>
                </a:cubicBezTo>
                <a:cubicBezTo>
                  <a:pt x="372" y="46"/>
                  <a:pt x="373" y="43"/>
                  <a:pt x="371" y="40"/>
                </a:cubicBezTo>
                <a:close/>
                <a:moveTo>
                  <a:pt x="235" y="64"/>
                </a:moveTo>
                <a:cubicBezTo>
                  <a:pt x="16" y="64"/>
                  <a:pt x="16" y="64"/>
                  <a:pt x="16" y="64"/>
                </a:cubicBezTo>
                <a:cubicBezTo>
                  <a:pt x="16" y="56"/>
                  <a:pt x="16" y="56"/>
                  <a:pt x="16" y="56"/>
                </a:cubicBezTo>
                <a:cubicBezTo>
                  <a:pt x="17" y="53"/>
                  <a:pt x="18" y="49"/>
                  <a:pt x="18" y="45"/>
                </a:cubicBezTo>
                <a:cubicBezTo>
                  <a:pt x="20" y="36"/>
                  <a:pt x="23" y="20"/>
                  <a:pt x="27" y="16"/>
                </a:cubicBezTo>
                <a:cubicBezTo>
                  <a:pt x="235" y="16"/>
                  <a:pt x="235" y="16"/>
                  <a:pt x="235" y="16"/>
                </a:cubicBezTo>
                <a:lnTo>
                  <a:pt x="235" y="64"/>
                </a:lnTo>
                <a:close/>
                <a:moveTo>
                  <a:pt x="347" y="116"/>
                </a:moveTo>
                <a:cubicBezTo>
                  <a:pt x="347" y="118"/>
                  <a:pt x="346" y="119"/>
                  <a:pt x="346" y="120"/>
                </a:cubicBezTo>
                <a:cubicBezTo>
                  <a:pt x="337" y="120"/>
                  <a:pt x="329" y="120"/>
                  <a:pt x="329" y="116"/>
                </a:cubicBezTo>
                <a:cubicBezTo>
                  <a:pt x="329" y="112"/>
                  <a:pt x="336" y="107"/>
                  <a:pt x="347" y="106"/>
                </a:cubicBezTo>
                <a:lnTo>
                  <a:pt x="347" y="116"/>
                </a:lnTo>
                <a:close/>
                <a:moveTo>
                  <a:pt x="345" y="92"/>
                </a:moveTo>
                <a:cubicBezTo>
                  <a:pt x="345" y="95"/>
                  <a:pt x="345" y="95"/>
                  <a:pt x="345" y="95"/>
                </a:cubicBezTo>
                <a:cubicBezTo>
                  <a:pt x="316" y="87"/>
                  <a:pt x="280" y="64"/>
                  <a:pt x="248" y="64"/>
                </a:cubicBezTo>
                <a:cubicBezTo>
                  <a:pt x="247" y="64"/>
                  <a:pt x="247" y="64"/>
                  <a:pt x="247" y="64"/>
                </a:cubicBezTo>
                <a:cubicBezTo>
                  <a:pt x="247" y="16"/>
                  <a:pt x="247" y="16"/>
                  <a:pt x="247" y="16"/>
                </a:cubicBezTo>
                <a:cubicBezTo>
                  <a:pt x="285" y="16"/>
                  <a:pt x="285" y="16"/>
                  <a:pt x="285" y="16"/>
                </a:cubicBezTo>
                <a:cubicBezTo>
                  <a:pt x="303" y="16"/>
                  <a:pt x="336" y="47"/>
                  <a:pt x="345" y="92"/>
                </a:cubicBezTo>
                <a:close/>
                <a:moveTo>
                  <a:pt x="57" y="118"/>
                </a:moveTo>
                <a:cubicBezTo>
                  <a:pt x="45" y="118"/>
                  <a:pt x="36" y="127"/>
                  <a:pt x="36" y="138"/>
                </a:cubicBezTo>
                <a:cubicBezTo>
                  <a:pt x="36" y="150"/>
                  <a:pt x="45" y="159"/>
                  <a:pt x="57" y="159"/>
                </a:cubicBezTo>
                <a:cubicBezTo>
                  <a:pt x="68" y="159"/>
                  <a:pt x="77" y="150"/>
                  <a:pt x="77" y="138"/>
                </a:cubicBezTo>
                <a:cubicBezTo>
                  <a:pt x="77" y="127"/>
                  <a:pt x="68" y="118"/>
                  <a:pt x="57" y="118"/>
                </a:cubicBezTo>
                <a:close/>
                <a:moveTo>
                  <a:pt x="57" y="151"/>
                </a:moveTo>
                <a:cubicBezTo>
                  <a:pt x="50" y="151"/>
                  <a:pt x="45" y="145"/>
                  <a:pt x="45" y="138"/>
                </a:cubicBezTo>
                <a:cubicBezTo>
                  <a:pt x="45" y="132"/>
                  <a:pt x="50" y="126"/>
                  <a:pt x="57" y="126"/>
                </a:cubicBezTo>
                <a:cubicBezTo>
                  <a:pt x="63" y="126"/>
                  <a:pt x="69" y="132"/>
                  <a:pt x="69" y="138"/>
                </a:cubicBezTo>
                <a:cubicBezTo>
                  <a:pt x="69" y="145"/>
                  <a:pt x="63" y="151"/>
                  <a:pt x="57" y="151"/>
                </a:cubicBezTo>
                <a:close/>
                <a:moveTo>
                  <a:pt x="127" y="118"/>
                </a:moveTo>
                <a:cubicBezTo>
                  <a:pt x="116" y="118"/>
                  <a:pt x="106" y="127"/>
                  <a:pt x="106" y="138"/>
                </a:cubicBezTo>
                <a:cubicBezTo>
                  <a:pt x="106" y="150"/>
                  <a:pt x="116" y="159"/>
                  <a:pt x="127" y="159"/>
                </a:cubicBezTo>
                <a:cubicBezTo>
                  <a:pt x="139" y="159"/>
                  <a:pt x="148" y="150"/>
                  <a:pt x="148" y="138"/>
                </a:cubicBezTo>
                <a:cubicBezTo>
                  <a:pt x="148" y="127"/>
                  <a:pt x="139" y="118"/>
                  <a:pt x="127" y="118"/>
                </a:cubicBezTo>
                <a:close/>
                <a:moveTo>
                  <a:pt x="127" y="151"/>
                </a:moveTo>
                <a:cubicBezTo>
                  <a:pt x="120" y="151"/>
                  <a:pt x="115" y="145"/>
                  <a:pt x="115" y="138"/>
                </a:cubicBezTo>
                <a:cubicBezTo>
                  <a:pt x="115" y="132"/>
                  <a:pt x="120" y="126"/>
                  <a:pt x="127" y="126"/>
                </a:cubicBezTo>
                <a:cubicBezTo>
                  <a:pt x="134" y="126"/>
                  <a:pt x="139" y="132"/>
                  <a:pt x="139" y="138"/>
                </a:cubicBezTo>
                <a:cubicBezTo>
                  <a:pt x="139" y="145"/>
                  <a:pt x="134" y="151"/>
                  <a:pt x="127" y="151"/>
                </a:cubicBezTo>
                <a:close/>
                <a:moveTo>
                  <a:pt x="281" y="118"/>
                </a:moveTo>
                <a:cubicBezTo>
                  <a:pt x="269" y="118"/>
                  <a:pt x="260" y="127"/>
                  <a:pt x="260" y="138"/>
                </a:cubicBezTo>
                <a:cubicBezTo>
                  <a:pt x="260" y="150"/>
                  <a:pt x="269" y="159"/>
                  <a:pt x="281" y="159"/>
                </a:cubicBezTo>
                <a:cubicBezTo>
                  <a:pt x="292" y="159"/>
                  <a:pt x="302" y="150"/>
                  <a:pt x="302" y="138"/>
                </a:cubicBezTo>
                <a:cubicBezTo>
                  <a:pt x="302" y="127"/>
                  <a:pt x="292" y="118"/>
                  <a:pt x="281" y="118"/>
                </a:cubicBezTo>
                <a:close/>
                <a:moveTo>
                  <a:pt x="281" y="151"/>
                </a:moveTo>
                <a:cubicBezTo>
                  <a:pt x="274" y="151"/>
                  <a:pt x="269" y="145"/>
                  <a:pt x="269" y="138"/>
                </a:cubicBezTo>
                <a:cubicBezTo>
                  <a:pt x="269" y="132"/>
                  <a:pt x="274" y="126"/>
                  <a:pt x="281" y="126"/>
                </a:cubicBezTo>
                <a:cubicBezTo>
                  <a:pt x="288" y="126"/>
                  <a:pt x="293" y="132"/>
                  <a:pt x="293" y="138"/>
                </a:cubicBezTo>
                <a:cubicBezTo>
                  <a:pt x="293" y="145"/>
                  <a:pt x="288" y="151"/>
                  <a:pt x="281" y="151"/>
                </a:cubicBezTo>
                <a:close/>
              </a:path>
            </a:pathLst>
          </a:custGeom>
          <a:solidFill>
            <a:srgbClr val="564267"/>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51" name="Freeform 559"/>
          <p:cNvSpPr>
            <a:spLocks noChangeAspect="1" noEditPoints="1"/>
          </p:cNvSpPr>
          <p:nvPr/>
        </p:nvSpPr>
        <p:spPr bwMode="auto">
          <a:xfrm>
            <a:off x="4154199" y="3499218"/>
            <a:ext cx="602786" cy="274320"/>
          </a:xfrm>
          <a:custGeom>
            <a:avLst/>
            <a:gdLst/>
            <a:ahLst/>
            <a:cxnLst>
              <a:cxn ang="0">
                <a:pos x="30" y="132"/>
              </a:cxn>
              <a:cxn ang="0">
                <a:pos x="29" y="150"/>
              </a:cxn>
              <a:cxn ang="0">
                <a:pos x="1" y="135"/>
              </a:cxn>
              <a:cxn ang="0">
                <a:pos x="98" y="143"/>
              </a:cxn>
              <a:cxn ang="0">
                <a:pos x="38" y="143"/>
              </a:cxn>
              <a:cxn ang="0">
                <a:pos x="98" y="143"/>
              </a:cxn>
              <a:cxn ang="0">
                <a:pos x="68" y="127"/>
              </a:cxn>
              <a:cxn ang="0">
                <a:pos x="68" y="159"/>
              </a:cxn>
              <a:cxn ang="0">
                <a:pos x="334" y="143"/>
              </a:cxn>
              <a:cxn ang="0">
                <a:pos x="361" y="154"/>
              </a:cxn>
              <a:cxn ang="0">
                <a:pos x="332" y="132"/>
              </a:cxn>
              <a:cxn ang="0">
                <a:pos x="108" y="143"/>
              </a:cxn>
              <a:cxn ang="0">
                <a:pos x="255" y="158"/>
              </a:cxn>
              <a:cxn ang="0">
                <a:pos x="256" y="132"/>
              </a:cxn>
              <a:cxn ang="0">
                <a:pos x="108" y="143"/>
              </a:cxn>
              <a:cxn ang="0">
                <a:pos x="294" y="173"/>
              </a:cxn>
              <a:cxn ang="0">
                <a:pos x="294" y="113"/>
              </a:cxn>
              <a:cxn ang="0">
                <a:pos x="310" y="143"/>
              </a:cxn>
              <a:cxn ang="0">
                <a:pos x="278" y="143"/>
              </a:cxn>
              <a:cxn ang="0">
                <a:pos x="310" y="143"/>
              </a:cxn>
              <a:cxn ang="0">
                <a:pos x="326" y="120"/>
              </a:cxn>
              <a:cxn ang="0">
                <a:pos x="261" y="120"/>
              </a:cxn>
              <a:cxn ang="0">
                <a:pos x="176" y="75"/>
              </a:cxn>
              <a:cxn ang="0">
                <a:pos x="266" y="68"/>
              </a:cxn>
              <a:cxn ang="0">
                <a:pos x="165" y="120"/>
              </a:cxn>
              <a:cxn ang="0">
                <a:pos x="84" y="107"/>
              </a:cxn>
              <a:cxn ang="0">
                <a:pos x="78" y="75"/>
              </a:cxn>
              <a:cxn ang="0">
                <a:pos x="150" y="34"/>
              </a:cxn>
              <a:cxn ang="0">
                <a:pos x="67" y="74"/>
              </a:cxn>
              <a:cxn ang="0">
                <a:pos x="68" y="103"/>
              </a:cxn>
              <a:cxn ang="0">
                <a:pos x="34" y="120"/>
              </a:cxn>
              <a:cxn ang="0">
                <a:pos x="0" y="114"/>
              </a:cxn>
              <a:cxn ang="0">
                <a:pos x="20" y="71"/>
              </a:cxn>
              <a:cxn ang="0">
                <a:pos x="32" y="57"/>
              </a:cxn>
              <a:cxn ang="0">
                <a:pos x="133" y="21"/>
              </a:cxn>
              <a:cxn ang="0">
                <a:pos x="165" y="0"/>
              </a:cxn>
              <a:cxn ang="0">
                <a:pos x="287" y="63"/>
              </a:cxn>
              <a:cxn ang="0">
                <a:pos x="380" y="117"/>
              </a:cxn>
              <a:cxn ang="0">
                <a:pos x="29" y="78"/>
              </a:cxn>
              <a:cxn ang="0">
                <a:pos x="13" y="103"/>
              </a:cxn>
              <a:cxn ang="0">
                <a:pos x="29" y="78"/>
              </a:cxn>
              <a:cxn ang="0">
                <a:pos x="183" y="97"/>
              </a:cxn>
              <a:cxn ang="0">
                <a:pos x="197" y="111"/>
              </a:cxn>
              <a:cxn ang="0">
                <a:pos x="211" y="84"/>
              </a:cxn>
              <a:cxn ang="0">
                <a:pos x="197" y="97"/>
              </a:cxn>
              <a:cxn ang="0">
                <a:pos x="211" y="84"/>
              </a:cxn>
              <a:cxn ang="0">
                <a:pos x="211" y="97"/>
              </a:cxn>
              <a:cxn ang="0">
                <a:pos x="225" y="111"/>
              </a:cxn>
              <a:cxn ang="0">
                <a:pos x="239" y="84"/>
              </a:cxn>
              <a:cxn ang="0">
                <a:pos x="225" y="97"/>
              </a:cxn>
              <a:cxn ang="0">
                <a:pos x="239" y="84"/>
              </a:cxn>
              <a:cxn ang="0">
                <a:pos x="239" y="97"/>
              </a:cxn>
              <a:cxn ang="0">
                <a:pos x="253" y="111"/>
              </a:cxn>
              <a:cxn ang="0">
                <a:pos x="367" y="104"/>
              </a:cxn>
              <a:cxn ang="0">
                <a:pos x="308" y="85"/>
              </a:cxn>
              <a:cxn ang="0">
                <a:pos x="353" y="104"/>
              </a:cxn>
            </a:cxnLst>
            <a:rect l="0" t="0" r="r" b="b"/>
            <a:pathLst>
              <a:path w="380" h="173">
                <a:moveTo>
                  <a:pt x="1" y="132"/>
                </a:moveTo>
                <a:cubicBezTo>
                  <a:pt x="30" y="132"/>
                  <a:pt x="30" y="132"/>
                  <a:pt x="30" y="132"/>
                </a:cubicBezTo>
                <a:cubicBezTo>
                  <a:pt x="29" y="135"/>
                  <a:pt x="29" y="139"/>
                  <a:pt x="29" y="143"/>
                </a:cubicBezTo>
                <a:cubicBezTo>
                  <a:pt x="29" y="150"/>
                  <a:pt x="29" y="150"/>
                  <a:pt x="29" y="150"/>
                </a:cubicBezTo>
                <a:cubicBezTo>
                  <a:pt x="20" y="147"/>
                  <a:pt x="11" y="144"/>
                  <a:pt x="9" y="144"/>
                </a:cubicBezTo>
                <a:cubicBezTo>
                  <a:pt x="6" y="142"/>
                  <a:pt x="2" y="140"/>
                  <a:pt x="1" y="135"/>
                </a:cubicBezTo>
                <a:lnTo>
                  <a:pt x="1" y="132"/>
                </a:lnTo>
                <a:close/>
                <a:moveTo>
                  <a:pt x="98" y="143"/>
                </a:moveTo>
                <a:cubicBezTo>
                  <a:pt x="98" y="160"/>
                  <a:pt x="85" y="173"/>
                  <a:pt x="68" y="173"/>
                </a:cubicBezTo>
                <a:cubicBezTo>
                  <a:pt x="52" y="173"/>
                  <a:pt x="38" y="160"/>
                  <a:pt x="38" y="143"/>
                </a:cubicBezTo>
                <a:cubicBezTo>
                  <a:pt x="38" y="126"/>
                  <a:pt x="52" y="113"/>
                  <a:pt x="68" y="113"/>
                </a:cubicBezTo>
                <a:cubicBezTo>
                  <a:pt x="85" y="113"/>
                  <a:pt x="98" y="126"/>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4" y="143"/>
                </a:moveTo>
                <a:cubicBezTo>
                  <a:pt x="334" y="158"/>
                  <a:pt x="334" y="158"/>
                  <a:pt x="334" y="158"/>
                </a:cubicBezTo>
                <a:cubicBezTo>
                  <a:pt x="337" y="158"/>
                  <a:pt x="346" y="157"/>
                  <a:pt x="361" y="154"/>
                </a:cubicBezTo>
                <a:cubicBezTo>
                  <a:pt x="371" y="153"/>
                  <a:pt x="374" y="144"/>
                  <a:pt x="379" y="132"/>
                </a:cubicBezTo>
                <a:cubicBezTo>
                  <a:pt x="332" y="132"/>
                  <a:pt x="332" y="132"/>
                  <a:pt x="332" y="132"/>
                </a:cubicBezTo>
                <a:cubicBezTo>
                  <a:pt x="333" y="135"/>
                  <a:pt x="334" y="139"/>
                  <a:pt x="334" y="143"/>
                </a:cubicBezTo>
                <a:close/>
                <a:moveTo>
                  <a:pt x="108" y="143"/>
                </a:moveTo>
                <a:cubicBezTo>
                  <a:pt x="108" y="158"/>
                  <a:pt x="108" y="158"/>
                  <a:pt x="108" y="158"/>
                </a:cubicBezTo>
                <a:cubicBezTo>
                  <a:pt x="255" y="158"/>
                  <a:pt x="255" y="158"/>
                  <a:pt x="255" y="158"/>
                </a:cubicBezTo>
                <a:cubicBezTo>
                  <a:pt x="255" y="143"/>
                  <a:pt x="255" y="143"/>
                  <a:pt x="255" y="143"/>
                </a:cubicBezTo>
                <a:cubicBezTo>
                  <a:pt x="255" y="139"/>
                  <a:pt x="255" y="135"/>
                  <a:pt x="256" y="132"/>
                </a:cubicBezTo>
                <a:cubicBezTo>
                  <a:pt x="106" y="132"/>
                  <a:pt x="106" y="132"/>
                  <a:pt x="106" y="132"/>
                </a:cubicBezTo>
                <a:cubicBezTo>
                  <a:pt x="107" y="135"/>
                  <a:pt x="108" y="139"/>
                  <a:pt x="108" y="143"/>
                </a:cubicBezTo>
                <a:close/>
                <a:moveTo>
                  <a:pt x="324" y="143"/>
                </a:moveTo>
                <a:cubicBezTo>
                  <a:pt x="324" y="160"/>
                  <a:pt x="311" y="173"/>
                  <a:pt x="294" y="173"/>
                </a:cubicBezTo>
                <a:cubicBezTo>
                  <a:pt x="278" y="173"/>
                  <a:pt x="264" y="160"/>
                  <a:pt x="264" y="143"/>
                </a:cubicBezTo>
                <a:cubicBezTo>
                  <a:pt x="264" y="126"/>
                  <a:pt x="278" y="113"/>
                  <a:pt x="294" y="113"/>
                </a:cubicBezTo>
                <a:cubicBezTo>
                  <a:pt x="311" y="113"/>
                  <a:pt x="324" y="126"/>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80" y="120"/>
                </a:moveTo>
                <a:cubicBezTo>
                  <a:pt x="326" y="120"/>
                  <a:pt x="326" y="120"/>
                  <a:pt x="326" y="120"/>
                </a:cubicBezTo>
                <a:cubicBezTo>
                  <a:pt x="319" y="110"/>
                  <a:pt x="307" y="103"/>
                  <a:pt x="293" y="103"/>
                </a:cubicBezTo>
                <a:cubicBezTo>
                  <a:pt x="280" y="103"/>
                  <a:pt x="268" y="110"/>
                  <a:pt x="261" y="120"/>
                </a:cubicBezTo>
                <a:cubicBezTo>
                  <a:pt x="176" y="120"/>
                  <a:pt x="176" y="120"/>
                  <a:pt x="176" y="120"/>
                </a:cubicBezTo>
                <a:cubicBezTo>
                  <a:pt x="176" y="75"/>
                  <a:pt x="176" y="75"/>
                  <a:pt x="176" y="75"/>
                </a:cubicBezTo>
                <a:cubicBezTo>
                  <a:pt x="257" y="75"/>
                  <a:pt x="257" y="75"/>
                  <a:pt x="257" y="75"/>
                </a:cubicBezTo>
                <a:cubicBezTo>
                  <a:pt x="266" y="75"/>
                  <a:pt x="266" y="71"/>
                  <a:pt x="266" y="68"/>
                </a:cubicBezTo>
                <a:cubicBezTo>
                  <a:pt x="231" y="49"/>
                  <a:pt x="200" y="35"/>
                  <a:pt x="165" y="34"/>
                </a:cubicBezTo>
                <a:cubicBezTo>
                  <a:pt x="165" y="120"/>
                  <a:pt x="165" y="120"/>
                  <a:pt x="165" y="120"/>
                </a:cubicBezTo>
                <a:cubicBezTo>
                  <a:pt x="100" y="120"/>
                  <a:pt x="100" y="120"/>
                  <a:pt x="100" y="120"/>
                </a:cubicBezTo>
                <a:cubicBezTo>
                  <a:pt x="96" y="115"/>
                  <a:pt x="91" y="110"/>
                  <a:pt x="84" y="107"/>
                </a:cubicBezTo>
                <a:cubicBezTo>
                  <a:pt x="80" y="103"/>
                  <a:pt x="78" y="98"/>
                  <a:pt x="78" y="89"/>
                </a:cubicBezTo>
                <a:cubicBezTo>
                  <a:pt x="78" y="75"/>
                  <a:pt x="78" y="75"/>
                  <a:pt x="78" y="75"/>
                </a:cubicBezTo>
                <a:cubicBezTo>
                  <a:pt x="150" y="75"/>
                  <a:pt x="150" y="75"/>
                  <a:pt x="150" y="75"/>
                </a:cubicBezTo>
                <a:cubicBezTo>
                  <a:pt x="150" y="34"/>
                  <a:pt x="150" y="34"/>
                  <a:pt x="150" y="34"/>
                </a:cubicBezTo>
                <a:cubicBezTo>
                  <a:pt x="102" y="36"/>
                  <a:pt x="76" y="50"/>
                  <a:pt x="54" y="62"/>
                </a:cubicBezTo>
                <a:cubicBezTo>
                  <a:pt x="67" y="74"/>
                  <a:pt x="67" y="74"/>
                  <a:pt x="67" y="74"/>
                </a:cubicBezTo>
                <a:cubicBezTo>
                  <a:pt x="67" y="89"/>
                  <a:pt x="67" y="89"/>
                  <a:pt x="67" y="89"/>
                </a:cubicBezTo>
                <a:cubicBezTo>
                  <a:pt x="67" y="94"/>
                  <a:pt x="67" y="99"/>
                  <a:pt x="68" y="103"/>
                </a:cubicBezTo>
                <a:cubicBezTo>
                  <a:pt x="68" y="103"/>
                  <a:pt x="68" y="103"/>
                  <a:pt x="67" y="103"/>
                </a:cubicBezTo>
                <a:cubicBezTo>
                  <a:pt x="54" y="103"/>
                  <a:pt x="42" y="110"/>
                  <a:pt x="34" y="120"/>
                </a:cubicBezTo>
                <a:cubicBezTo>
                  <a:pt x="0" y="120"/>
                  <a:pt x="0" y="120"/>
                  <a:pt x="0" y="120"/>
                </a:cubicBezTo>
                <a:cubicBezTo>
                  <a:pt x="0" y="114"/>
                  <a:pt x="0" y="114"/>
                  <a:pt x="0" y="114"/>
                </a:cubicBezTo>
                <a:cubicBezTo>
                  <a:pt x="0" y="109"/>
                  <a:pt x="2" y="104"/>
                  <a:pt x="7" y="102"/>
                </a:cubicBezTo>
                <a:cubicBezTo>
                  <a:pt x="8" y="90"/>
                  <a:pt x="12" y="79"/>
                  <a:pt x="20" y="71"/>
                </a:cubicBezTo>
                <a:cubicBezTo>
                  <a:pt x="16" y="64"/>
                  <a:pt x="19" y="57"/>
                  <a:pt x="29" y="57"/>
                </a:cubicBezTo>
                <a:cubicBezTo>
                  <a:pt x="32" y="57"/>
                  <a:pt x="32" y="57"/>
                  <a:pt x="32" y="57"/>
                </a:cubicBezTo>
                <a:cubicBezTo>
                  <a:pt x="32" y="57"/>
                  <a:pt x="39" y="53"/>
                  <a:pt x="43" y="51"/>
                </a:cubicBezTo>
                <a:cubicBezTo>
                  <a:pt x="62" y="40"/>
                  <a:pt x="89" y="25"/>
                  <a:pt x="133" y="21"/>
                </a:cubicBezTo>
                <a:cubicBezTo>
                  <a:pt x="155" y="0"/>
                  <a:pt x="155" y="0"/>
                  <a:pt x="155" y="0"/>
                </a:cubicBezTo>
                <a:cubicBezTo>
                  <a:pt x="165" y="0"/>
                  <a:pt x="165" y="0"/>
                  <a:pt x="165" y="0"/>
                </a:cubicBezTo>
                <a:cubicBezTo>
                  <a:pt x="165" y="19"/>
                  <a:pt x="165" y="19"/>
                  <a:pt x="165" y="19"/>
                </a:cubicBezTo>
                <a:cubicBezTo>
                  <a:pt x="208" y="20"/>
                  <a:pt x="245" y="40"/>
                  <a:pt x="287" y="63"/>
                </a:cubicBezTo>
                <a:cubicBezTo>
                  <a:pt x="339" y="75"/>
                  <a:pt x="361" y="91"/>
                  <a:pt x="372" y="99"/>
                </a:cubicBezTo>
                <a:cubicBezTo>
                  <a:pt x="380" y="105"/>
                  <a:pt x="380" y="113"/>
                  <a:pt x="380" y="117"/>
                </a:cubicBezTo>
                <a:lnTo>
                  <a:pt x="380" y="120"/>
                </a:lnTo>
                <a:close/>
                <a:moveTo>
                  <a:pt x="29" y="78"/>
                </a:moveTo>
                <a:cubicBezTo>
                  <a:pt x="24" y="75"/>
                  <a:pt x="24" y="75"/>
                  <a:pt x="24" y="75"/>
                </a:cubicBezTo>
                <a:cubicBezTo>
                  <a:pt x="17" y="81"/>
                  <a:pt x="13" y="92"/>
                  <a:pt x="13" y="103"/>
                </a:cubicBezTo>
                <a:cubicBezTo>
                  <a:pt x="19" y="103"/>
                  <a:pt x="19" y="103"/>
                  <a:pt x="19" y="103"/>
                </a:cubicBezTo>
                <a:lnTo>
                  <a:pt x="29" y="78"/>
                </a:lnTo>
                <a:close/>
                <a:moveTo>
                  <a:pt x="197" y="97"/>
                </a:moveTo>
                <a:cubicBezTo>
                  <a:pt x="183" y="97"/>
                  <a:pt x="183" y="97"/>
                  <a:pt x="183" y="97"/>
                </a:cubicBezTo>
                <a:cubicBezTo>
                  <a:pt x="183" y="111"/>
                  <a:pt x="183" y="111"/>
                  <a:pt x="183" y="111"/>
                </a:cubicBezTo>
                <a:cubicBezTo>
                  <a:pt x="197" y="111"/>
                  <a:pt x="197" y="111"/>
                  <a:pt x="197" y="111"/>
                </a:cubicBezTo>
                <a:lnTo>
                  <a:pt x="197" y="97"/>
                </a:lnTo>
                <a:close/>
                <a:moveTo>
                  <a:pt x="211" y="84"/>
                </a:moveTo>
                <a:cubicBezTo>
                  <a:pt x="197" y="84"/>
                  <a:pt x="197" y="84"/>
                  <a:pt x="197" y="84"/>
                </a:cubicBezTo>
                <a:cubicBezTo>
                  <a:pt x="197" y="97"/>
                  <a:pt x="197" y="97"/>
                  <a:pt x="197" y="97"/>
                </a:cubicBezTo>
                <a:cubicBezTo>
                  <a:pt x="211" y="97"/>
                  <a:pt x="211" y="97"/>
                  <a:pt x="211" y="97"/>
                </a:cubicBezTo>
                <a:lnTo>
                  <a:pt x="211" y="84"/>
                </a:lnTo>
                <a:close/>
                <a:moveTo>
                  <a:pt x="225" y="97"/>
                </a:moveTo>
                <a:cubicBezTo>
                  <a:pt x="211" y="97"/>
                  <a:pt x="211" y="97"/>
                  <a:pt x="211" y="97"/>
                </a:cubicBezTo>
                <a:cubicBezTo>
                  <a:pt x="211" y="111"/>
                  <a:pt x="211" y="111"/>
                  <a:pt x="211" y="111"/>
                </a:cubicBezTo>
                <a:cubicBezTo>
                  <a:pt x="225" y="111"/>
                  <a:pt x="225" y="111"/>
                  <a:pt x="225" y="111"/>
                </a:cubicBezTo>
                <a:lnTo>
                  <a:pt x="225" y="97"/>
                </a:lnTo>
                <a:close/>
                <a:moveTo>
                  <a:pt x="239" y="84"/>
                </a:moveTo>
                <a:cubicBezTo>
                  <a:pt x="225" y="84"/>
                  <a:pt x="225" y="84"/>
                  <a:pt x="225" y="84"/>
                </a:cubicBezTo>
                <a:cubicBezTo>
                  <a:pt x="225" y="97"/>
                  <a:pt x="225" y="97"/>
                  <a:pt x="225" y="97"/>
                </a:cubicBezTo>
                <a:cubicBezTo>
                  <a:pt x="239" y="97"/>
                  <a:pt x="239" y="97"/>
                  <a:pt x="239" y="97"/>
                </a:cubicBezTo>
                <a:lnTo>
                  <a:pt x="239" y="84"/>
                </a:lnTo>
                <a:close/>
                <a:moveTo>
                  <a:pt x="253" y="97"/>
                </a:moveTo>
                <a:cubicBezTo>
                  <a:pt x="239" y="97"/>
                  <a:pt x="239" y="97"/>
                  <a:pt x="239" y="97"/>
                </a:cubicBezTo>
                <a:cubicBezTo>
                  <a:pt x="239" y="111"/>
                  <a:pt x="239" y="111"/>
                  <a:pt x="239" y="111"/>
                </a:cubicBezTo>
                <a:cubicBezTo>
                  <a:pt x="253" y="111"/>
                  <a:pt x="253" y="111"/>
                  <a:pt x="253" y="111"/>
                </a:cubicBezTo>
                <a:lnTo>
                  <a:pt x="253" y="97"/>
                </a:lnTo>
                <a:close/>
                <a:moveTo>
                  <a:pt x="367" y="104"/>
                </a:moveTo>
                <a:cubicBezTo>
                  <a:pt x="361" y="98"/>
                  <a:pt x="330" y="80"/>
                  <a:pt x="310" y="77"/>
                </a:cubicBezTo>
                <a:cubicBezTo>
                  <a:pt x="302" y="76"/>
                  <a:pt x="301" y="81"/>
                  <a:pt x="308" y="85"/>
                </a:cubicBezTo>
                <a:cubicBezTo>
                  <a:pt x="318" y="92"/>
                  <a:pt x="321" y="94"/>
                  <a:pt x="331" y="100"/>
                </a:cubicBezTo>
                <a:cubicBezTo>
                  <a:pt x="337" y="103"/>
                  <a:pt x="341" y="104"/>
                  <a:pt x="353" y="104"/>
                </a:cubicBezTo>
                <a:cubicBezTo>
                  <a:pt x="362" y="104"/>
                  <a:pt x="367" y="104"/>
                  <a:pt x="367" y="104"/>
                </a:cubicBezTo>
                <a:close/>
              </a:path>
            </a:pathLst>
          </a:custGeom>
          <a:solidFill>
            <a:srgbClr val="189A80"/>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49837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52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anim calcmode="lin" valueType="num">
                                      <p:cBhvr>
                                        <p:cTn id="14" dur="500" fill="hold"/>
                                        <p:tgtEl>
                                          <p:spTgt spid="15"/>
                                        </p:tgtEl>
                                        <p:attrNameLst>
                                          <p:attrName>ppt_x</p:attrName>
                                        </p:attrNameLst>
                                      </p:cBhvr>
                                      <p:tavLst>
                                        <p:tav tm="0">
                                          <p:val>
                                            <p:fltVal val="0.5"/>
                                          </p:val>
                                        </p:tav>
                                        <p:tav tm="100000">
                                          <p:val>
                                            <p:strVal val="#ppt_x"/>
                                          </p:val>
                                        </p:tav>
                                      </p:tavLst>
                                    </p:anim>
                                    <p:anim calcmode="lin" valueType="num">
                                      <p:cBhvr>
                                        <p:cTn id="15" dur="500" fill="hold"/>
                                        <p:tgtEl>
                                          <p:spTgt spid="15"/>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ppt_w</p:attrName>
                                        </p:attrNameLst>
                                      </p:cBhvr>
                                      <p:tavLst>
                                        <p:tav tm="0">
                                          <p:val>
                                            <p:fltVal val="0"/>
                                          </p:val>
                                        </p:tav>
                                        <p:tav tm="100000">
                                          <p:val>
                                            <p:strVal val="#ppt_w"/>
                                          </p:val>
                                        </p:tav>
                                      </p:tavLst>
                                    </p:anim>
                                    <p:anim calcmode="lin" valueType="num">
                                      <p:cBhvr>
                                        <p:cTn id="25" dur="500" fill="hold"/>
                                        <p:tgtEl>
                                          <p:spTgt spid="49"/>
                                        </p:tgtEl>
                                        <p:attrNameLst>
                                          <p:attrName>ppt_h</p:attrName>
                                        </p:attrNameLst>
                                      </p:cBhvr>
                                      <p:tavLst>
                                        <p:tav tm="0">
                                          <p:val>
                                            <p:fltVal val="0"/>
                                          </p:val>
                                        </p:tav>
                                        <p:tav tm="100000">
                                          <p:val>
                                            <p:strVal val="#ppt_h"/>
                                          </p:val>
                                        </p:tav>
                                      </p:tavLst>
                                    </p:anim>
                                    <p:animEffect transition="in" filter="fade">
                                      <p:cBhvr>
                                        <p:cTn id="26" dur="500"/>
                                        <p:tgtEl>
                                          <p:spTgt spid="49"/>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childTnLst>
                          </p:cTn>
                        </p:par>
                        <p:par>
                          <p:cTn id="31" fill="hold">
                            <p:stCondLst>
                              <p:cond delay="2000"/>
                            </p:stCondLst>
                            <p:childTnLst>
                              <p:par>
                                <p:cTn id="32" presetID="53" presetClass="entr" presetSubtype="528" fill="hold" grpId="0" nodeType="after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fltVal val="0"/>
                                          </p:val>
                                        </p:tav>
                                        <p:tav tm="100000">
                                          <p:val>
                                            <p:strVal val="#ppt_h"/>
                                          </p:val>
                                        </p:tav>
                                      </p:tavLst>
                                    </p:anim>
                                    <p:animEffect transition="in" filter="fade">
                                      <p:cBhvr>
                                        <p:cTn id="36" dur="500"/>
                                        <p:tgtEl>
                                          <p:spTgt spid="36"/>
                                        </p:tgtEl>
                                      </p:cBhvr>
                                    </p:animEffect>
                                    <p:anim calcmode="lin" valueType="num">
                                      <p:cBhvr>
                                        <p:cTn id="37" dur="500" fill="hold"/>
                                        <p:tgtEl>
                                          <p:spTgt spid="36"/>
                                        </p:tgtEl>
                                        <p:attrNameLst>
                                          <p:attrName>ppt_x</p:attrName>
                                        </p:attrNameLst>
                                      </p:cBhvr>
                                      <p:tavLst>
                                        <p:tav tm="0">
                                          <p:val>
                                            <p:fltVal val="0.5"/>
                                          </p:val>
                                        </p:tav>
                                        <p:tav tm="100000">
                                          <p:val>
                                            <p:strVal val="#ppt_x"/>
                                          </p:val>
                                        </p:tav>
                                      </p:tavLst>
                                    </p:anim>
                                    <p:anim calcmode="lin" valueType="num">
                                      <p:cBhvr>
                                        <p:cTn id="38" dur="500" fill="hold"/>
                                        <p:tgtEl>
                                          <p:spTgt spid="36"/>
                                        </p:tgtEl>
                                        <p:attrNameLst>
                                          <p:attrName>ppt_y</p:attrName>
                                        </p:attrNameLst>
                                      </p:cBhvr>
                                      <p:tavLst>
                                        <p:tav tm="0">
                                          <p:val>
                                            <p:fltVal val="0.5"/>
                                          </p:val>
                                        </p:tav>
                                        <p:tav tm="100000">
                                          <p:val>
                                            <p:strVal val="#ppt_y"/>
                                          </p:val>
                                        </p:tav>
                                      </p:tavLst>
                                    </p:anim>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Effect transition="in" filter="fade">
                                      <p:cBhvr>
                                        <p:cTn id="44" dur="500"/>
                                        <p:tgtEl>
                                          <p:spTgt spid="3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Effect transition="in" filter="fade">
                                      <p:cBhvr>
                                        <p:cTn id="49" dur="500"/>
                                        <p:tgtEl>
                                          <p:spTgt spid="51"/>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left)">
                                      <p:cBhvr>
                                        <p:cTn id="53" dur="500"/>
                                        <p:tgtEl>
                                          <p:spTgt spid="29"/>
                                        </p:tgtEl>
                                      </p:cBhvr>
                                    </p:animEffect>
                                  </p:childTnLst>
                                </p:cTn>
                              </p:par>
                            </p:childTnLst>
                          </p:cTn>
                        </p:par>
                        <p:par>
                          <p:cTn id="54" fill="hold">
                            <p:stCondLst>
                              <p:cond delay="3500"/>
                            </p:stCondLst>
                            <p:childTnLst>
                              <p:par>
                                <p:cTn id="55" presetID="53" presetClass="entr" presetSubtype="528"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fltVal val="0"/>
                                          </p:val>
                                        </p:tav>
                                        <p:tav tm="100000">
                                          <p:val>
                                            <p:strVal val="#ppt_h"/>
                                          </p:val>
                                        </p:tav>
                                      </p:tavLst>
                                    </p:anim>
                                    <p:animEffect transition="in" filter="fade">
                                      <p:cBhvr>
                                        <p:cTn id="59" dur="500"/>
                                        <p:tgtEl>
                                          <p:spTgt spid="39"/>
                                        </p:tgtEl>
                                      </p:cBhvr>
                                    </p:animEffect>
                                    <p:anim calcmode="lin" valueType="num">
                                      <p:cBhvr>
                                        <p:cTn id="60" dur="500" fill="hold"/>
                                        <p:tgtEl>
                                          <p:spTgt spid="39"/>
                                        </p:tgtEl>
                                        <p:attrNameLst>
                                          <p:attrName>ppt_x</p:attrName>
                                        </p:attrNameLst>
                                      </p:cBhvr>
                                      <p:tavLst>
                                        <p:tav tm="0">
                                          <p:val>
                                            <p:fltVal val="0.5"/>
                                          </p:val>
                                        </p:tav>
                                        <p:tav tm="100000">
                                          <p:val>
                                            <p:strVal val="#ppt_x"/>
                                          </p:val>
                                        </p:tav>
                                      </p:tavLst>
                                    </p:anim>
                                    <p:anim calcmode="lin" valueType="num">
                                      <p:cBhvr>
                                        <p:cTn id="61" dur="500" fill="hold"/>
                                        <p:tgtEl>
                                          <p:spTgt spid="39"/>
                                        </p:tgtEl>
                                        <p:attrNameLst>
                                          <p:attrName>ppt_y</p:attrName>
                                        </p:attrNameLst>
                                      </p:cBhvr>
                                      <p:tavLst>
                                        <p:tav tm="0">
                                          <p:val>
                                            <p:fltVal val="0.5"/>
                                          </p:val>
                                        </p:tav>
                                        <p:tav tm="100000">
                                          <p:val>
                                            <p:strVal val="#ppt_y"/>
                                          </p:val>
                                        </p:tav>
                                      </p:tavLst>
                                    </p:anim>
                                  </p:childTnLst>
                                </p:cTn>
                              </p:par>
                            </p:childTnLst>
                          </p:cTn>
                        </p:par>
                        <p:par>
                          <p:cTn id="62" fill="hold">
                            <p:stCondLst>
                              <p:cond delay="4000"/>
                            </p:stCondLst>
                            <p:childTnLst>
                              <p:par>
                                <p:cTn id="63" presetID="53" presetClass="entr" presetSubtype="16" fill="hold" grpId="0" nodeType="after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p:cTn id="70" dur="500" fill="hold"/>
                                        <p:tgtEl>
                                          <p:spTgt spid="48"/>
                                        </p:tgtEl>
                                        <p:attrNameLst>
                                          <p:attrName>ppt_w</p:attrName>
                                        </p:attrNameLst>
                                      </p:cBhvr>
                                      <p:tavLst>
                                        <p:tav tm="0">
                                          <p:val>
                                            <p:fltVal val="0"/>
                                          </p:val>
                                        </p:tav>
                                        <p:tav tm="100000">
                                          <p:val>
                                            <p:strVal val="#ppt_w"/>
                                          </p:val>
                                        </p:tav>
                                      </p:tavLst>
                                    </p:anim>
                                    <p:anim calcmode="lin" valueType="num">
                                      <p:cBhvr>
                                        <p:cTn id="71" dur="500" fill="hold"/>
                                        <p:tgtEl>
                                          <p:spTgt spid="48"/>
                                        </p:tgtEl>
                                        <p:attrNameLst>
                                          <p:attrName>ppt_h</p:attrName>
                                        </p:attrNameLst>
                                      </p:cBhvr>
                                      <p:tavLst>
                                        <p:tav tm="0">
                                          <p:val>
                                            <p:fltVal val="0"/>
                                          </p:val>
                                        </p:tav>
                                        <p:tav tm="100000">
                                          <p:val>
                                            <p:strVal val="#ppt_h"/>
                                          </p:val>
                                        </p:tav>
                                      </p:tavLst>
                                    </p:anim>
                                    <p:animEffect transition="in" filter="fade">
                                      <p:cBhvr>
                                        <p:cTn id="72" dur="500"/>
                                        <p:tgtEl>
                                          <p:spTgt spid="48"/>
                                        </p:tgtEl>
                                      </p:cBhvr>
                                    </p:animEffect>
                                  </p:childTnLst>
                                </p:cTn>
                              </p:par>
                            </p:childTnLst>
                          </p:cTn>
                        </p:par>
                        <p:par>
                          <p:cTn id="73" fill="hold">
                            <p:stCondLst>
                              <p:cond delay="4500"/>
                            </p:stCondLst>
                            <p:childTnLst>
                              <p:par>
                                <p:cTn id="74" presetID="22" presetClass="entr" presetSubtype="8"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par>
                          <p:cTn id="77" fill="hold">
                            <p:stCondLst>
                              <p:cond delay="5000"/>
                            </p:stCondLst>
                            <p:childTnLst>
                              <p:par>
                                <p:cTn id="78" presetID="53" presetClass="entr" presetSubtype="528" fill="hold" grpId="0" nodeType="after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fltVal val="0"/>
                                          </p:val>
                                        </p:tav>
                                        <p:tav tm="100000">
                                          <p:val>
                                            <p:strVal val="#ppt_w"/>
                                          </p:val>
                                        </p:tav>
                                      </p:tavLst>
                                    </p:anim>
                                    <p:anim calcmode="lin" valueType="num">
                                      <p:cBhvr>
                                        <p:cTn id="81" dur="500" fill="hold"/>
                                        <p:tgtEl>
                                          <p:spTgt spid="42"/>
                                        </p:tgtEl>
                                        <p:attrNameLst>
                                          <p:attrName>ppt_h</p:attrName>
                                        </p:attrNameLst>
                                      </p:cBhvr>
                                      <p:tavLst>
                                        <p:tav tm="0">
                                          <p:val>
                                            <p:fltVal val="0"/>
                                          </p:val>
                                        </p:tav>
                                        <p:tav tm="100000">
                                          <p:val>
                                            <p:strVal val="#ppt_h"/>
                                          </p:val>
                                        </p:tav>
                                      </p:tavLst>
                                    </p:anim>
                                    <p:animEffect transition="in" filter="fade">
                                      <p:cBhvr>
                                        <p:cTn id="82" dur="500"/>
                                        <p:tgtEl>
                                          <p:spTgt spid="42"/>
                                        </p:tgtEl>
                                      </p:cBhvr>
                                    </p:animEffect>
                                    <p:anim calcmode="lin" valueType="num">
                                      <p:cBhvr>
                                        <p:cTn id="83" dur="500" fill="hold"/>
                                        <p:tgtEl>
                                          <p:spTgt spid="42"/>
                                        </p:tgtEl>
                                        <p:attrNameLst>
                                          <p:attrName>ppt_x</p:attrName>
                                        </p:attrNameLst>
                                      </p:cBhvr>
                                      <p:tavLst>
                                        <p:tav tm="0">
                                          <p:val>
                                            <p:fltVal val="0.5"/>
                                          </p:val>
                                        </p:tav>
                                        <p:tav tm="100000">
                                          <p:val>
                                            <p:strVal val="#ppt_x"/>
                                          </p:val>
                                        </p:tav>
                                      </p:tavLst>
                                    </p:anim>
                                    <p:anim calcmode="lin" valueType="num">
                                      <p:cBhvr>
                                        <p:cTn id="84" dur="500" fill="hold"/>
                                        <p:tgtEl>
                                          <p:spTgt spid="42"/>
                                        </p:tgtEl>
                                        <p:attrNameLst>
                                          <p:attrName>ppt_y</p:attrName>
                                        </p:attrNameLst>
                                      </p:cBhvr>
                                      <p:tavLst>
                                        <p:tav tm="0">
                                          <p:val>
                                            <p:fltVal val="0.5"/>
                                          </p:val>
                                        </p:tav>
                                        <p:tav tm="100000">
                                          <p:val>
                                            <p:strVal val="#ppt_y"/>
                                          </p:val>
                                        </p:tav>
                                      </p:tavLst>
                                    </p:anim>
                                  </p:childTnLst>
                                </p:cTn>
                              </p:par>
                            </p:childTnLst>
                          </p:cTn>
                        </p:par>
                        <p:par>
                          <p:cTn id="85" fill="hold">
                            <p:stCondLst>
                              <p:cond delay="5500"/>
                            </p:stCondLst>
                            <p:childTnLst>
                              <p:par>
                                <p:cTn id="86" presetID="53" presetClass="entr" presetSubtype="16"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p:cTn id="88" dur="500" fill="hold"/>
                                        <p:tgtEl>
                                          <p:spTgt spid="43"/>
                                        </p:tgtEl>
                                        <p:attrNameLst>
                                          <p:attrName>ppt_w</p:attrName>
                                        </p:attrNameLst>
                                      </p:cBhvr>
                                      <p:tavLst>
                                        <p:tav tm="0">
                                          <p:val>
                                            <p:fltVal val="0"/>
                                          </p:val>
                                        </p:tav>
                                        <p:tav tm="100000">
                                          <p:val>
                                            <p:strVal val="#ppt_w"/>
                                          </p:val>
                                        </p:tav>
                                      </p:tavLst>
                                    </p:anim>
                                    <p:anim calcmode="lin" valueType="num">
                                      <p:cBhvr>
                                        <p:cTn id="89" dur="500" fill="hold"/>
                                        <p:tgtEl>
                                          <p:spTgt spid="43"/>
                                        </p:tgtEl>
                                        <p:attrNameLst>
                                          <p:attrName>ppt_h</p:attrName>
                                        </p:attrNameLst>
                                      </p:cBhvr>
                                      <p:tavLst>
                                        <p:tav tm="0">
                                          <p:val>
                                            <p:fltVal val="0"/>
                                          </p:val>
                                        </p:tav>
                                        <p:tav tm="100000">
                                          <p:val>
                                            <p:strVal val="#ppt_h"/>
                                          </p:val>
                                        </p:tav>
                                      </p:tavLst>
                                    </p:anim>
                                    <p:animEffect transition="in" filter="fade">
                                      <p:cBhvr>
                                        <p:cTn id="90" dur="500"/>
                                        <p:tgtEl>
                                          <p:spTgt spid="4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p:cTn id="93" dur="500" fill="hold"/>
                                        <p:tgtEl>
                                          <p:spTgt spid="47"/>
                                        </p:tgtEl>
                                        <p:attrNameLst>
                                          <p:attrName>ppt_w</p:attrName>
                                        </p:attrNameLst>
                                      </p:cBhvr>
                                      <p:tavLst>
                                        <p:tav tm="0">
                                          <p:val>
                                            <p:fltVal val="0"/>
                                          </p:val>
                                        </p:tav>
                                        <p:tav tm="100000">
                                          <p:val>
                                            <p:strVal val="#ppt_w"/>
                                          </p:val>
                                        </p:tav>
                                      </p:tavLst>
                                    </p:anim>
                                    <p:anim calcmode="lin" valueType="num">
                                      <p:cBhvr>
                                        <p:cTn id="94" dur="500" fill="hold"/>
                                        <p:tgtEl>
                                          <p:spTgt spid="47"/>
                                        </p:tgtEl>
                                        <p:attrNameLst>
                                          <p:attrName>ppt_h</p:attrName>
                                        </p:attrNameLst>
                                      </p:cBhvr>
                                      <p:tavLst>
                                        <p:tav tm="0">
                                          <p:val>
                                            <p:fltVal val="0"/>
                                          </p:val>
                                        </p:tav>
                                        <p:tav tm="100000">
                                          <p:val>
                                            <p:strVal val="#ppt_h"/>
                                          </p:val>
                                        </p:tav>
                                      </p:tavLst>
                                    </p:anim>
                                    <p:animEffect transition="in" filter="fade">
                                      <p:cBhvr>
                                        <p:cTn id="95" dur="500"/>
                                        <p:tgtEl>
                                          <p:spTgt spid="47"/>
                                        </p:tgtEl>
                                      </p:cBhvr>
                                    </p:animEffect>
                                  </p:childTnLst>
                                </p:cTn>
                              </p:par>
                            </p:childTnLst>
                          </p:cTn>
                        </p:par>
                        <p:par>
                          <p:cTn id="96" fill="hold">
                            <p:stCondLst>
                              <p:cond delay="6000"/>
                            </p:stCondLst>
                            <p:childTnLst>
                              <p:par>
                                <p:cTn id="97" presetID="22" presetClass="entr" presetSubtype="8" fill="hold" grpId="0" nodeType="after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wipe(left)">
                                      <p:cBhvr>
                                        <p:cTn id="99" dur="500"/>
                                        <p:tgtEl>
                                          <p:spTgt spid="31"/>
                                        </p:tgtEl>
                                      </p:cBhvr>
                                    </p:animEffect>
                                  </p:childTnLst>
                                </p:cTn>
                              </p:par>
                            </p:childTnLst>
                          </p:cTn>
                        </p:par>
                        <p:par>
                          <p:cTn id="100" fill="hold">
                            <p:stCondLst>
                              <p:cond delay="6500"/>
                            </p:stCondLst>
                            <p:childTnLst>
                              <p:par>
                                <p:cTn id="101" presetID="53" presetClass="entr" presetSubtype="528" fill="hold" grpId="0" nodeType="after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p:cTn id="103" dur="500" fill="hold"/>
                                        <p:tgtEl>
                                          <p:spTgt spid="45"/>
                                        </p:tgtEl>
                                        <p:attrNameLst>
                                          <p:attrName>ppt_w</p:attrName>
                                        </p:attrNameLst>
                                      </p:cBhvr>
                                      <p:tavLst>
                                        <p:tav tm="0">
                                          <p:val>
                                            <p:fltVal val="0"/>
                                          </p:val>
                                        </p:tav>
                                        <p:tav tm="100000">
                                          <p:val>
                                            <p:strVal val="#ppt_w"/>
                                          </p:val>
                                        </p:tav>
                                      </p:tavLst>
                                    </p:anim>
                                    <p:anim calcmode="lin" valueType="num">
                                      <p:cBhvr>
                                        <p:cTn id="104" dur="500" fill="hold"/>
                                        <p:tgtEl>
                                          <p:spTgt spid="45"/>
                                        </p:tgtEl>
                                        <p:attrNameLst>
                                          <p:attrName>ppt_h</p:attrName>
                                        </p:attrNameLst>
                                      </p:cBhvr>
                                      <p:tavLst>
                                        <p:tav tm="0">
                                          <p:val>
                                            <p:fltVal val="0"/>
                                          </p:val>
                                        </p:tav>
                                        <p:tav tm="100000">
                                          <p:val>
                                            <p:strVal val="#ppt_h"/>
                                          </p:val>
                                        </p:tav>
                                      </p:tavLst>
                                    </p:anim>
                                    <p:animEffect transition="in" filter="fade">
                                      <p:cBhvr>
                                        <p:cTn id="105" dur="500"/>
                                        <p:tgtEl>
                                          <p:spTgt spid="45"/>
                                        </p:tgtEl>
                                      </p:cBhvr>
                                    </p:animEffect>
                                    <p:anim calcmode="lin" valueType="num">
                                      <p:cBhvr>
                                        <p:cTn id="106" dur="500" fill="hold"/>
                                        <p:tgtEl>
                                          <p:spTgt spid="45"/>
                                        </p:tgtEl>
                                        <p:attrNameLst>
                                          <p:attrName>ppt_x</p:attrName>
                                        </p:attrNameLst>
                                      </p:cBhvr>
                                      <p:tavLst>
                                        <p:tav tm="0">
                                          <p:val>
                                            <p:fltVal val="0.5"/>
                                          </p:val>
                                        </p:tav>
                                        <p:tav tm="100000">
                                          <p:val>
                                            <p:strVal val="#ppt_x"/>
                                          </p:val>
                                        </p:tav>
                                      </p:tavLst>
                                    </p:anim>
                                    <p:anim calcmode="lin" valueType="num">
                                      <p:cBhvr>
                                        <p:cTn id="107" dur="500" fill="hold"/>
                                        <p:tgtEl>
                                          <p:spTgt spid="45"/>
                                        </p:tgtEl>
                                        <p:attrNameLst>
                                          <p:attrName>ppt_y</p:attrName>
                                        </p:attrNameLst>
                                      </p:cBhvr>
                                      <p:tavLst>
                                        <p:tav tm="0">
                                          <p:val>
                                            <p:fltVal val="0.5"/>
                                          </p:val>
                                        </p:tav>
                                        <p:tav tm="100000">
                                          <p:val>
                                            <p:strVal val="#ppt_y"/>
                                          </p:val>
                                        </p:tav>
                                      </p:tavLst>
                                    </p:anim>
                                  </p:childTnLst>
                                </p:cTn>
                              </p:par>
                            </p:childTnLst>
                          </p:cTn>
                        </p:par>
                        <p:par>
                          <p:cTn id="108" fill="hold">
                            <p:stCondLst>
                              <p:cond delay="7000"/>
                            </p:stCondLst>
                            <p:childTnLst>
                              <p:par>
                                <p:cTn id="109" presetID="53" presetClass="entr" presetSubtype="16"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 calcmode="lin" valueType="num">
                                      <p:cBhvr>
                                        <p:cTn id="111" dur="500" fill="hold"/>
                                        <p:tgtEl>
                                          <p:spTgt spid="46"/>
                                        </p:tgtEl>
                                        <p:attrNameLst>
                                          <p:attrName>ppt_w</p:attrName>
                                        </p:attrNameLst>
                                      </p:cBhvr>
                                      <p:tavLst>
                                        <p:tav tm="0">
                                          <p:val>
                                            <p:fltVal val="0"/>
                                          </p:val>
                                        </p:tav>
                                        <p:tav tm="100000">
                                          <p:val>
                                            <p:strVal val="#ppt_w"/>
                                          </p:val>
                                        </p:tav>
                                      </p:tavLst>
                                    </p:anim>
                                    <p:anim calcmode="lin" valueType="num">
                                      <p:cBhvr>
                                        <p:cTn id="112" dur="500" fill="hold"/>
                                        <p:tgtEl>
                                          <p:spTgt spid="46"/>
                                        </p:tgtEl>
                                        <p:attrNameLst>
                                          <p:attrName>ppt_h</p:attrName>
                                        </p:attrNameLst>
                                      </p:cBhvr>
                                      <p:tavLst>
                                        <p:tav tm="0">
                                          <p:val>
                                            <p:fltVal val="0"/>
                                          </p:val>
                                        </p:tav>
                                        <p:tav tm="100000">
                                          <p:val>
                                            <p:strVal val="#ppt_h"/>
                                          </p:val>
                                        </p:tav>
                                      </p:tavLst>
                                    </p:anim>
                                    <p:animEffect transition="in" filter="fade">
                                      <p:cBhvr>
                                        <p:cTn id="113" dur="500"/>
                                        <p:tgtEl>
                                          <p:spTgt spid="46"/>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 calcmode="lin" valueType="num">
                                      <p:cBhvr>
                                        <p:cTn id="116" dur="500" fill="hold"/>
                                        <p:tgtEl>
                                          <p:spTgt spid="50"/>
                                        </p:tgtEl>
                                        <p:attrNameLst>
                                          <p:attrName>ppt_w</p:attrName>
                                        </p:attrNameLst>
                                      </p:cBhvr>
                                      <p:tavLst>
                                        <p:tav tm="0">
                                          <p:val>
                                            <p:fltVal val="0"/>
                                          </p:val>
                                        </p:tav>
                                        <p:tav tm="100000">
                                          <p:val>
                                            <p:strVal val="#ppt_w"/>
                                          </p:val>
                                        </p:tav>
                                      </p:tavLst>
                                    </p:anim>
                                    <p:anim calcmode="lin" valueType="num">
                                      <p:cBhvr>
                                        <p:cTn id="117" dur="500" fill="hold"/>
                                        <p:tgtEl>
                                          <p:spTgt spid="50"/>
                                        </p:tgtEl>
                                        <p:attrNameLst>
                                          <p:attrName>ppt_h</p:attrName>
                                        </p:attrNameLst>
                                      </p:cBhvr>
                                      <p:tavLst>
                                        <p:tav tm="0">
                                          <p:val>
                                            <p:fltVal val="0"/>
                                          </p:val>
                                        </p:tav>
                                        <p:tav tm="100000">
                                          <p:val>
                                            <p:strVal val="#ppt_h"/>
                                          </p:val>
                                        </p:tav>
                                      </p:tavLst>
                                    </p:anim>
                                    <p:animEffect transition="in" filter="fade">
                                      <p:cBhvr>
                                        <p:cTn id="118" dur="500"/>
                                        <p:tgtEl>
                                          <p:spTgt spid="50"/>
                                        </p:tgtEl>
                                      </p:cBhvr>
                                    </p:animEffect>
                                  </p:childTnLst>
                                </p:cTn>
                              </p:par>
                            </p:childTnLst>
                          </p:cTn>
                        </p:par>
                        <p:par>
                          <p:cTn id="119" fill="hold">
                            <p:stCondLst>
                              <p:cond delay="7500"/>
                            </p:stCondLst>
                            <p:childTnLst>
                              <p:par>
                                <p:cTn id="120" presetID="22" presetClass="entr" presetSubtype="8" fill="hold" grpId="0" nodeType="after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wipe(left)">
                                      <p:cBhvr>
                                        <p:cTn id="1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animBg="1"/>
      <p:bldP spid="29" grpId="0"/>
      <p:bldP spid="31" grpId="0"/>
      <p:bldP spid="32" grpId="0"/>
      <p:bldP spid="33" grpId="0"/>
      <p:bldP spid="34" grpId="0"/>
      <p:bldP spid="36" grpId="0" animBg="1"/>
      <p:bldP spid="37" grpId="0" animBg="1"/>
      <p:bldP spid="39" grpId="0" animBg="1"/>
      <p:bldP spid="40" grpId="0" animBg="1"/>
      <p:bldP spid="42" grpId="0" animBg="1"/>
      <p:bldP spid="43" grpId="0" animBg="1"/>
      <p:bldP spid="45" grpId="0" animBg="1"/>
      <p:bldP spid="46" grpId="0" animBg="1"/>
      <p:bldP spid="47" grpId="0" animBg="1"/>
      <p:bldP spid="48" grpId="0" animBg="1"/>
      <p:bldP spid="49" grpId="0" animBg="1"/>
      <p:bldP spid="50" grpId="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1"/>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1039757" y="1252358"/>
            <a:ext cx="518001" cy="459524"/>
            <a:chOff x="1219200" y="2381609"/>
            <a:chExt cx="598726" cy="531136"/>
          </a:xfrm>
          <a:solidFill>
            <a:srgbClr val="564267"/>
          </a:solidFill>
        </p:grpSpPr>
        <p:sp>
          <p:nvSpPr>
            <p:cNvPr id="18" name="Freeform 17"/>
            <p:cNvSpPr>
              <a:spLocks/>
            </p:cNvSpPr>
            <p:nvPr/>
          </p:nvSpPr>
          <p:spPr bwMode="auto">
            <a:xfrm>
              <a:off x="1219200" y="2381609"/>
              <a:ext cx="257965" cy="531136"/>
            </a:xfrm>
            <a:custGeom>
              <a:avLst/>
              <a:gdLst/>
              <a:ahLst/>
              <a:cxnLst>
                <a:cxn ang="0">
                  <a:pos x="370" y="0"/>
                </a:cxn>
                <a:cxn ang="0">
                  <a:pos x="387" y="5"/>
                </a:cxn>
                <a:cxn ang="0">
                  <a:pos x="401" y="15"/>
                </a:cxn>
                <a:cxn ang="0">
                  <a:pos x="411" y="29"/>
                </a:cxn>
                <a:cxn ang="0">
                  <a:pos x="456" y="126"/>
                </a:cxn>
                <a:cxn ang="0">
                  <a:pos x="458" y="142"/>
                </a:cxn>
                <a:cxn ang="0">
                  <a:pos x="455" y="158"/>
                </a:cxn>
                <a:cxn ang="0">
                  <a:pos x="447" y="172"/>
                </a:cxn>
                <a:cxn ang="0">
                  <a:pos x="435" y="183"/>
                </a:cxn>
                <a:cxn ang="0">
                  <a:pos x="405" y="198"/>
                </a:cxn>
                <a:cxn ang="0">
                  <a:pos x="364" y="221"/>
                </a:cxn>
                <a:cxn ang="0">
                  <a:pos x="329" y="246"/>
                </a:cxn>
                <a:cxn ang="0">
                  <a:pos x="300" y="275"/>
                </a:cxn>
                <a:cxn ang="0">
                  <a:pos x="277" y="307"/>
                </a:cxn>
                <a:cxn ang="0">
                  <a:pos x="258" y="343"/>
                </a:cxn>
                <a:cxn ang="0">
                  <a:pos x="244" y="383"/>
                </a:cxn>
                <a:cxn ang="0">
                  <a:pos x="234" y="427"/>
                </a:cxn>
                <a:cxn ang="0">
                  <a:pos x="228" y="475"/>
                </a:cxn>
                <a:cxn ang="0">
                  <a:pos x="389" y="500"/>
                </a:cxn>
                <a:cxn ang="0">
                  <a:pos x="407" y="504"/>
                </a:cxn>
                <a:cxn ang="0">
                  <a:pos x="422" y="513"/>
                </a:cxn>
                <a:cxn ang="0">
                  <a:pos x="433" y="526"/>
                </a:cxn>
                <a:cxn ang="0">
                  <a:pos x="439" y="543"/>
                </a:cxn>
                <a:cxn ang="0">
                  <a:pos x="440" y="891"/>
                </a:cxn>
                <a:cxn ang="0">
                  <a:pos x="437" y="909"/>
                </a:cxn>
                <a:cxn ang="0">
                  <a:pos x="428" y="925"/>
                </a:cxn>
                <a:cxn ang="0">
                  <a:pos x="415" y="936"/>
                </a:cxn>
                <a:cxn ang="0">
                  <a:pos x="398" y="942"/>
                </a:cxn>
                <a:cxn ang="0">
                  <a:pos x="51" y="943"/>
                </a:cxn>
                <a:cxn ang="0">
                  <a:pos x="34" y="940"/>
                </a:cxn>
                <a:cxn ang="0">
                  <a:pos x="18" y="931"/>
                </a:cxn>
                <a:cxn ang="0">
                  <a:pos x="7" y="918"/>
                </a:cxn>
                <a:cxn ang="0">
                  <a:pos x="1" y="901"/>
                </a:cxn>
                <a:cxn ang="0">
                  <a:pos x="0" y="627"/>
                </a:cxn>
                <a:cxn ang="0">
                  <a:pos x="1" y="553"/>
                </a:cxn>
                <a:cxn ang="0">
                  <a:pos x="6" y="485"/>
                </a:cxn>
                <a:cxn ang="0">
                  <a:pos x="13" y="425"/>
                </a:cxn>
                <a:cxn ang="0">
                  <a:pos x="22" y="370"/>
                </a:cxn>
                <a:cxn ang="0">
                  <a:pos x="35" y="323"/>
                </a:cxn>
                <a:cxn ang="0">
                  <a:pos x="52" y="275"/>
                </a:cxn>
                <a:cxn ang="0">
                  <a:pos x="75" y="229"/>
                </a:cxn>
                <a:cxn ang="0">
                  <a:pos x="104" y="186"/>
                </a:cxn>
                <a:cxn ang="0">
                  <a:pos x="139" y="145"/>
                </a:cxn>
                <a:cxn ang="0">
                  <a:pos x="181" y="105"/>
                </a:cxn>
                <a:cxn ang="0">
                  <a:pos x="230" y="67"/>
                </a:cxn>
                <a:cxn ang="0">
                  <a:pos x="284" y="33"/>
                </a:cxn>
                <a:cxn ang="0">
                  <a:pos x="344" y="4"/>
                </a:cxn>
                <a:cxn ang="0">
                  <a:pos x="362" y="0"/>
                </a:cxn>
              </a:cxnLst>
              <a:rect l="0" t="0" r="r" b="b"/>
              <a:pathLst>
                <a:path w="458" h="943">
                  <a:moveTo>
                    <a:pt x="362" y="0"/>
                  </a:moveTo>
                  <a:lnTo>
                    <a:pt x="370" y="0"/>
                  </a:lnTo>
                  <a:lnTo>
                    <a:pt x="379" y="2"/>
                  </a:lnTo>
                  <a:lnTo>
                    <a:pt x="387" y="5"/>
                  </a:lnTo>
                  <a:lnTo>
                    <a:pt x="394" y="9"/>
                  </a:lnTo>
                  <a:lnTo>
                    <a:pt x="401" y="15"/>
                  </a:lnTo>
                  <a:lnTo>
                    <a:pt x="407" y="22"/>
                  </a:lnTo>
                  <a:lnTo>
                    <a:pt x="411" y="29"/>
                  </a:lnTo>
                  <a:lnTo>
                    <a:pt x="453" y="118"/>
                  </a:lnTo>
                  <a:lnTo>
                    <a:pt x="456" y="126"/>
                  </a:lnTo>
                  <a:lnTo>
                    <a:pt x="458" y="134"/>
                  </a:lnTo>
                  <a:lnTo>
                    <a:pt x="458" y="142"/>
                  </a:lnTo>
                  <a:lnTo>
                    <a:pt x="457" y="151"/>
                  </a:lnTo>
                  <a:lnTo>
                    <a:pt x="455" y="158"/>
                  </a:lnTo>
                  <a:lnTo>
                    <a:pt x="451" y="166"/>
                  </a:lnTo>
                  <a:lnTo>
                    <a:pt x="447" y="172"/>
                  </a:lnTo>
                  <a:lnTo>
                    <a:pt x="441" y="178"/>
                  </a:lnTo>
                  <a:lnTo>
                    <a:pt x="435" y="183"/>
                  </a:lnTo>
                  <a:lnTo>
                    <a:pt x="427" y="187"/>
                  </a:lnTo>
                  <a:lnTo>
                    <a:pt x="405" y="198"/>
                  </a:lnTo>
                  <a:lnTo>
                    <a:pt x="383" y="209"/>
                  </a:lnTo>
                  <a:lnTo>
                    <a:pt x="364" y="221"/>
                  </a:lnTo>
                  <a:lnTo>
                    <a:pt x="345" y="233"/>
                  </a:lnTo>
                  <a:lnTo>
                    <a:pt x="329" y="246"/>
                  </a:lnTo>
                  <a:lnTo>
                    <a:pt x="313" y="261"/>
                  </a:lnTo>
                  <a:lnTo>
                    <a:pt x="300" y="275"/>
                  </a:lnTo>
                  <a:lnTo>
                    <a:pt x="287" y="291"/>
                  </a:lnTo>
                  <a:lnTo>
                    <a:pt x="277" y="307"/>
                  </a:lnTo>
                  <a:lnTo>
                    <a:pt x="267" y="325"/>
                  </a:lnTo>
                  <a:lnTo>
                    <a:pt x="258" y="343"/>
                  </a:lnTo>
                  <a:lnTo>
                    <a:pt x="251" y="363"/>
                  </a:lnTo>
                  <a:lnTo>
                    <a:pt x="244" y="383"/>
                  </a:lnTo>
                  <a:lnTo>
                    <a:pt x="239" y="404"/>
                  </a:lnTo>
                  <a:lnTo>
                    <a:pt x="234" y="427"/>
                  </a:lnTo>
                  <a:lnTo>
                    <a:pt x="231" y="450"/>
                  </a:lnTo>
                  <a:lnTo>
                    <a:pt x="228" y="475"/>
                  </a:lnTo>
                  <a:lnTo>
                    <a:pt x="228" y="500"/>
                  </a:lnTo>
                  <a:lnTo>
                    <a:pt x="389" y="500"/>
                  </a:lnTo>
                  <a:lnTo>
                    <a:pt x="398" y="501"/>
                  </a:lnTo>
                  <a:lnTo>
                    <a:pt x="407" y="504"/>
                  </a:lnTo>
                  <a:lnTo>
                    <a:pt x="415" y="508"/>
                  </a:lnTo>
                  <a:lnTo>
                    <a:pt x="422" y="513"/>
                  </a:lnTo>
                  <a:lnTo>
                    <a:pt x="428" y="519"/>
                  </a:lnTo>
                  <a:lnTo>
                    <a:pt x="433" y="526"/>
                  </a:lnTo>
                  <a:lnTo>
                    <a:pt x="437" y="534"/>
                  </a:lnTo>
                  <a:lnTo>
                    <a:pt x="439" y="543"/>
                  </a:lnTo>
                  <a:lnTo>
                    <a:pt x="440" y="552"/>
                  </a:lnTo>
                  <a:lnTo>
                    <a:pt x="440" y="891"/>
                  </a:lnTo>
                  <a:lnTo>
                    <a:pt x="439" y="901"/>
                  </a:lnTo>
                  <a:lnTo>
                    <a:pt x="437" y="909"/>
                  </a:lnTo>
                  <a:lnTo>
                    <a:pt x="433" y="918"/>
                  </a:lnTo>
                  <a:lnTo>
                    <a:pt x="428" y="925"/>
                  </a:lnTo>
                  <a:lnTo>
                    <a:pt x="422" y="931"/>
                  </a:lnTo>
                  <a:lnTo>
                    <a:pt x="415" y="936"/>
                  </a:lnTo>
                  <a:lnTo>
                    <a:pt x="407" y="940"/>
                  </a:lnTo>
                  <a:lnTo>
                    <a:pt x="398" y="942"/>
                  </a:lnTo>
                  <a:lnTo>
                    <a:pt x="389" y="943"/>
                  </a:lnTo>
                  <a:lnTo>
                    <a:pt x="51" y="943"/>
                  </a:lnTo>
                  <a:lnTo>
                    <a:pt x="42" y="942"/>
                  </a:lnTo>
                  <a:lnTo>
                    <a:pt x="34" y="940"/>
                  </a:lnTo>
                  <a:lnTo>
                    <a:pt x="25" y="936"/>
                  </a:lnTo>
                  <a:lnTo>
                    <a:pt x="18" y="931"/>
                  </a:lnTo>
                  <a:lnTo>
                    <a:pt x="12" y="925"/>
                  </a:lnTo>
                  <a:lnTo>
                    <a:pt x="7" y="918"/>
                  </a:lnTo>
                  <a:lnTo>
                    <a:pt x="3" y="909"/>
                  </a:lnTo>
                  <a:lnTo>
                    <a:pt x="1" y="901"/>
                  </a:lnTo>
                  <a:lnTo>
                    <a:pt x="0" y="891"/>
                  </a:lnTo>
                  <a:lnTo>
                    <a:pt x="0" y="627"/>
                  </a:lnTo>
                  <a:lnTo>
                    <a:pt x="0" y="589"/>
                  </a:lnTo>
                  <a:lnTo>
                    <a:pt x="1" y="553"/>
                  </a:lnTo>
                  <a:lnTo>
                    <a:pt x="3" y="518"/>
                  </a:lnTo>
                  <a:lnTo>
                    <a:pt x="6" y="485"/>
                  </a:lnTo>
                  <a:lnTo>
                    <a:pt x="9" y="454"/>
                  </a:lnTo>
                  <a:lnTo>
                    <a:pt x="13" y="425"/>
                  </a:lnTo>
                  <a:lnTo>
                    <a:pt x="17" y="397"/>
                  </a:lnTo>
                  <a:lnTo>
                    <a:pt x="22" y="370"/>
                  </a:lnTo>
                  <a:lnTo>
                    <a:pt x="28" y="346"/>
                  </a:lnTo>
                  <a:lnTo>
                    <a:pt x="35" y="323"/>
                  </a:lnTo>
                  <a:lnTo>
                    <a:pt x="43" y="298"/>
                  </a:lnTo>
                  <a:lnTo>
                    <a:pt x="52" y="275"/>
                  </a:lnTo>
                  <a:lnTo>
                    <a:pt x="63" y="252"/>
                  </a:lnTo>
                  <a:lnTo>
                    <a:pt x="75" y="229"/>
                  </a:lnTo>
                  <a:lnTo>
                    <a:pt x="89" y="207"/>
                  </a:lnTo>
                  <a:lnTo>
                    <a:pt x="104" y="186"/>
                  </a:lnTo>
                  <a:lnTo>
                    <a:pt x="121" y="165"/>
                  </a:lnTo>
                  <a:lnTo>
                    <a:pt x="139" y="145"/>
                  </a:lnTo>
                  <a:lnTo>
                    <a:pt x="159" y="125"/>
                  </a:lnTo>
                  <a:lnTo>
                    <a:pt x="181" y="105"/>
                  </a:lnTo>
                  <a:lnTo>
                    <a:pt x="204" y="85"/>
                  </a:lnTo>
                  <a:lnTo>
                    <a:pt x="230" y="67"/>
                  </a:lnTo>
                  <a:lnTo>
                    <a:pt x="256" y="49"/>
                  </a:lnTo>
                  <a:lnTo>
                    <a:pt x="284" y="33"/>
                  </a:lnTo>
                  <a:lnTo>
                    <a:pt x="314" y="18"/>
                  </a:lnTo>
                  <a:lnTo>
                    <a:pt x="344" y="4"/>
                  </a:lnTo>
                  <a:lnTo>
                    <a:pt x="353" y="1"/>
                  </a:lnTo>
                  <a:lnTo>
                    <a:pt x="36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19" name="Freeform 18"/>
            <p:cNvSpPr>
              <a:spLocks/>
            </p:cNvSpPr>
            <p:nvPr/>
          </p:nvSpPr>
          <p:spPr bwMode="auto">
            <a:xfrm>
              <a:off x="1560524" y="2382172"/>
              <a:ext cx="257402" cy="530573"/>
            </a:xfrm>
            <a:custGeom>
              <a:avLst/>
              <a:gdLst/>
              <a:ahLst/>
              <a:cxnLst>
                <a:cxn ang="0">
                  <a:pos x="370" y="0"/>
                </a:cxn>
                <a:cxn ang="0">
                  <a:pos x="386" y="5"/>
                </a:cxn>
                <a:cxn ang="0">
                  <a:pos x="400" y="15"/>
                </a:cxn>
                <a:cxn ang="0">
                  <a:pos x="410" y="29"/>
                </a:cxn>
                <a:cxn ang="0">
                  <a:pos x="456" y="125"/>
                </a:cxn>
                <a:cxn ang="0">
                  <a:pos x="457" y="141"/>
                </a:cxn>
                <a:cxn ang="0">
                  <a:pos x="454" y="157"/>
                </a:cxn>
                <a:cxn ang="0">
                  <a:pos x="446" y="171"/>
                </a:cxn>
                <a:cxn ang="0">
                  <a:pos x="434" y="182"/>
                </a:cxn>
                <a:cxn ang="0">
                  <a:pos x="404" y="197"/>
                </a:cxn>
                <a:cxn ang="0">
                  <a:pos x="363" y="220"/>
                </a:cxn>
                <a:cxn ang="0">
                  <a:pos x="328" y="245"/>
                </a:cxn>
                <a:cxn ang="0">
                  <a:pos x="299" y="274"/>
                </a:cxn>
                <a:cxn ang="0">
                  <a:pos x="276" y="306"/>
                </a:cxn>
                <a:cxn ang="0">
                  <a:pos x="258" y="342"/>
                </a:cxn>
                <a:cxn ang="0">
                  <a:pos x="243" y="382"/>
                </a:cxn>
                <a:cxn ang="0">
                  <a:pos x="234" y="426"/>
                </a:cxn>
                <a:cxn ang="0">
                  <a:pos x="228" y="474"/>
                </a:cxn>
                <a:cxn ang="0">
                  <a:pos x="389" y="499"/>
                </a:cxn>
                <a:cxn ang="0">
                  <a:pos x="407" y="503"/>
                </a:cxn>
                <a:cxn ang="0">
                  <a:pos x="422" y="512"/>
                </a:cxn>
                <a:cxn ang="0">
                  <a:pos x="433" y="525"/>
                </a:cxn>
                <a:cxn ang="0">
                  <a:pos x="440" y="542"/>
                </a:cxn>
                <a:cxn ang="0">
                  <a:pos x="441" y="890"/>
                </a:cxn>
                <a:cxn ang="0">
                  <a:pos x="437" y="908"/>
                </a:cxn>
                <a:cxn ang="0">
                  <a:pos x="429" y="924"/>
                </a:cxn>
                <a:cxn ang="0">
                  <a:pos x="415" y="935"/>
                </a:cxn>
                <a:cxn ang="0">
                  <a:pos x="398" y="941"/>
                </a:cxn>
                <a:cxn ang="0">
                  <a:pos x="52" y="942"/>
                </a:cxn>
                <a:cxn ang="0">
                  <a:pos x="34" y="939"/>
                </a:cxn>
                <a:cxn ang="0">
                  <a:pos x="19" y="930"/>
                </a:cxn>
                <a:cxn ang="0">
                  <a:pos x="7" y="917"/>
                </a:cxn>
                <a:cxn ang="0">
                  <a:pos x="1" y="900"/>
                </a:cxn>
                <a:cxn ang="0">
                  <a:pos x="0" y="626"/>
                </a:cxn>
                <a:cxn ang="0">
                  <a:pos x="2" y="551"/>
                </a:cxn>
                <a:cxn ang="0">
                  <a:pos x="6" y="484"/>
                </a:cxn>
                <a:cxn ang="0">
                  <a:pos x="12" y="423"/>
                </a:cxn>
                <a:cxn ang="0">
                  <a:pos x="22" y="370"/>
                </a:cxn>
                <a:cxn ang="0">
                  <a:pos x="34" y="323"/>
                </a:cxn>
                <a:cxn ang="0">
                  <a:pos x="54" y="269"/>
                </a:cxn>
                <a:cxn ang="0">
                  <a:pos x="82" y="218"/>
                </a:cxn>
                <a:cxn ang="0">
                  <a:pos x="117" y="170"/>
                </a:cxn>
                <a:cxn ang="0">
                  <a:pos x="159" y="124"/>
                </a:cxn>
                <a:cxn ang="0">
                  <a:pos x="205" y="85"/>
                </a:cxn>
                <a:cxn ang="0">
                  <a:pos x="257" y="49"/>
                </a:cxn>
                <a:cxn ang="0">
                  <a:pos x="313" y="18"/>
                </a:cxn>
                <a:cxn ang="0">
                  <a:pos x="352" y="1"/>
                </a:cxn>
              </a:cxnLst>
              <a:rect l="0" t="0" r="r" b="b"/>
              <a:pathLst>
                <a:path w="457" h="942">
                  <a:moveTo>
                    <a:pt x="361" y="0"/>
                  </a:moveTo>
                  <a:lnTo>
                    <a:pt x="370" y="0"/>
                  </a:lnTo>
                  <a:lnTo>
                    <a:pt x="378" y="2"/>
                  </a:lnTo>
                  <a:lnTo>
                    <a:pt x="386" y="5"/>
                  </a:lnTo>
                  <a:lnTo>
                    <a:pt x="393" y="9"/>
                  </a:lnTo>
                  <a:lnTo>
                    <a:pt x="400" y="15"/>
                  </a:lnTo>
                  <a:lnTo>
                    <a:pt x="406" y="21"/>
                  </a:lnTo>
                  <a:lnTo>
                    <a:pt x="410" y="29"/>
                  </a:lnTo>
                  <a:lnTo>
                    <a:pt x="453" y="117"/>
                  </a:lnTo>
                  <a:lnTo>
                    <a:pt x="456" y="125"/>
                  </a:lnTo>
                  <a:lnTo>
                    <a:pt x="457" y="133"/>
                  </a:lnTo>
                  <a:lnTo>
                    <a:pt x="457" y="141"/>
                  </a:lnTo>
                  <a:lnTo>
                    <a:pt x="456" y="150"/>
                  </a:lnTo>
                  <a:lnTo>
                    <a:pt x="454" y="157"/>
                  </a:lnTo>
                  <a:lnTo>
                    <a:pt x="451" y="165"/>
                  </a:lnTo>
                  <a:lnTo>
                    <a:pt x="446" y="171"/>
                  </a:lnTo>
                  <a:lnTo>
                    <a:pt x="441" y="177"/>
                  </a:lnTo>
                  <a:lnTo>
                    <a:pt x="434" y="182"/>
                  </a:lnTo>
                  <a:lnTo>
                    <a:pt x="427" y="186"/>
                  </a:lnTo>
                  <a:lnTo>
                    <a:pt x="404" y="197"/>
                  </a:lnTo>
                  <a:lnTo>
                    <a:pt x="383" y="208"/>
                  </a:lnTo>
                  <a:lnTo>
                    <a:pt x="363" y="220"/>
                  </a:lnTo>
                  <a:lnTo>
                    <a:pt x="345" y="232"/>
                  </a:lnTo>
                  <a:lnTo>
                    <a:pt x="328" y="245"/>
                  </a:lnTo>
                  <a:lnTo>
                    <a:pt x="313" y="260"/>
                  </a:lnTo>
                  <a:lnTo>
                    <a:pt x="299" y="274"/>
                  </a:lnTo>
                  <a:lnTo>
                    <a:pt x="287" y="290"/>
                  </a:lnTo>
                  <a:lnTo>
                    <a:pt x="276" y="306"/>
                  </a:lnTo>
                  <a:lnTo>
                    <a:pt x="266" y="324"/>
                  </a:lnTo>
                  <a:lnTo>
                    <a:pt x="258" y="342"/>
                  </a:lnTo>
                  <a:lnTo>
                    <a:pt x="250" y="362"/>
                  </a:lnTo>
                  <a:lnTo>
                    <a:pt x="243" y="382"/>
                  </a:lnTo>
                  <a:lnTo>
                    <a:pt x="238" y="403"/>
                  </a:lnTo>
                  <a:lnTo>
                    <a:pt x="234" y="426"/>
                  </a:lnTo>
                  <a:lnTo>
                    <a:pt x="230" y="449"/>
                  </a:lnTo>
                  <a:lnTo>
                    <a:pt x="228" y="474"/>
                  </a:lnTo>
                  <a:lnTo>
                    <a:pt x="227" y="499"/>
                  </a:lnTo>
                  <a:lnTo>
                    <a:pt x="389" y="499"/>
                  </a:lnTo>
                  <a:lnTo>
                    <a:pt x="398" y="500"/>
                  </a:lnTo>
                  <a:lnTo>
                    <a:pt x="407" y="503"/>
                  </a:lnTo>
                  <a:lnTo>
                    <a:pt x="415" y="507"/>
                  </a:lnTo>
                  <a:lnTo>
                    <a:pt x="422" y="512"/>
                  </a:lnTo>
                  <a:lnTo>
                    <a:pt x="429" y="518"/>
                  </a:lnTo>
                  <a:lnTo>
                    <a:pt x="433" y="525"/>
                  </a:lnTo>
                  <a:lnTo>
                    <a:pt x="437" y="533"/>
                  </a:lnTo>
                  <a:lnTo>
                    <a:pt x="440" y="542"/>
                  </a:lnTo>
                  <a:lnTo>
                    <a:pt x="441" y="551"/>
                  </a:lnTo>
                  <a:lnTo>
                    <a:pt x="441" y="890"/>
                  </a:lnTo>
                  <a:lnTo>
                    <a:pt x="440" y="900"/>
                  </a:lnTo>
                  <a:lnTo>
                    <a:pt x="437" y="908"/>
                  </a:lnTo>
                  <a:lnTo>
                    <a:pt x="433" y="917"/>
                  </a:lnTo>
                  <a:lnTo>
                    <a:pt x="429" y="924"/>
                  </a:lnTo>
                  <a:lnTo>
                    <a:pt x="422" y="930"/>
                  </a:lnTo>
                  <a:lnTo>
                    <a:pt x="415" y="935"/>
                  </a:lnTo>
                  <a:lnTo>
                    <a:pt x="407" y="939"/>
                  </a:lnTo>
                  <a:lnTo>
                    <a:pt x="398" y="941"/>
                  </a:lnTo>
                  <a:lnTo>
                    <a:pt x="389" y="942"/>
                  </a:lnTo>
                  <a:lnTo>
                    <a:pt x="52" y="942"/>
                  </a:lnTo>
                  <a:lnTo>
                    <a:pt x="43" y="941"/>
                  </a:lnTo>
                  <a:lnTo>
                    <a:pt x="34" y="939"/>
                  </a:lnTo>
                  <a:lnTo>
                    <a:pt x="26" y="935"/>
                  </a:lnTo>
                  <a:lnTo>
                    <a:pt x="19" y="930"/>
                  </a:lnTo>
                  <a:lnTo>
                    <a:pt x="13" y="924"/>
                  </a:lnTo>
                  <a:lnTo>
                    <a:pt x="7" y="917"/>
                  </a:lnTo>
                  <a:lnTo>
                    <a:pt x="4" y="908"/>
                  </a:lnTo>
                  <a:lnTo>
                    <a:pt x="1" y="900"/>
                  </a:lnTo>
                  <a:lnTo>
                    <a:pt x="0" y="890"/>
                  </a:lnTo>
                  <a:lnTo>
                    <a:pt x="0" y="626"/>
                  </a:lnTo>
                  <a:lnTo>
                    <a:pt x="1" y="588"/>
                  </a:lnTo>
                  <a:lnTo>
                    <a:pt x="2" y="551"/>
                  </a:lnTo>
                  <a:lnTo>
                    <a:pt x="3" y="517"/>
                  </a:lnTo>
                  <a:lnTo>
                    <a:pt x="6" y="484"/>
                  </a:lnTo>
                  <a:lnTo>
                    <a:pt x="9" y="453"/>
                  </a:lnTo>
                  <a:lnTo>
                    <a:pt x="12" y="423"/>
                  </a:lnTo>
                  <a:lnTo>
                    <a:pt x="17" y="396"/>
                  </a:lnTo>
                  <a:lnTo>
                    <a:pt x="22" y="370"/>
                  </a:lnTo>
                  <a:lnTo>
                    <a:pt x="28" y="345"/>
                  </a:lnTo>
                  <a:lnTo>
                    <a:pt x="34" y="323"/>
                  </a:lnTo>
                  <a:lnTo>
                    <a:pt x="43" y="295"/>
                  </a:lnTo>
                  <a:lnTo>
                    <a:pt x="54" y="269"/>
                  </a:lnTo>
                  <a:lnTo>
                    <a:pt x="67" y="243"/>
                  </a:lnTo>
                  <a:lnTo>
                    <a:pt x="82" y="218"/>
                  </a:lnTo>
                  <a:lnTo>
                    <a:pt x="98" y="193"/>
                  </a:lnTo>
                  <a:lnTo>
                    <a:pt x="117" y="170"/>
                  </a:lnTo>
                  <a:lnTo>
                    <a:pt x="137" y="146"/>
                  </a:lnTo>
                  <a:lnTo>
                    <a:pt x="159" y="124"/>
                  </a:lnTo>
                  <a:lnTo>
                    <a:pt x="182" y="104"/>
                  </a:lnTo>
                  <a:lnTo>
                    <a:pt x="205" y="85"/>
                  </a:lnTo>
                  <a:lnTo>
                    <a:pt x="230" y="66"/>
                  </a:lnTo>
                  <a:lnTo>
                    <a:pt x="257" y="49"/>
                  </a:lnTo>
                  <a:lnTo>
                    <a:pt x="284" y="33"/>
                  </a:lnTo>
                  <a:lnTo>
                    <a:pt x="313" y="18"/>
                  </a:lnTo>
                  <a:lnTo>
                    <a:pt x="343" y="4"/>
                  </a:lnTo>
                  <a:lnTo>
                    <a:pt x="352" y="1"/>
                  </a:lnTo>
                  <a:lnTo>
                    <a:pt x="361"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grpSp>
      <p:sp>
        <p:nvSpPr>
          <p:cNvPr id="8" name="TextBox 7"/>
          <p:cNvSpPr txBox="1"/>
          <p:nvPr/>
        </p:nvSpPr>
        <p:spPr>
          <a:xfrm>
            <a:off x="1852227" y="1482120"/>
            <a:ext cx="8975455" cy="2554545"/>
          </a:xfrm>
          <a:prstGeom prst="rect">
            <a:avLst/>
          </a:prstGeom>
          <a:noFill/>
        </p:spPr>
        <p:txBody>
          <a:bodyPr wrap="square" rtlCol="0">
            <a:spAutoFit/>
          </a:bodyPr>
          <a:lstStyle/>
          <a:p>
            <a:pPr algn="ctr"/>
            <a:r>
              <a:rPr lang="en-US" sz="4000" dirty="0">
                <a:solidFill>
                  <a:srgbClr val="4C4F54"/>
                </a:solidFill>
                <a:latin typeface="Candara" panose="020E0502030303020204" pitchFamily="34" charset="0"/>
              </a:rPr>
              <a:t>The function of education is to teach one to think intensively and to think critically. Intelligence plus character - that is the goal of true education.</a:t>
            </a:r>
          </a:p>
        </p:txBody>
      </p:sp>
      <p:cxnSp>
        <p:nvCxnSpPr>
          <p:cNvPr id="22" name="Straight Connector 21"/>
          <p:cNvCxnSpPr/>
          <p:nvPr/>
        </p:nvCxnSpPr>
        <p:spPr>
          <a:xfrm>
            <a:off x="2898183" y="4454715"/>
            <a:ext cx="6858000" cy="0"/>
          </a:xfrm>
          <a:prstGeom prst="line">
            <a:avLst/>
          </a:prstGeom>
          <a:ln>
            <a:solidFill>
              <a:srgbClr val="564267"/>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031613" y="5072019"/>
            <a:ext cx="5530123" cy="646331"/>
          </a:xfrm>
          <a:prstGeom prst="rect">
            <a:avLst/>
          </a:prstGeom>
          <a:noFill/>
        </p:spPr>
        <p:txBody>
          <a:bodyPr wrap="square" rtlCol="0">
            <a:spAutoFit/>
          </a:bodyPr>
          <a:lstStyle/>
          <a:p>
            <a:pPr algn="ctr"/>
            <a:r>
              <a:rPr lang="en-US" sz="3600" dirty="0">
                <a:solidFill>
                  <a:srgbClr val="4C4F54"/>
                </a:solidFill>
                <a:latin typeface="Candara" panose="020E0502030303020204" pitchFamily="34" charset="0"/>
              </a:rPr>
              <a:t>Dr. Martin Luther King, Jr.</a:t>
            </a:r>
          </a:p>
        </p:txBody>
      </p:sp>
      <p:pic>
        <p:nvPicPr>
          <p:cNvPr id="11" name="Picture 10">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231481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000"/>
                            </p:stCondLst>
                            <p:childTnLst>
                              <p:par>
                                <p:cTn id="15" presetID="16" presetClass="entr" presetSubtype="37"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outVertical)">
                                      <p:cBhvr>
                                        <p:cTn id="17" dur="500"/>
                                        <p:tgtEl>
                                          <p:spTgt spid="22"/>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3" name="Rectangle 12"/>
          <p:cNvSpPr/>
          <p:nvPr/>
        </p:nvSpPr>
        <p:spPr>
          <a:xfrm>
            <a:off x="0" y="1"/>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1"/>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9114448" y="1870156"/>
            <a:ext cx="534543" cy="1195637"/>
            <a:chOff x="9856581" y="1063103"/>
            <a:chExt cx="534543" cy="1195637"/>
          </a:xfrm>
          <a:solidFill>
            <a:schemeClr val="bg1"/>
          </a:solidFill>
        </p:grpSpPr>
        <p:sp>
          <p:nvSpPr>
            <p:cNvPr id="34" name="Freeform 33"/>
            <p:cNvSpPr>
              <a:spLocks noChangeAspect="1"/>
            </p:cNvSpPr>
            <p:nvPr/>
          </p:nvSpPr>
          <p:spPr bwMode="auto">
            <a:xfrm rot="18840000">
              <a:off x="9933924" y="1063103"/>
              <a:ext cx="457200" cy="457200"/>
            </a:xfrm>
            <a:custGeom>
              <a:avLst/>
              <a:gdLst>
                <a:gd name="connsiteX0" fmla="*/ 448372 w 460892"/>
                <a:gd name="connsiteY0" fmla="*/ 16678 h 430260"/>
                <a:gd name="connsiteX1" fmla="*/ 455049 w 460892"/>
                <a:gd name="connsiteY1" fmla="*/ 26269 h 430260"/>
                <a:gd name="connsiteX2" fmla="*/ 459223 w 460892"/>
                <a:gd name="connsiteY2" fmla="*/ 36693 h 430260"/>
                <a:gd name="connsiteX3" fmla="*/ 460892 w 460892"/>
                <a:gd name="connsiteY3" fmla="*/ 47534 h 430260"/>
                <a:gd name="connsiteX4" fmla="*/ 460475 w 460892"/>
                <a:gd name="connsiteY4" fmla="*/ 58792 h 430260"/>
                <a:gd name="connsiteX5" fmla="*/ 457553 w 460892"/>
                <a:gd name="connsiteY5" fmla="*/ 69633 h 430260"/>
                <a:gd name="connsiteX6" fmla="*/ 452128 w 460892"/>
                <a:gd name="connsiteY6" fmla="*/ 80057 h 430260"/>
                <a:gd name="connsiteX7" fmla="*/ 444199 w 460892"/>
                <a:gd name="connsiteY7" fmla="*/ 88396 h 430260"/>
                <a:gd name="connsiteX8" fmla="*/ 67193 w 460892"/>
                <a:gd name="connsiteY8" fmla="*/ 430260 h 430260"/>
                <a:gd name="connsiteX9" fmla="*/ 0 w 460892"/>
                <a:gd name="connsiteY9" fmla="*/ 352204 h 430260"/>
                <a:gd name="connsiteX10" fmla="*/ 1409 w 460892"/>
                <a:gd name="connsiteY10" fmla="*/ 351500 h 430260"/>
                <a:gd name="connsiteX11" fmla="*/ 5583 w 460892"/>
                <a:gd name="connsiteY11" fmla="*/ 348998 h 430260"/>
                <a:gd name="connsiteX12" fmla="*/ 376174 w 460892"/>
                <a:gd name="connsiteY12" fmla="*/ 13343 h 430260"/>
                <a:gd name="connsiteX13" fmla="*/ 385772 w 460892"/>
                <a:gd name="connsiteY13" fmla="*/ 6255 h 430260"/>
                <a:gd name="connsiteX14" fmla="*/ 396206 w 460892"/>
                <a:gd name="connsiteY14" fmla="*/ 2085 h 430260"/>
                <a:gd name="connsiteX15" fmla="*/ 407474 w 460892"/>
                <a:gd name="connsiteY15" fmla="*/ 0 h 430260"/>
                <a:gd name="connsiteX16" fmla="*/ 418741 w 460892"/>
                <a:gd name="connsiteY16" fmla="*/ 417 h 430260"/>
                <a:gd name="connsiteX17" fmla="*/ 429175 w 460892"/>
                <a:gd name="connsiteY17" fmla="*/ 4170 h 430260"/>
                <a:gd name="connsiteX18" fmla="*/ 439191 w 460892"/>
                <a:gd name="connsiteY18" fmla="*/ 9173 h 43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92" h="430260">
                  <a:moveTo>
                    <a:pt x="448372" y="16678"/>
                  </a:moveTo>
                  <a:lnTo>
                    <a:pt x="455049" y="26269"/>
                  </a:lnTo>
                  <a:lnTo>
                    <a:pt x="459223" y="36693"/>
                  </a:lnTo>
                  <a:lnTo>
                    <a:pt x="460892" y="47534"/>
                  </a:lnTo>
                  <a:lnTo>
                    <a:pt x="460475" y="58792"/>
                  </a:lnTo>
                  <a:lnTo>
                    <a:pt x="457553" y="69633"/>
                  </a:lnTo>
                  <a:lnTo>
                    <a:pt x="452128" y="80057"/>
                  </a:lnTo>
                  <a:lnTo>
                    <a:pt x="444199" y="88396"/>
                  </a:lnTo>
                  <a:lnTo>
                    <a:pt x="67193" y="430260"/>
                  </a:lnTo>
                  <a:lnTo>
                    <a:pt x="0" y="352204"/>
                  </a:lnTo>
                  <a:lnTo>
                    <a:pt x="1409" y="351500"/>
                  </a:lnTo>
                  <a:lnTo>
                    <a:pt x="5583" y="348998"/>
                  </a:lnTo>
                  <a:lnTo>
                    <a:pt x="376174" y="13343"/>
                  </a:lnTo>
                  <a:lnTo>
                    <a:pt x="385772" y="6255"/>
                  </a:lnTo>
                  <a:lnTo>
                    <a:pt x="396206" y="2085"/>
                  </a:lnTo>
                  <a:lnTo>
                    <a:pt x="407474" y="0"/>
                  </a:lnTo>
                  <a:lnTo>
                    <a:pt x="418741" y="417"/>
                  </a:lnTo>
                  <a:lnTo>
                    <a:pt x="429175" y="4170"/>
                  </a:lnTo>
                  <a:lnTo>
                    <a:pt x="439191" y="9173"/>
                  </a:lnTo>
                  <a:close/>
                </a:path>
              </a:pathLst>
            </a:custGeom>
            <a:solidFill>
              <a:srgbClr val="EF9D27"/>
            </a:solidFill>
            <a:ln w="0">
              <a:noFill/>
              <a:prstDash val="solid"/>
              <a:round/>
              <a:headEnd/>
              <a:tailEnd/>
            </a:ln>
            <a:effectLst>
              <a:outerShdw blurRad="50800" dist="38100" dir="18900000" algn="b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ru-RU" dirty="0"/>
            </a:p>
          </p:txBody>
        </p:sp>
        <p:sp>
          <p:nvSpPr>
            <p:cNvPr id="42" name="Freeform 41"/>
            <p:cNvSpPr>
              <a:spLocks/>
            </p:cNvSpPr>
            <p:nvPr/>
          </p:nvSpPr>
          <p:spPr bwMode="auto">
            <a:xfrm rot="7980000">
              <a:off x="9856581" y="1801540"/>
              <a:ext cx="457200" cy="457200"/>
            </a:xfrm>
            <a:custGeom>
              <a:avLst/>
              <a:gdLst>
                <a:gd name="connsiteX0" fmla="*/ 448372 w 460892"/>
                <a:gd name="connsiteY0" fmla="*/ 16678 h 430260"/>
                <a:gd name="connsiteX1" fmla="*/ 455049 w 460892"/>
                <a:gd name="connsiteY1" fmla="*/ 26269 h 430260"/>
                <a:gd name="connsiteX2" fmla="*/ 459223 w 460892"/>
                <a:gd name="connsiteY2" fmla="*/ 36693 h 430260"/>
                <a:gd name="connsiteX3" fmla="*/ 460892 w 460892"/>
                <a:gd name="connsiteY3" fmla="*/ 47534 h 430260"/>
                <a:gd name="connsiteX4" fmla="*/ 460475 w 460892"/>
                <a:gd name="connsiteY4" fmla="*/ 58792 h 430260"/>
                <a:gd name="connsiteX5" fmla="*/ 457553 w 460892"/>
                <a:gd name="connsiteY5" fmla="*/ 69633 h 430260"/>
                <a:gd name="connsiteX6" fmla="*/ 452128 w 460892"/>
                <a:gd name="connsiteY6" fmla="*/ 80057 h 430260"/>
                <a:gd name="connsiteX7" fmla="*/ 444199 w 460892"/>
                <a:gd name="connsiteY7" fmla="*/ 88396 h 430260"/>
                <a:gd name="connsiteX8" fmla="*/ 67193 w 460892"/>
                <a:gd name="connsiteY8" fmla="*/ 430260 h 430260"/>
                <a:gd name="connsiteX9" fmla="*/ 0 w 460892"/>
                <a:gd name="connsiteY9" fmla="*/ 352204 h 430260"/>
                <a:gd name="connsiteX10" fmla="*/ 1409 w 460892"/>
                <a:gd name="connsiteY10" fmla="*/ 351500 h 430260"/>
                <a:gd name="connsiteX11" fmla="*/ 5583 w 460892"/>
                <a:gd name="connsiteY11" fmla="*/ 348998 h 430260"/>
                <a:gd name="connsiteX12" fmla="*/ 376174 w 460892"/>
                <a:gd name="connsiteY12" fmla="*/ 13343 h 430260"/>
                <a:gd name="connsiteX13" fmla="*/ 385772 w 460892"/>
                <a:gd name="connsiteY13" fmla="*/ 6255 h 430260"/>
                <a:gd name="connsiteX14" fmla="*/ 396206 w 460892"/>
                <a:gd name="connsiteY14" fmla="*/ 2085 h 430260"/>
                <a:gd name="connsiteX15" fmla="*/ 407474 w 460892"/>
                <a:gd name="connsiteY15" fmla="*/ 0 h 430260"/>
                <a:gd name="connsiteX16" fmla="*/ 418741 w 460892"/>
                <a:gd name="connsiteY16" fmla="*/ 417 h 430260"/>
                <a:gd name="connsiteX17" fmla="*/ 429175 w 460892"/>
                <a:gd name="connsiteY17" fmla="*/ 4170 h 430260"/>
                <a:gd name="connsiteX18" fmla="*/ 439191 w 460892"/>
                <a:gd name="connsiteY18" fmla="*/ 9173 h 43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0892" h="430260">
                  <a:moveTo>
                    <a:pt x="448372" y="16678"/>
                  </a:moveTo>
                  <a:lnTo>
                    <a:pt x="455049" y="26269"/>
                  </a:lnTo>
                  <a:lnTo>
                    <a:pt x="459223" y="36693"/>
                  </a:lnTo>
                  <a:lnTo>
                    <a:pt x="460892" y="47534"/>
                  </a:lnTo>
                  <a:lnTo>
                    <a:pt x="460475" y="58792"/>
                  </a:lnTo>
                  <a:lnTo>
                    <a:pt x="457553" y="69633"/>
                  </a:lnTo>
                  <a:lnTo>
                    <a:pt x="452128" y="80057"/>
                  </a:lnTo>
                  <a:lnTo>
                    <a:pt x="444199" y="88396"/>
                  </a:lnTo>
                  <a:lnTo>
                    <a:pt x="67193" y="430260"/>
                  </a:lnTo>
                  <a:lnTo>
                    <a:pt x="0" y="352204"/>
                  </a:lnTo>
                  <a:lnTo>
                    <a:pt x="1409" y="351500"/>
                  </a:lnTo>
                  <a:lnTo>
                    <a:pt x="5583" y="348998"/>
                  </a:lnTo>
                  <a:lnTo>
                    <a:pt x="376174" y="13343"/>
                  </a:lnTo>
                  <a:lnTo>
                    <a:pt x="385772" y="6255"/>
                  </a:lnTo>
                  <a:lnTo>
                    <a:pt x="396206" y="2085"/>
                  </a:lnTo>
                  <a:lnTo>
                    <a:pt x="407474" y="0"/>
                  </a:lnTo>
                  <a:lnTo>
                    <a:pt x="418741" y="417"/>
                  </a:lnTo>
                  <a:lnTo>
                    <a:pt x="429175" y="4170"/>
                  </a:lnTo>
                  <a:lnTo>
                    <a:pt x="439191" y="9173"/>
                  </a:lnTo>
                  <a:close/>
                </a:path>
              </a:pathLst>
            </a:custGeom>
            <a:no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ru-RU" dirty="0"/>
            </a:p>
          </p:txBody>
        </p:sp>
      </p:grpSp>
      <p:grpSp>
        <p:nvGrpSpPr>
          <p:cNvPr id="41" name="Group 40"/>
          <p:cNvGrpSpPr/>
          <p:nvPr/>
        </p:nvGrpSpPr>
        <p:grpSpPr>
          <a:xfrm>
            <a:off x="8941845" y="2244566"/>
            <a:ext cx="1019084" cy="324634"/>
            <a:chOff x="9560144" y="1819524"/>
            <a:chExt cx="1019084" cy="324634"/>
          </a:xfrm>
          <a:solidFill>
            <a:schemeClr val="bg1">
              <a:lumMod val="65000"/>
            </a:schemeClr>
          </a:solidFill>
        </p:grpSpPr>
        <p:sp>
          <p:nvSpPr>
            <p:cNvPr id="39" name="Freeform 38"/>
            <p:cNvSpPr>
              <a:spLocks/>
            </p:cNvSpPr>
            <p:nvPr/>
          </p:nvSpPr>
          <p:spPr bwMode="auto">
            <a:xfrm rot="20291668">
              <a:off x="9560144" y="1915558"/>
              <a:ext cx="365760" cy="228600"/>
            </a:xfrm>
            <a:custGeom>
              <a:avLst/>
              <a:gdLst>
                <a:gd name="connsiteX0" fmla="*/ 95569 w 352891"/>
                <a:gd name="connsiteY0" fmla="*/ 5421 h 235676"/>
                <a:gd name="connsiteX1" fmla="*/ 352891 w 352891"/>
                <a:gd name="connsiteY1" fmla="*/ 108916 h 235676"/>
                <a:gd name="connsiteX2" fmla="*/ 302176 w 352891"/>
                <a:gd name="connsiteY2" fmla="*/ 235676 h 235676"/>
                <a:gd name="connsiteX3" fmla="*/ 41316 w 352891"/>
                <a:gd name="connsiteY3" fmla="*/ 130927 h 235676"/>
                <a:gd name="connsiteX4" fmla="*/ 28796 w 352891"/>
                <a:gd name="connsiteY4" fmla="*/ 124255 h 235676"/>
                <a:gd name="connsiteX5" fmla="*/ 18780 w 352891"/>
                <a:gd name="connsiteY5" fmla="*/ 115499 h 235676"/>
                <a:gd name="connsiteX6" fmla="*/ 10433 w 352891"/>
                <a:gd name="connsiteY6" fmla="*/ 105492 h 235676"/>
                <a:gd name="connsiteX7" fmla="*/ 5008 w 352891"/>
                <a:gd name="connsiteY7" fmla="*/ 93817 h 235676"/>
                <a:gd name="connsiteX8" fmla="*/ 835 w 352891"/>
                <a:gd name="connsiteY8" fmla="*/ 80891 h 235676"/>
                <a:gd name="connsiteX9" fmla="*/ 0 w 352891"/>
                <a:gd name="connsiteY9" fmla="*/ 67965 h 235676"/>
                <a:gd name="connsiteX10" fmla="*/ 835 w 352891"/>
                <a:gd name="connsiteY10" fmla="*/ 54622 h 235676"/>
                <a:gd name="connsiteX11" fmla="*/ 5425 w 352891"/>
                <a:gd name="connsiteY11" fmla="*/ 41280 h 235676"/>
                <a:gd name="connsiteX12" fmla="*/ 12103 w 352891"/>
                <a:gd name="connsiteY12" fmla="*/ 29604 h 235676"/>
                <a:gd name="connsiteX13" fmla="*/ 20867 w 352891"/>
                <a:gd name="connsiteY13" fmla="*/ 18764 h 235676"/>
                <a:gd name="connsiteX14" fmla="*/ 31300 w 352891"/>
                <a:gd name="connsiteY14" fmla="*/ 10841 h 235676"/>
                <a:gd name="connsiteX15" fmla="*/ 42985 w 352891"/>
                <a:gd name="connsiteY15" fmla="*/ 5004 h 235676"/>
                <a:gd name="connsiteX16" fmla="*/ 55922 w 352891"/>
                <a:gd name="connsiteY16" fmla="*/ 834 h 235676"/>
                <a:gd name="connsiteX17" fmla="*/ 68442 w 352891"/>
                <a:gd name="connsiteY17" fmla="*/ 0 h 235676"/>
                <a:gd name="connsiteX18" fmla="*/ 81797 w 352891"/>
                <a:gd name="connsiteY18" fmla="*/ 1668 h 23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2891" h="235676">
                  <a:moveTo>
                    <a:pt x="95569" y="5421"/>
                  </a:moveTo>
                  <a:lnTo>
                    <a:pt x="352891" y="108916"/>
                  </a:lnTo>
                  <a:lnTo>
                    <a:pt x="302176" y="235676"/>
                  </a:lnTo>
                  <a:lnTo>
                    <a:pt x="41316" y="130927"/>
                  </a:lnTo>
                  <a:lnTo>
                    <a:pt x="28796" y="124255"/>
                  </a:lnTo>
                  <a:lnTo>
                    <a:pt x="18780" y="115499"/>
                  </a:lnTo>
                  <a:lnTo>
                    <a:pt x="10433" y="105492"/>
                  </a:lnTo>
                  <a:lnTo>
                    <a:pt x="5008" y="93817"/>
                  </a:lnTo>
                  <a:lnTo>
                    <a:pt x="835" y="80891"/>
                  </a:lnTo>
                  <a:lnTo>
                    <a:pt x="0" y="67965"/>
                  </a:lnTo>
                  <a:lnTo>
                    <a:pt x="835" y="54622"/>
                  </a:lnTo>
                  <a:lnTo>
                    <a:pt x="5425" y="41280"/>
                  </a:lnTo>
                  <a:lnTo>
                    <a:pt x="12103" y="29604"/>
                  </a:lnTo>
                  <a:lnTo>
                    <a:pt x="20867" y="18764"/>
                  </a:lnTo>
                  <a:lnTo>
                    <a:pt x="31300" y="10841"/>
                  </a:lnTo>
                  <a:lnTo>
                    <a:pt x="42985" y="5004"/>
                  </a:lnTo>
                  <a:lnTo>
                    <a:pt x="55922" y="834"/>
                  </a:lnTo>
                  <a:lnTo>
                    <a:pt x="68442" y="0"/>
                  </a:lnTo>
                  <a:lnTo>
                    <a:pt x="81797" y="1668"/>
                  </a:lnTo>
                  <a:close/>
                </a:path>
              </a:pathLst>
            </a:custGeom>
            <a:solidFill>
              <a:srgbClr val="189A80"/>
            </a:solidFill>
            <a:ln w="0">
              <a:noFill/>
              <a:prstDash val="solid"/>
              <a:round/>
              <a:headEnd/>
              <a:tailEnd/>
            </a:ln>
            <a:effectLst>
              <a:outerShdw blurRad="50800" dist="38100" dir="8100000" algn="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ru-RU" dirty="0"/>
            </a:p>
          </p:txBody>
        </p:sp>
        <p:sp>
          <p:nvSpPr>
            <p:cNvPr id="40" name="Freeform 39"/>
            <p:cNvSpPr>
              <a:spLocks/>
            </p:cNvSpPr>
            <p:nvPr/>
          </p:nvSpPr>
          <p:spPr bwMode="auto">
            <a:xfrm rot="9529559">
              <a:off x="10213468" y="1819524"/>
              <a:ext cx="365760" cy="228600"/>
            </a:xfrm>
            <a:custGeom>
              <a:avLst/>
              <a:gdLst>
                <a:gd name="connsiteX0" fmla="*/ 95569 w 352891"/>
                <a:gd name="connsiteY0" fmla="*/ 5421 h 235676"/>
                <a:gd name="connsiteX1" fmla="*/ 352891 w 352891"/>
                <a:gd name="connsiteY1" fmla="*/ 108916 h 235676"/>
                <a:gd name="connsiteX2" fmla="*/ 302176 w 352891"/>
                <a:gd name="connsiteY2" fmla="*/ 235676 h 235676"/>
                <a:gd name="connsiteX3" fmla="*/ 41316 w 352891"/>
                <a:gd name="connsiteY3" fmla="*/ 130927 h 235676"/>
                <a:gd name="connsiteX4" fmla="*/ 28796 w 352891"/>
                <a:gd name="connsiteY4" fmla="*/ 124255 h 235676"/>
                <a:gd name="connsiteX5" fmla="*/ 18780 w 352891"/>
                <a:gd name="connsiteY5" fmla="*/ 115499 h 235676"/>
                <a:gd name="connsiteX6" fmla="*/ 10433 w 352891"/>
                <a:gd name="connsiteY6" fmla="*/ 105492 h 235676"/>
                <a:gd name="connsiteX7" fmla="*/ 5008 w 352891"/>
                <a:gd name="connsiteY7" fmla="*/ 93817 h 235676"/>
                <a:gd name="connsiteX8" fmla="*/ 835 w 352891"/>
                <a:gd name="connsiteY8" fmla="*/ 80891 h 235676"/>
                <a:gd name="connsiteX9" fmla="*/ 0 w 352891"/>
                <a:gd name="connsiteY9" fmla="*/ 67965 h 235676"/>
                <a:gd name="connsiteX10" fmla="*/ 835 w 352891"/>
                <a:gd name="connsiteY10" fmla="*/ 54622 h 235676"/>
                <a:gd name="connsiteX11" fmla="*/ 5425 w 352891"/>
                <a:gd name="connsiteY11" fmla="*/ 41280 h 235676"/>
                <a:gd name="connsiteX12" fmla="*/ 12103 w 352891"/>
                <a:gd name="connsiteY12" fmla="*/ 29604 h 235676"/>
                <a:gd name="connsiteX13" fmla="*/ 20867 w 352891"/>
                <a:gd name="connsiteY13" fmla="*/ 18764 h 235676"/>
                <a:gd name="connsiteX14" fmla="*/ 31300 w 352891"/>
                <a:gd name="connsiteY14" fmla="*/ 10841 h 235676"/>
                <a:gd name="connsiteX15" fmla="*/ 42985 w 352891"/>
                <a:gd name="connsiteY15" fmla="*/ 5004 h 235676"/>
                <a:gd name="connsiteX16" fmla="*/ 55922 w 352891"/>
                <a:gd name="connsiteY16" fmla="*/ 834 h 235676"/>
                <a:gd name="connsiteX17" fmla="*/ 68442 w 352891"/>
                <a:gd name="connsiteY17" fmla="*/ 0 h 235676"/>
                <a:gd name="connsiteX18" fmla="*/ 81797 w 352891"/>
                <a:gd name="connsiteY18" fmla="*/ 1668 h 23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2891" h="235676">
                  <a:moveTo>
                    <a:pt x="95569" y="5421"/>
                  </a:moveTo>
                  <a:lnTo>
                    <a:pt x="352891" y="108916"/>
                  </a:lnTo>
                  <a:lnTo>
                    <a:pt x="302176" y="235676"/>
                  </a:lnTo>
                  <a:lnTo>
                    <a:pt x="41316" y="130927"/>
                  </a:lnTo>
                  <a:lnTo>
                    <a:pt x="28796" y="124255"/>
                  </a:lnTo>
                  <a:lnTo>
                    <a:pt x="18780" y="115499"/>
                  </a:lnTo>
                  <a:lnTo>
                    <a:pt x="10433" y="105492"/>
                  </a:lnTo>
                  <a:lnTo>
                    <a:pt x="5008" y="93817"/>
                  </a:lnTo>
                  <a:lnTo>
                    <a:pt x="835" y="80891"/>
                  </a:lnTo>
                  <a:lnTo>
                    <a:pt x="0" y="67965"/>
                  </a:lnTo>
                  <a:lnTo>
                    <a:pt x="835" y="54622"/>
                  </a:lnTo>
                  <a:lnTo>
                    <a:pt x="5425" y="41280"/>
                  </a:lnTo>
                  <a:lnTo>
                    <a:pt x="12103" y="29604"/>
                  </a:lnTo>
                  <a:lnTo>
                    <a:pt x="20867" y="18764"/>
                  </a:lnTo>
                  <a:lnTo>
                    <a:pt x="31300" y="10841"/>
                  </a:lnTo>
                  <a:lnTo>
                    <a:pt x="42985" y="5004"/>
                  </a:lnTo>
                  <a:lnTo>
                    <a:pt x="55922" y="834"/>
                  </a:lnTo>
                  <a:lnTo>
                    <a:pt x="68442" y="0"/>
                  </a:lnTo>
                  <a:lnTo>
                    <a:pt x="81797" y="1668"/>
                  </a:lnTo>
                  <a:close/>
                </a:path>
              </a:pathLst>
            </a:custGeom>
            <a:no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ru-RU" dirty="0"/>
            </a:p>
          </p:txBody>
        </p:sp>
      </p:grpSp>
      <p:grpSp>
        <p:nvGrpSpPr>
          <p:cNvPr id="4" name="Group 3"/>
          <p:cNvGrpSpPr/>
          <p:nvPr/>
        </p:nvGrpSpPr>
        <p:grpSpPr>
          <a:xfrm>
            <a:off x="7685921" y="3749459"/>
            <a:ext cx="3474720" cy="1974950"/>
            <a:chOff x="3178829" y="256408"/>
            <a:chExt cx="4172784" cy="937079"/>
          </a:xfrm>
        </p:grpSpPr>
        <p:sp>
          <p:nvSpPr>
            <p:cNvPr id="7" name="TextBox 6"/>
            <p:cNvSpPr txBox="1"/>
            <p:nvPr/>
          </p:nvSpPr>
          <p:spPr>
            <a:xfrm>
              <a:off x="3378735" y="256408"/>
              <a:ext cx="3840480" cy="540328"/>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Break Time</a:t>
              </a:r>
            </a:p>
            <a:p>
              <a:pPr algn="ctr"/>
              <a:r>
                <a:rPr lang="en-US" sz="2400" b="1" dirty="0">
                  <a:solidFill>
                    <a:srgbClr val="4C4F54"/>
                  </a:solidFill>
                  <a:latin typeface="Candara" panose="020E0502030303020204" pitchFamily="34" charset="0"/>
                </a:rPr>
                <a:t>15 Minutes</a:t>
              </a:r>
            </a:p>
          </p:txBody>
        </p:sp>
        <p:sp>
          <p:nvSpPr>
            <p:cNvPr id="8" name="TextBox 7"/>
            <p:cNvSpPr txBox="1"/>
            <p:nvPr/>
          </p:nvSpPr>
          <p:spPr>
            <a:xfrm>
              <a:off x="3178829" y="843004"/>
              <a:ext cx="4172784" cy="350483"/>
            </a:xfrm>
            <a:prstGeom prst="rect">
              <a:avLst/>
            </a:prstGeom>
            <a:noFill/>
          </p:spPr>
          <p:txBody>
            <a:bodyPr wrap="square" rtlCol="0">
              <a:spAutoFit/>
            </a:bodyPr>
            <a:lstStyle/>
            <a:p>
              <a:r>
                <a:rPr lang="en-US" sz="1400" dirty="0">
                  <a:solidFill>
                    <a:schemeClr val="bg2">
                      <a:lumMod val="50000"/>
                    </a:schemeClr>
                  </a:solidFill>
                  <a:latin typeface="Candara" panose="020E0502030303020204" pitchFamily="34" charset="0"/>
                </a:rPr>
                <a:t>Lorem ipsum dolor sit amet, consectetur adipiscing elit, sed do eiusmod tempor incididunt ut labore et dolore magna aliqua</a:t>
              </a:r>
              <a:r>
                <a:rPr lang="en-US" sz="1400" dirty="0">
                  <a:solidFill>
                    <a:schemeClr val="bg1">
                      <a:lumMod val="85000"/>
                    </a:schemeClr>
                  </a:solidFill>
                  <a:latin typeface="Candara" panose="020E0502030303020204" pitchFamily="34" charset="0"/>
                </a:rPr>
                <a:t>. </a:t>
              </a:r>
            </a:p>
          </p:txBody>
        </p:sp>
      </p:grpSp>
      <p:sp>
        <p:nvSpPr>
          <p:cNvPr id="60" name="Freeform 59"/>
          <p:cNvSpPr>
            <a:spLocks noChangeAspect="1"/>
          </p:cNvSpPr>
          <p:nvPr/>
        </p:nvSpPr>
        <p:spPr>
          <a:xfrm>
            <a:off x="8414551" y="1436923"/>
            <a:ext cx="2011680" cy="2011680"/>
          </a:xfrm>
          <a:custGeom>
            <a:avLst/>
            <a:gdLst>
              <a:gd name="connsiteX0" fmla="*/ 1005840 w 2011680"/>
              <a:gd name="connsiteY0" fmla="*/ 816827 h 2011680"/>
              <a:gd name="connsiteX1" fmla="*/ 1188720 w 2011680"/>
              <a:gd name="connsiteY1" fmla="*/ 999707 h 2011680"/>
              <a:gd name="connsiteX2" fmla="*/ 1005840 w 2011680"/>
              <a:gd name="connsiteY2" fmla="*/ 1182587 h 2011680"/>
              <a:gd name="connsiteX3" fmla="*/ 822960 w 2011680"/>
              <a:gd name="connsiteY3" fmla="*/ 999707 h 2011680"/>
              <a:gd name="connsiteX4" fmla="*/ 1005840 w 2011680"/>
              <a:gd name="connsiteY4" fmla="*/ 816827 h 2011680"/>
              <a:gd name="connsiteX5" fmla="*/ 1091559 w 2011680"/>
              <a:gd name="connsiteY5" fmla="*/ 193610 h 2011680"/>
              <a:gd name="connsiteX6" fmla="*/ 1097280 w 2011680"/>
              <a:gd name="connsiteY6" fmla="*/ 222126 h 2011680"/>
              <a:gd name="connsiteX7" fmla="*/ 1005840 w 2011680"/>
              <a:gd name="connsiteY7" fmla="*/ 314136 h 2011680"/>
              <a:gd name="connsiteX8" fmla="*/ 914400 w 2011680"/>
              <a:gd name="connsiteY8" fmla="*/ 222126 h 2011680"/>
              <a:gd name="connsiteX9" fmla="*/ 919494 w 2011680"/>
              <a:gd name="connsiteY9" fmla="*/ 196740 h 2011680"/>
              <a:gd name="connsiteX10" fmla="*/ 860163 w 2011680"/>
              <a:gd name="connsiteY10" fmla="*/ 201975 h 2011680"/>
              <a:gd name="connsiteX11" fmla="*/ 199600 w 2011680"/>
              <a:gd name="connsiteY11" fmla="*/ 846226 h 2011680"/>
              <a:gd name="connsiteX12" fmla="*/ 188815 w 2011680"/>
              <a:gd name="connsiteY12" fmla="*/ 916890 h 2011680"/>
              <a:gd name="connsiteX13" fmla="*/ 200083 w 2011680"/>
              <a:gd name="connsiteY13" fmla="*/ 914601 h 2011680"/>
              <a:gd name="connsiteX14" fmla="*/ 291523 w 2011680"/>
              <a:gd name="connsiteY14" fmla="*/ 1006611 h 2011680"/>
              <a:gd name="connsiteX15" fmla="*/ 200083 w 2011680"/>
              <a:gd name="connsiteY15" fmla="*/ 1098621 h 2011680"/>
              <a:gd name="connsiteX16" fmla="*/ 187117 w 2011680"/>
              <a:gd name="connsiteY16" fmla="*/ 1095987 h 2011680"/>
              <a:gd name="connsiteX17" fmla="*/ 187129 w 2011680"/>
              <a:gd name="connsiteY17" fmla="*/ 1096224 h 2011680"/>
              <a:gd name="connsiteX18" fmla="*/ 850052 w 2011680"/>
              <a:gd name="connsiteY18" fmla="*/ 1820316 h 2011680"/>
              <a:gd name="connsiteX19" fmla="*/ 918335 w 2011680"/>
              <a:gd name="connsiteY19" fmla="*/ 1830080 h 2011680"/>
              <a:gd name="connsiteX20" fmla="*/ 917894 w 2011680"/>
              <a:gd name="connsiteY20" fmla="*/ 1827884 h 2011680"/>
              <a:gd name="connsiteX21" fmla="*/ 1009334 w 2011680"/>
              <a:gd name="connsiteY21" fmla="*/ 1735874 h 2011680"/>
              <a:gd name="connsiteX22" fmla="*/ 1100774 w 2011680"/>
              <a:gd name="connsiteY22" fmla="*/ 1827884 h 2011680"/>
              <a:gd name="connsiteX23" fmla="*/ 1100540 w 2011680"/>
              <a:gd name="connsiteY23" fmla="*/ 1829051 h 2011680"/>
              <a:gd name="connsiteX24" fmla="*/ 1161628 w 2011680"/>
              <a:gd name="connsiteY24" fmla="*/ 1820316 h 2011680"/>
              <a:gd name="connsiteX25" fmla="*/ 1824551 w 2011680"/>
              <a:gd name="connsiteY25" fmla="*/ 1096224 h 2011680"/>
              <a:gd name="connsiteX26" fmla="*/ 1824663 w 2011680"/>
              <a:gd name="connsiteY26" fmla="*/ 1094011 h 2011680"/>
              <a:gd name="connsiteX27" fmla="*/ 1805767 w 2011680"/>
              <a:gd name="connsiteY27" fmla="*/ 1097850 h 2011680"/>
              <a:gd name="connsiteX28" fmla="*/ 1714327 w 2011680"/>
              <a:gd name="connsiteY28" fmla="*/ 1005840 h 2011680"/>
              <a:gd name="connsiteX29" fmla="*/ 1805767 w 2011680"/>
              <a:gd name="connsiteY29" fmla="*/ 913830 h 2011680"/>
              <a:gd name="connsiteX30" fmla="*/ 1820393 w 2011680"/>
              <a:gd name="connsiteY30" fmla="*/ 916801 h 2011680"/>
              <a:gd name="connsiteX31" fmla="*/ 1815946 w 2011680"/>
              <a:gd name="connsiteY31" fmla="*/ 866404 h 2011680"/>
              <a:gd name="connsiteX32" fmla="*/ 1171695 w 2011680"/>
              <a:gd name="connsiteY32" fmla="*/ 205841 h 2011680"/>
              <a:gd name="connsiteX33" fmla="*/ 1005840 w 2011680"/>
              <a:gd name="connsiteY33" fmla="*/ 0 h 2011680"/>
              <a:gd name="connsiteX34" fmla="*/ 2011680 w 2011680"/>
              <a:gd name="connsiteY34" fmla="*/ 1005840 h 2011680"/>
              <a:gd name="connsiteX35" fmla="*/ 1005840 w 2011680"/>
              <a:gd name="connsiteY35" fmla="*/ 2011680 h 2011680"/>
              <a:gd name="connsiteX36" fmla="*/ 0 w 2011680"/>
              <a:gd name="connsiteY36" fmla="*/ 1005840 h 2011680"/>
              <a:gd name="connsiteX37" fmla="*/ 1005840 w 2011680"/>
              <a:gd name="connsiteY37" fmla="*/ 0 h 201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11680" h="2011680">
                <a:moveTo>
                  <a:pt x="1005840" y="816827"/>
                </a:moveTo>
                <a:cubicBezTo>
                  <a:pt x="1106842" y="816827"/>
                  <a:pt x="1188720" y="898705"/>
                  <a:pt x="1188720" y="999707"/>
                </a:cubicBezTo>
                <a:cubicBezTo>
                  <a:pt x="1188720" y="1100709"/>
                  <a:pt x="1106842" y="1182587"/>
                  <a:pt x="1005840" y="1182587"/>
                </a:cubicBezTo>
                <a:cubicBezTo>
                  <a:pt x="904838" y="1182587"/>
                  <a:pt x="822960" y="1100709"/>
                  <a:pt x="822960" y="999707"/>
                </a:cubicBezTo>
                <a:cubicBezTo>
                  <a:pt x="822960" y="898705"/>
                  <a:pt x="904838" y="816827"/>
                  <a:pt x="1005840" y="816827"/>
                </a:cubicBezTo>
                <a:close/>
                <a:moveTo>
                  <a:pt x="1091559" y="193610"/>
                </a:moveTo>
                <a:lnTo>
                  <a:pt x="1097280" y="222126"/>
                </a:lnTo>
                <a:cubicBezTo>
                  <a:pt x="1097280" y="272942"/>
                  <a:pt x="1056341" y="314136"/>
                  <a:pt x="1005840" y="314136"/>
                </a:cubicBezTo>
                <a:cubicBezTo>
                  <a:pt x="955339" y="314136"/>
                  <a:pt x="914400" y="272942"/>
                  <a:pt x="914400" y="222126"/>
                </a:cubicBezTo>
                <a:lnTo>
                  <a:pt x="919494" y="196740"/>
                </a:lnTo>
                <a:lnTo>
                  <a:pt x="860163" y="201975"/>
                </a:lnTo>
                <a:cubicBezTo>
                  <a:pt x="529179" y="261097"/>
                  <a:pt x="266746" y="518093"/>
                  <a:pt x="199600" y="846226"/>
                </a:cubicBezTo>
                <a:lnTo>
                  <a:pt x="188815" y="916890"/>
                </a:lnTo>
                <a:lnTo>
                  <a:pt x="200083" y="914601"/>
                </a:lnTo>
                <a:cubicBezTo>
                  <a:pt x="250584" y="914601"/>
                  <a:pt x="291523" y="955795"/>
                  <a:pt x="291523" y="1006611"/>
                </a:cubicBezTo>
                <a:cubicBezTo>
                  <a:pt x="291523" y="1057427"/>
                  <a:pt x="250584" y="1098621"/>
                  <a:pt x="200083" y="1098621"/>
                </a:cubicBezTo>
                <a:lnTo>
                  <a:pt x="187117" y="1095987"/>
                </a:lnTo>
                <a:lnTo>
                  <a:pt x="187129" y="1096224"/>
                </a:lnTo>
                <a:cubicBezTo>
                  <a:pt x="224005" y="1459333"/>
                  <a:pt x="496940" y="1752658"/>
                  <a:pt x="850052" y="1820316"/>
                </a:cubicBezTo>
                <a:lnTo>
                  <a:pt x="918335" y="1830080"/>
                </a:lnTo>
                <a:lnTo>
                  <a:pt x="917894" y="1827884"/>
                </a:lnTo>
                <a:cubicBezTo>
                  <a:pt x="917894" y="1777068"/>
                  <a:pt x="958833" y="1735874"/>
                  <a:pt x="1009334" y="1735874"/>
                </a:cubicBezTo>
                <a:cubicBezTo>
                  <a:pt x="1059835" y="1735874"/>
                  <a:pt x="1100774" y="1777068"/>
                  <a:pt x="1100774" y="1827884"/>
                </a:cubicBezTo>
                <a:lnTo>
                  <a:pt x="1100540" y="1829051"/>
                </a:lnTo>
                <a:lnTo>
                  <a:pt x="1161628" y="1820316"/>
                </a:lnTo>
                <a:cubicBezTo>
                  <a:pt x="1514740" y="1752658"/>
                  <a:pt x="1787675" y="1459333"/>
                  <a:pt x="1824551" y="1096224"/>
                </a:cubicBezTo>
                <a:lnTo>
                  <a:pt x="1824663" y="1094011"/>
                </a:lnTo>
                <a:lnTo>
                  <a:pt x="1805767" y="1097850"/>
                </a:lnTo>
                <a:cubicBezTo>
                  <a:pt x="1755266" y="1097850"/>
                  <a:pt x="1714327" y="1056656"/>
                  <a:pt x="1714327" y="1005840"/>
                </a:cubicBezTo>
                <a:cubicBezTo>
                  <a:pt x="1714327" y="955024"/>
                  <a:pt x="1755266" y="913830"/>
                  <a:pt x="1805767" y="913830"/>
                </a:cubicBezTo>
                <a:lnTo>
                  <a:pt x="1820393" y="916801"/>
                </a:lnTo>
                <a:lnTo>
                  <a:pt x="1815946" y="866404"/>
                </a:lnTo>
                <a:cubicBezTo>
                  <a:pt x="1756824" y="535420"/>
                  <a:pt x="1499828" y="272986"/>
                  <a:pt x="1171695" y="205841"/>
                </a:cubicBezTo>
                <a:close/>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rgbClr val="A5A5A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390039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8" presetClass="emph" presetSubtype="0" fill="hold" nodeType="withEffect">
                                  <p:stCondLst>
                                    <p:cond delay="0"/>
                                  </p:stCondLst>
                                  <p:childTnLst>
                                    <p:animRot by="43200000">
                                      <p:cBhvr>
                                        <p:cTn id="11" dur="59000" fill="hold"/>
                                        <p:tgtEl>
                                          <p:spTgt spid="43"/>
                                        </p:tgtEl>
                                        <p:attrNameLst>
                                          <p:attrName>r</p:attrName>
                                        </p:attrNameLst>
                                      </p:cBhvr>
                                    </p:animRot>
                                  </p:childTnLst>
                                </p:cTn>
                              </p:par>
                              <p:par>
                                <p:cTn id="12" presetID="8" presetClass="emph" presetSubtype="0" fill="hold" nodeType="withEffect">
                                  <p:stCondLst>
                                    <p:cond delay="0"/>
                                  </p:stCondLst>
                                  <p:childTnLst>
                                    <p:animRot by="21600000">
                                      <p:cBhvr>
                                        <p:cTn id="13" dur="59000" fill="hold"/>
                                        <p:tgtEl>
                                          <p:spTgt spid="41"/>
                                        </p:tgtEl>
                                        <p:attrNameLst>
                                          <p:attrName>r</p:attrName>
                                        </p:attrNameLst>
                                      </p:cBhvr>
                                    </p:animRot>
                                  </p:childTnLst>
                                </p:cTn>
                              </p:par>
                            </p:childTnLst>
                          </p:cTn>
                        </p:par>
                        <p:par>
                          <p:cTn id="14" fill="hold">
                            <p:stCondLst>
                              <p:cond delay="59000"/>
                            </p:stCondLst>
                            <p:childTnLst>
                              <p:par>
                                <p:cTn id="15" presetID="8" presetClass="emph" presetSubtype="0" fill="hold" nodeType="afterEffect">
                                  <p:stCondLst>
                                    <p:cond delay="0"/>
                                  </p:stCondLst>
                                  <p:childTnLst>
                                    <p:animRot by="43200000">
                                      <p:cBhvr>
                                        <p:cTn id="16" dur="59000" fill="hold"/>
                                        <p:tgtEl>
                                          <p:spTgt spid="43"/>
                                        </p:tgtEl>
                                        <p:attrNameLst>
                                          <p:attrName>r</p:attrName>
                                        </p:attrNameLst>
                                      </p:cBhvr>
                                    </p:animRot>
                                  </p:childTnLst>
                                </p:cTn>
                              </p:par>
                              <p:par>
                                <p:cTn id="17" presetID="8" presetClass="emph" presetSubtype="0" fill="hold" nodeType="withEffect">
                                  <p:stCondLst>
                                    <p:cond delay="0"/>
                                  </p:stCondLst>
                                  <p:childTnLst>
                                    <p:animRot by="21600000">
                                      <p:cBhvr>
                                        <p:cTn id="18" dur="59000" fill="hold"/>
                                        <p:tgtEl>
                                          <p:spTgt spid="41"/>
                                        </p:tgtEl>
                                        <p:attrNameLst>
                                          <p:attrName>r</p:attrName>
                                        </p:attrNameLst>
                                      </p:cBhvr>
                                    </p:animRot>
                                  </p:childTnLst>
                                </p:cTn>
                              </p:par>
                            </p:childTnLst>
                          </p:cTn>
                        </p:par>
                        <p:par>
                          <p:cTn id="19" fill="hold">
                            <p:stCondLst>
                              <p:cond delay="118000"/>
                            </p:stCondLst>
                            <p:childTnLst>
                              <p:par>
                                <p:cTn id="20" presetID="8" presetClass="emph" presetSubtype="0" fill="hold" nodeType="afterEffect">
                                  <p:stCondLst>
                                    <p:cond delay="0"/>
                                  </p:stCondLst>
                                  <p:childTnLst>
                                    <p:animRot by="43200000">
                                      <p:cBhvr>
                                        <p:cTn id="21" dur="59000" fill="hold"/>
                                        <p:tgtEl>
                                          <p:spTgt spid="43"/>
                                        </p:tgtEl>
                                        <p:attrNameLst>
                                          <p:attrName>r</p:attrName>
                                        </p:attrNameLst>
                                      </p:cBhvr>
                                    </p:animRot>
                                  </p:childTnLst>
                                </p:cTn>
                              </p:par>
                              <p:par>
                                <p:cTn id="22" presetID="8" presetClass="emph" presetSubtype="0" fill="hold" nodeType="withEffect">
                                  <p:stCondLst>
                                    <p:cond delay="0"/>
                                  </p:stCondLst>
                                  <p:childTnLst>
                                    <p:animRot by="21600000">
                                      <p:cBhvr>
                                        <p:cTn id="23" dur="59000" fill="hold"/>
                                        <p:tgtEl>
                                          <p:spTgt spid="41"/>
                                        </p:tgtEl>
                                        <p:attrNameLst>
                                          <p:attrName>r</p:attrName>
                                        </p:attrNameLst>
                                      </p:cBhvr>
                                    </p:animRot>
                                  </p:childTnLst>
                                </p:cTn>
                              </p:par>
                            </p:childTnLst>
                          </p:cTn>
                        </p:par>
                        <p:par>
                          <p:cTn id="24" fill="hold">
                            <p:stCondLst>
                              <p:cond delay="177000"/>
                            </p:stCondLst>
                            <p:childTnLst>
                              <p:par>
                                <p:cTn id="25" presetID="8" presetClass="emph" presetSubtype="0" fill="hold" nodeType="afterEffect">
                                  <p:stCondLst>
                                    <p:cond delay="0"/>
                                  </p:stCondLst>
                                  <p:childTnLst>
                                    <p:animRot by="43200000">
                                      <p:cBhvr>
                                        <p:cTn id="26" dur="59000" fill="hold"/>
                                        <p:tgtEl>
                                          <p:spTgt spid="43"/>
                                        </p:tgtEl>
                                        <p:attrNameLst>
                                          <p:attrName>r</p:attrName>
                                        </p:attrNameLst>
                                      </p:cBhvr>
                                    </p:animRot>
                                  </p:childTnLst>
                                </p:cTn>
                              </p:par>
                              <p:par>
                                <p:cTn id="27" presetID="8" presetClass="emph" presetSubtype="0" fill="hold" nodeType="withEffect">
                                  <p:stCondLst>
                                    <p:cond delay="0"/>
                                  </p:stCondLst>
                                  <p:childTnLst>
                                    <p:animRot by="21600000">
                                      <p:cBhvr>
                                        <p:cTn id="28" dur="59000" fill="hold"/>
                                        <p:tgtEl>
                                          <p:spTgt spid="41"/>
                                        </p:tgtEl>
                                        <p:attrNameLst>
                                          <p:attrName>r</p:attrName>
                                        </p:attrNameLst>
                                      </p:cBhvr>
                                    </p:animRot>
                                  </p:childTnLst>
                                </p:cTn>
                              </p:par>
                            </p:childTnLst>
                          </p:cTn>
                        </p:par>
                        <p:par>
                          <p:cTn id="29" fill="hold">
                            <p:stCondLst>
                              <p:cond delay="236000"/>
                            </p:stCondLst>
                            <p:childTnLst>
                              <p:par>
                                <p:cTn id="30" presetID="8" presetClass="emph" presetSubtype="0" fill="hold" nodeType="afterEffect">
                                  <p:stCondLst>
                                    <p:cond delay="0"/>
                                  </p:stCondLst>
                                  <p:childTnLst>
                                    <p:animRot by="43200000">
                                      <p:cBhvr>
                                        <p:cTn id="31" dur="59000" fill="hold"/>
                                        <p:tgtEl>
                                          <p:spTgt spid="43"/>
                                        </p:tgtEl>
                                        <p:attrNameLst>
                                          <p:attrName>r</p:attrName>
                                        </p:attrNameLst>
                                      </p:cBhvr>
                                    </p:animRot>
                                  </p:childTnLst>
                                </p:cTn>
                              </p:par>
                              <p:par>
                                <p:cTn id="32" presetID="8" presetClass="emph" presetSubtype="0" fill="hold" nodeType="withEffect">
                                  <p:stCondLst>
                                    <p:cond delay="0"/>
                                  </p:stCondLst>
                                  <p:childTnLst>
                                    <p:animRot by="21600000">
                                      <p:cBhvr>
                                        <p:cTn id="33" dur="59000" fill="hold"/>
                                        <p:tgtEl>
                                          <p:spTgt spid="41"/>
                                        </p:tgtEl>
                                        <p:attrNameLst>
                                          <p:attrName>r</p:attrName>
                                        </p:attrNameLst>
                                      </p:cBhvr>
                                    </p:animRot>
                                  </p:childTnLst>
                                </p:cTn>
                              </p:par>
                            </p:childTnLst>
                          </p:cTn>
                        </p:par>
                        <p:par>
                          <p:cTn id="34" fill="hold">
                            <p:stCondLst>
                              <p:cond delay="295000"/>
                            </p:stCondLst>
                            <p:childTnLst>
                              <p:par>
                                <p:cTn id="35" presetID="8" presetClass="emph" presetSubtype="0" fill="hold" nodeType="afterEffect">
                                  <p:stCondLst>
                                    <p:cond delay="0"/>
                                  </p:stCondLst>
                                  <p:childTnLst>
                                    <p:animRot by="43200000">
                                      <p:cBhvr>
                                        <p:cTn id="36" dur="59000" fill="hold"/>
                                        <p:tgtEl>
                                          <p:spTgt spid="43"/>
                                        </p:tgtEl>
                                        <p:attrNameLst>
                                          <p:attrName>r</p:attrName>
                                        </p:attrNameLst>
                                      </p:cBhvr>
                                    </p:animRot>
                                  </p:childTnLst>
                                </p:cTn>
                              </p:par>
                              <p:par>
                                <p:cTn id="37" presetID="8" presetClass="emph" presetSubtype="0" fill="hold" nodeType="withEffect">
                                  <p:stCondLst>
                                    <p:cond delay="0"/>
                                  </p:stCondLst>
                                  <p:childTnLst>
                                    <p:animRot by="21600000">
                                      <p:cBhvr>
                                        <p:cTn id="38" dur="59000" fill="hold"/>
                                        <p:tgtEl>
                                          <p:spTgt spid="41"/>
                                        </p:tgtEl>
                                        <p:attrNameLst>
                                          <p:attrName>r</p:attrName>
                                        </p:attrNameLst>
                                      </p:cBhvr>
                                    </p:animRot>
                                  </p:childTnLst>
                                </p:cTn>
                              </p:par>
                            </p:childTnLst>
                          </p:cTn>
                        </p:par>
                        <p:par>
                          <p:cTn id="39" fill="hold">
                            <p:stCondLst>
                              <p:cond delay="354000"/>
                            </p:stCondLst>
                            <p:childTnLst>
                              <p:par>
                                <p:cTn id="40" presetID="8" presetClass="emph" presetSubtype="0" fill="hold" nodeType="afterEffect">
                                  <p:stCondLst>
                                    <p:cond delay="0"/>
                                  </p:stCondLst>
                                  <p:childTnLst>
                                    <p:animRot by="43200000">
                                      <p:cBhvr>
                                        <p:cTn id="41" dur="59000" fill="hold"/>
                                        <p:tgtEl>
                                          <p:spTgt spid="43"/>
                                        </p:tgtEl>
                                        <p:attrNameLst>
                                          <p:attrName>r</p:attrName>
                                        </p:attrNameLst>
                                      </p:cBhvr>
                                    </p:animRot>
                                  </p:childTnLst>
                                </p:cTn>
                              </p:par>
                              <p:par>
                                <p:cTn id="42" presetID="8" presetClass="emph" presetSubtype="0" fill="hold" nodeType="withEffect">
                                  <p:stCondLst>
                                    <p:cond delay="0"/>
                                  </p:stCondLst>
                                  <p:childTnLst>
                                    <p:animRot by="21600000">
                                      <p:cBhvr>
                                        <p:cTn id="43" dur="59000" fill="hold"/>
                                        <p:tgtEl>
                                          <p:spTgt spid="41"/>
                                        </p:tgtEl>
                                        <p:attrNameLst>
                                          <p:attrName>r</p:attrName>
                                        </p:attrNameLst>
                                      </p:cBhvr>
                                    </p:animRot>
                                  </p:childTnLst>
                                </p:cTn>
                              </p:par>
                            </p:childTnLst>
                          </p:cTn>
                        </p:par>
                        <p:par>
                          <p:cTn id="44" fill="hold">
                            <p:stCondLst>
                              <p:cond delay="413000"/>
                            </p:stCondLst>
                            <p:childTnLst>
                              <p:par>
                                <p:cTn id="45" presetID="8" presetClass="emph" presetSubtype="0" fill="hold" nodeType="afterEffect">
                                  <p:stCondLst>
                                    <p:cond delay="0"/>
                                  </p:stCondLst>
                                  <p:childTnLst>
                                    <p:animRot by="43200000">
                                      <p:cBhvr>
                                        <p:cTn id="46" dur="59000" fill="hold"/>
                                        <p:tgtEl>
                                          <p:spTgt spid="43"/>
                                        </p:tgtEl>
                                        <p:attrNameLst>
                                          <p:attrName>r</p:attrName>
                                        </p:attrNameLst>
                                      </p:cBhvr>
                                    </p:animRot>
                                  </p:childTnLst>
                                </p:cTn>
                              </p:par>
                              <p:par>
                                <p:cTn id="47" presetID="8" presetClass="emph" presetSubtype="0" fill="hold" nodeType="withEffect">
                                  <p:stCondLst>
                                    <p:cond delay="0"/>
                                  </p:stCondLst>
                                  <p:childTnLst>
                                    <p:animRot by="21600000">
                                      <p:cBhvr>
                                        <p:cTn id="48" dur="59000" fill="hold"/>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pSp>
        <p:nvGrpSpPr>
          <p:cNvPr id="5" name="Group 4"/>
          <p:cNvGrpSpPr/>
          <p:nvPr/>
        </p:nvGrpSpPr>
        <p:grpSpPr>
          <a:xfrm>
            <a:off x="84668" y="408174"/>
            <a:ext cx="5508978" cy="954108"/>
            <a:chOff x="3341511" y="258228"/>
            <a:chExt cx="5508978" cy="954108"/>
          </a:xfrm>
        </p:grpSpPr>
        <p:sp>
          <p:nvSpPr>
            <p:cNvPr id="6" name="TextBox 5"/>
            <p:cNvSpPr txBox="1"/>
            <p:nvPr/>
          </p:nvSpPr>
          <p:spPr>
            <a:xfrm>
              <a:off x="3341511" y="258228"/>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p:txBody>
        </p:sp>
        <p:sp>
          <p:nvSpPr>
            <p:cNvPr id="7" name="TextBox 6"/>
            <p:cNvSpPr txBox="1"/>
            <p:nvPr/>
          </p:nvSpPr>
          <p:spPr>
            <a:xfrm>
              <a:off x="4030132" y="843004"/>
              <a:ext cx="4143023" cy="369332"/>
            </a:xfrm>
            <a:prstGeom prst="rect">
              <a:avLst/>
            </a:prstGeom>
            <a:noFill/>
          </p:spPr>
          <p:txBody>
            <a:bodyPr wrap="square" rtlCol="0">
              <a:spAutoFit/>
            </a:bodyPr>
            <a:lstStyle/>
            <a:p>
              <a:pPr algn="ctr"/>
              <a:r>
                <a:rPr lang="en-US" dirty="0">
                  <a:solidFill>
                    <a:srgbClr val="4C4F54"/>
                  </a:solidFill>
                  <a:latin typeface="Candara" panose="020E0502030303020204" pitchFamily="34" charset="0"/>
                </a:rPr>
                <a:t>Your Subtitle</a:t>
              </a:r>
            </a:p>
          </p:txBody>
        </p:sp>
      </p:grpSp>
      <p:sp>
        <p:nvSpPr>
          <p:cNvPr id="8" name="TextBox 7"/>
          <p:cNvSpPr txBox="1"/>
          <p:nvPr/>
        </p:nvSpPr>
        <p:spPr>
          <a:xfrm>
            <a:off x="630316" y="1947058"/>
            <a:ext cx="10743186" cy="4616648"/>
          </a:xfrm>
          <a:prstGeom prst="rect">
            <a:avLst/>
          </a:prstGeom>
          <a:noFill/>
        </p:spPr>
        <p:txBody>
          <a:bodyPr wrap="square" rtlCol="0">
            <a:spAutoFit/>
          </a:bodyPr>
          <a:lstStyle/>
          <a:p>
            <a:r>
              <a:rPr lang="en-US" sz="1400" dirty="0">
                <a:solidFill>
                  <a:schemeClr val="bg2">
                    <a:lumMod val="10000"/>
                  </a:schemeClr>
                </a:solidFill>
                <a:latin typeface="Candara" panose="020E0502030303020204" pitchFamily="34" charset="0"/>
              </a:rPr>
              <a:t>Lorem ipsum dolor sit amet, consectetur adipiscing elit, sed do eiusmod tempor incididunt ut labore et dolore magna aliqua. Ut enim ad minim veniam, quis nostrud exercitation. </a:t>
            </a:r>
          </a:p>
          <a:p>
            <a:endParaRPr lang="en-US" sz="1400" dirty="0">
              <a:solidFill>
                <a:schemeClr val="bg2">
                  <a:lumMod val="10000"/>
                </a:schemeClr>
              </a:solidFill>
              <a:latin typeface="Candara" panose="020E0502030303020204" pitchFamily="34" charset="0"/>
            </a:endParaRPr>
          </a:p>
          <a:p>
            <a:r>
              <a:rPr lang="en-US" sz="1400" dirty="0">
                <a:solidFill>
                  <a:schemeClr val="bg2">
                    <a:lumMod val="10000"/>
                  </a:schemeClr>
                </a:solidFill>
                <a:latin typeface="Candara" panose="020E0502030303020204" pitchFamily="34" charset="0"/>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10000"/>
                </a:schemeClr>
              </a:solidFill>
              <a:latin typeface="Candara" panose="020E0502030303020204" pitchFamily="34" charset="0"/>
            </a:endParaRPr>
          </a:p>
          <a:p>
            <a:r>
              <a:rPr lang="en-US" sz="1400" dirty="0">
                <a:solidFill>
                  <a:schemeClr val="bg2">
                    <a:lumMod val="10000"/>
                  </a:schemeClr>
                </a:solidFill>
                <a:latin typeface="Candara" panose="020E0502030303020204" pitchFamily="34" charset="0"/>
              </a:rPr>
              <a:t>Lorem ipsum dolor sit amet, consectetur adipiscing elit, sed do eiusmod tempor incididunt ut labore et dolore magna aliqua. Ut enim ad minim veniam, quis nostrud exercitation</a:t>
            </a:r>
          </a:p>
          <a:p>
            <a:endParaRPr lang="en-US" sz="1400" dirty="0">
              <a:solidFill>
                <a:schemeClr val="bg2">
                  <a:lumMod val="10000"/>
                </a:schemeClr>
              </a:solidFill>
              <a:latin typeface="Candara" panose="020E0502030303020204" pitchFamily="34" charset="0"/>
            </a:endParaRPr>
          </a:p>
          <a:p>
            <a:r>
              <a:rPr lang="en-US" sz="1400" dirty="0">
                <a:solidFill>
                  <a:schemeClr val="bg2">
                    <a:lumMod val="10000"/>
                  </a:schemeClr>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10000"/>
                </a:schemeClr>
              </a:solidFill>
              <a:latin typeface="Candara" panose="020E0502030303020204" pitchFamily="34" charset="0"/>
            </a:endParaRPr>
          </a:p>
          <a:p>
            <a:r>
              <a:rPr lang="en-US" sz="1400" dirty="0">
                <a:solidFill>
                  <a:schemeClr val="bg2">
                    <a:lumMod val="10000"/>
                  </a:schemeClr>
                </a:solidFill>
                <a:latin typeface="Candara" panose="020E0502030303020204" pitchFamily="34" charset="0"/>
              </a:rPr>
              <a:t>consectetur adipiscing elit, sed do eiusmod tempor incididunt ut labore et dolore magna aliqua. Ut enim ad minim veniam, quis nostrud exercitation. </a:t>
            </a:r>
          </a:p>
          <a:p>
            <a:endParaRPr lang="en-US" sz="1400" dirty="0">
              <a:solidFill>
                <a:schemeClr val="bg2">
                  <a:lumMod val="10000"/>
                </a:schemeClr>
              </a:solidFill>
              <a:latin typeface="Candara" panose="020E0502030303020204" pitchFamily="34" charset="0"/>
            </a:endParaRPr>
          </a:p>
          <a:p>
            <a:r>
              <a:rPr lang="en-US" sz="1400" dirty="0">
                <a:solidFill>
                  <a:schemeClr val="bg2">
                    <a:lumMod val="10000"/>
                  </a:schemeClr>
                </a:solidFill>
                <a:latin typeface="Candara" panose="020E0502030303020204" pitchFamily="34" charset="0"/>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1">
                  <a:lumMod val="85000"/>
                </a:schemeClr>
              </a:solidFill>
              <a:latin typeface="Candara" panose="020E0502030303020204" pitchFamily="34" charset="0"/>
            </a:endParaRPr>
          </a:p>
        </p:txBody>
      </p:sp>
    </p:spTree>
    <p:extLst>
      <p:ext uri="{BB962C8B-B14F-4D97-AF65-F5344CB8AC3E}">
        <p14:creationId xmlns:p14="http://schemas.microsoft.com/office/powerpoint/2010/main" val="22954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TextBox 6"/>
          <p:cNvSpPr txBox="1"/>
          <p:nvPr/>
        </p:nvSpPr>
        <p:spPr>
          <a:xfrm>
            <a:off x="822083" y="1809836"/>
            <a:ext cx="4641739" cy="5109091"/>
          </a:xfrm>
          <a:prstGeom prst="rect">
            <a:avLst/>
          </a:prstGeom>
          <a:noFill/>
        </p:spPr>
        <p:txBody>
          <a:bodyPr wrap="square" rtlCol="0">
            <a:spAutoFit/>
          </a:bodyPr>
          <a:lstStyle/>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endParaRPr lang="en-US" sz="1400" dirty="0">
              <a:solidFill>
                <a:schemeClr val="bg2">
                  <a:lumMod val="50000"/>
                </a:schemeClr>
              </a:solidFill>
              <a:latin typeface="Candara" panose="020E0502030303020204" pitchFamily="34" charset="0"/>
            </a:endParaRPr>
          </a:p>
          <a:p>
            <a:endParaRPr lang="en-US" dirty="0">
              <a:solidFill>
                <a:schemeClr val="bg1">
                  <a:lumMod val="85000"/>
                </a:schemeClr>
              </a:solidFill>
              <a:latin typeface="Candara" panose="020E0502030303020204" pitchFamily="34" charset="0"/>
            </a:endParaRPr>
          </a:p>
        </p:txBody>
      </p:sp>
      <p:sp>
        <p:nvSpPr>
          <p:cNvPr id="8" name="TextBox 7"/>
          <p:cNvSpPr txBox="1"/>
          <p:nvPr/>
        </p:nvSpPr>
        <p:spPr>
          <a:xfrm>
            <a:off x="6129867" y="915188"/>
            <a:ext cx="5305777" cy="5262979"/>
          </a:xfrm>
          <a:prstGeom prst="rect">
            <a:avLst/>
          </a:prstGeom>
          <a:noFill/>
        </p:spPr>
        <p:txBody>
          <a:bodyPr wrap="square" rtlCol="0">
            <a:spAutoFit/>
          </a:bodyPr>
          <a:lstStyle/>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 </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consectetur adipiscing elit, sed do eiusmod tempor incididunt ut labore et dolore magna aliqua. Ut enim ad minim veniam, quis nostrud exercitation. </a:t>
            </a:r>
          </a:p>
        </p:txBody>
      </p:sp>
      <p:grpSp>
        <p:nvGrpSpPr>
          <p:cNvPr id="9" name="Group 8"/>
          <p:cNvGrpSpPr/>
          <p:nvPr/>
        </p:nvGrpSpPr>
        <p:grpSpPr>
          <a:xfrm>
            <a:off x="370046" y="304456"/>
            <a:ext cx="5845156" cy="1077095"/>
            <a:chOff x="587022" y="976809"/>
            <a:chExt cx="5845156" cy="1077095"/>
          </a:xfrm>
        </p:grpSpPr>
        <p:sp>
          <p:nvSpPr>
            <p:cNvPr id="10" name="TextBox 9"/>
            <p:cNvSpPr txBox="1"/>
            <p:nvPr/>
          </p:nvSpPr>
          <p:spPr>
            <a:xfrm>
              <a:off x="587022" y="976809"/>
              <a:ext cx="5508978" cy="769441"/>
            </a:xfrm>
            <a:prstGeom prst="rect">
              <a:avLst/>
            </a:prstGeom>
            <a:noFill/>
          </p:spPr>
          <p:txBody>
            <a:bodyPr wrap="square" rtlCol="0">
              <a:spAutoFit/>
            </a:bodyPr>
            <a:lstStyle/>
            <a:p>
              <a:r>
                <a:rPr lang="en-US" sz="4400" b="1" dirty="0">
                  <a:solidFill>
                    <a:srgbClr val="4C4F54"/>
                  </a:solidFill>
                  <a:latin typeface="Candara" panose="020E0502030303020204" pitchFamily="34" charset="0"/>
                </a:rPr>
                <a:t>TITLE GOES HERE</a:t>
              </a:r>
            </a:p>
          </p:txBody>
        </p:sp>
        <p:sp>
          <p:nvSpPr>
            <p:cNvPr id="11" name="TextBox 10"/>
            <p:cNvSpPr txBox="1"/>
            <p:nvPr/>
          </p:nvSpPr>
          <p:spPr>
            <a:xfrm>
              <a:off x="612683" y="1684572"/>
              <a:ext cx="5819495" cy="369332"/>
            </a:xfrm>
            <a:prstGeom prst="rect">
              <a:avLst/>
            </a:prstGeom>
            <a:noFill/>
          </p:spPr>
          <p:txBody>
            <a:bodyPr wrap="square" rtlCol="0">
              <a:spAutoFit/>
            </a:bodyPr>
            <a:lstStyle/>
            <a:p>
              <a:r>
                <a:rPr lang="en-US" dirty="0">
                  <a:solidFill>
                    <a:schemeClr val="bg2">
                      <a:lumMod val="25000"/>
                    </a:schemeClr>
                  </a:solidFill>
                  <a:latin typeface="Candara" panose="020E0502030303020204" pitchFamily="34" charset="0"/>
                </a:rPr>
                <a:t>Your Subtitle Here</a:t>
              </a:r>
            </a:p>
          </p:txBody>
        </p:sp>
      </p:grpSp>
    </p:spTree>
    <p:extLst>
      <p:ext uri="{BB962C8B-B14F-4D97-AF65-F5344CB8AC3E}">
        <p14:creationId xmlns:p14="http://schemas.microsoft.com/office/powerpoint/2010/main" val="381909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175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8" name="TextBox 7"/>
          <p:cNvSpPr txBox="1"/>
          <p:nvPr/>
        </p:nvSpPr>
        <p:spPr>
          <a:xfrm>
            <a:off x="395707" y="1912227"/>
            <a:ext cx="3474720" cy="4401205"/>
          </a:xfrm>
          <a:prstGeom prst="rect">
            <a:avLst/>
          </a:prstGeom>
          <a:noFill/>
        </p:spPr>
        <p:txBody>
          <a:bodyPr wrap="square" rtlCol="0">
            <a:spAutoFit/>
          </a:bodyPr>
          <a:lstStyle/>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 </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a:t>
            </a:r>
          </a:p>
        </p:txBody>
      </p:sp>
      <p:grpSp>
        <p:nvGrpSpPr>
          <p:cNvPr id="9" name="Group 8"/>
          <p:cNvGrpSpPr/>
          <p:nvPr/>
        </p:nvGrpSpPr>
        <p:grpSpPr>
          <a:xfrm>
            <a:off x="370046" y="304456"/>
            <a:ext cx="5845156" cy="1077095"/>
            <a:chOff x="587022" y="976809"/>
            <a:chExt cx="5845156" cy="1077095"/>
          </a:xfrm>
        </p:grpSpPr>
        <p:sp>
          <p:nvSpPr>
            <p:cNvPr id="10" name="TextBox 9"/>
            <p:cNvSpPr txBox="1"/>
            <p:nvPr/>
          </p:nvSpPr>
          <p:spPr>
            <a:xfrm>
              <a:off x="587022" y="976809"/>
              <a:ext cx="5508978" cy="769441"/>
            </a:xfrm>
            <a:prstGeom prst="rect">
              <a:avLst/>
            </a:prstGeom>
            <a:noFill/>
          </p:spPr>
          <p:txBody>
            <a:bodyPr wrap="square" rtlCol="0">
              <a:spAutoFit/>
            </a:bodyPr>
            <a:lstStyle/>
            <a:p>
              <a:r>
                <a:rPr lang="en-US" sz="4400" b="1" dirty="0">
                  <a:solidFill>
                    <a:srgbClr val="4C4F54"/>
                  </a:solidFill>
                  <a:latin typeface="Candara" panose="020E0502030303020204" pitchFamily="34" charset="0"/>
                </a:rPr>
                <a:t>TITLE GOES HERE</a:t>
              </a:r>
            </a:p>
          </p:txBody>
        </p:sp>
        <p:sp>
          <p:nvSpPr>
            <p:cNvPr id="11" name="TextBox 10"/>
            <p:cNvSpPr txBox="1"/>
            <p:nvPr/>
          </p:nvSpPr>
          <p:spPr>
            <a:xfrm>
              <a:off x="612683" y="1684572"/>
              <a:ext cx="5819495" cy="369332"/>
            </a:xfrm>
            <a:prstGeom prst="rect">
              <a:avLst/>
            </a:prstGeom>
            <a:noFill/>
          </p:spPr>
          <p:txBody>
            <a:bodyPr wrap="square" rtlCol="0">
              <a:spAutoFit/>
            </a:bodyPr>
            <a:lstStyle/>
            <a:p>
              <a:r>
                <a:rPr lang="en-US" dirty="0">
                  <a:solidFill>
                    <a:schemeClr val="bg2">
                      <a:lumMod val="25000"/>
                    </a:schemeClr>
                  </a:solidFill>
                  <a:latin typeface="Candara" panose="020E0502030303020204" pitchFamily="34" charset="0"/>
                </a:rPr>
                <a:t>Your Subtitle</a:t>
              </a:r>
            </a:p>
          </p:txBody>
        </p:sp>
      </p:grpSp>
      <p:sp>
        <p:nvSpPr>
          <p:cNvPr id="20" name="TextBox 19"/>
          <p:cNvSpPr txBox="1"/>
          <p:nvPr/>
        </p:nvSpPr>
        <p:spPr>
          <a:xfrm>
            <a:off x="4398820" y="1265896"/>
            <a:ext cx="3474720" cy="5047536"/>
          </a:xfrm>
          <a:prstGeom prst="rect">
            <a:avLst/>
          </a:prstGeom>
          <a:noFill/>
        </p:spPr>
        <p:txBody>
          <a:bodyPr wrap="square" rtlCol="0">
            <a:spAutoFit/>
          </a:bodyPr>
          <a:lstStyle/>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 </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Lorem ipsum dolor sit amet, consectetur adipiscing elit, sed do eiusmod.</a:t>
            </a:r>
            <a:endParaRPr lang="en-US" dirty="0">
              <a:solidFill>
                <a:schemeClr val="bg2">
                  <a:lumMod val="25000"/>
                </a:schemeClr>
              </a:solidFill>
              <a:latin typeface="Candara" panose="020E0502030303020204" pitchFamily="34" charset="0"/>
            </a:endParaRPr>
          </a:p>
        </p:txBody>
      </p:sp>
      <p:sp>
        <p:nvSpPr>
          <p:cNvPr id="21" name="TextBox 20"/>
          <p:cNvSpPr txBox="1"/>
          <p:nvPr/>
        </p:nvSpPr>
        <p:spPr>
          <a:xfrm>
            <a:off x="8235839" y="1265896"/>
            <a:ext cx="3474720" cy="3970318"/>
          </a:xfrm>
          <a:prstGeom prst="rect">
            <a:avLst/>
          </a:prstGeom>
          <a:noFill/>
        </p:spPr>
        <p:txBody>
          <a:bodyPr wrap="square" rtlCol="0">
            <a:spAutoFit/>
          </a:bodyPr>
          <a:lstStyle/>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Ut enim ad minim veniam, quis nostrud exercitation. </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exercitation</a:t>
            </a:r>
          </a:p>
          <a:p>
            <a:endParaRPr lang="en-US" sz="1400" dirty="0">
              <a:solidFill>
                <a:schemeClr val="bg2">
                  <a:lumMod val="25000"/>
                </a:schemeClr>
              </a:solidFill>
              <a:latin typeface="Candara" panose="020E0502030303020204" pitchFamily="34" charset="0"/>
            </a:endParaRPr>
          </a:p>
          <a:p>
            <a:r>
              <a:rPr lang="en-US" sz="1400" dirty="0">
                <a:solidFill>
                  <a:schemeClr val="bg2">
                    <a:lumMod val="25000"/>
                  </a:schemeClr>
                </a:solidFill>
                <a:latin typeface="Candara" panose="020E0502030303020204" pitchFamily="34" charset="0"/>
              </a:rPr>
              <a:t>Lorem ipsum dolor sit amet, consectetur adipiscing elit, sed do eiusmod tempor incididunt ut labore et dolore magna aliqua. </a:t>
            </a:r>
            <a:endParaRPr lang="en-US" dirty="0">
              <a:solidFill>
                <a:schemeClr val="bg2">
                  <a:lumMod val="25000"/>
                </a:schemeClr>
              </a:solidFill>
              <a:latin typeface="Candara" panose="020E0502030303020204" pitchFamily="34" charset="0"/>
            </a:endParaRPr>
          </a:p>
        </p:txBody>
      </p:sp>
    </p:spTree>
    <p:extLst>
      <p:ext uri="{BB962C8B-B14F-4D97-AF65-F5344CB8AC3E}">
        <p14:creationId xmlns:p14="http://schemas.microsoft.com/office/powerpoint/2010/main" val="5001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par>
                          <p:cTn id="12" fill="hold">
                            <p:stCondLst>
                              <p:cond delay="175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1000"/>
                                        <p:tgtEl>
                                          <p:spTgt spid="20"/>
                                        </p:tgtEl>
                                      </p:cBhvr>
                                    </p:animEffect>
                                  </p:childTnLst>
                                </p:cTn>
                              </p:par>
                            </p:childTnLst>
                          </p:cTn>
                        </p:par>
                        <p:par>
                          <p:cTn id="16" fill="hold">
                            <p:stCondLst>
                              <p:cond delay="275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TextBox 6"/>
          <p:cNvSpPr txBox="1"/>
          <p:nvPr/>
        </p:nvSpPr>
        <p:spPr>
          <a:xfrm>
            <a:off x="3449999" y="2474892"/>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THANK YOU</a:t>
            </a:r>
          </a:p>
        </p:txBody>
      </p:sp>
      <p:sp>
        <p:nvSpPr>
          <p:cNvPr id="9" name="TextBox 8"/>
          <p:cNvSpPr txBox="1"/>
          <p:nvPr/>
        </p:nvSpPr>
        <p:spPr>
          <a:xfrm>
            <a:off x="4024488" y="3617607"/>
            <a:ext cx="4143023" cy="461665"/>
          </a:xfrm>
          <a:prstGeom prst="rect">
            <a:avLst/>
          </a:prstGeom>
          <a:noFill/>
        </p:spPr>
        <p:txBody>
          <a:bodyPr wrap="square" rtlCol="0">
            <a:spAutoFit/>
          </a:bodyPr>
          <a:lstStyle/>
          <a:p>
            <a:pPr algn="ctr"/>
            <a:r>
              <a:rPr lang="en-US" sz="1200" dirty="0">
                <a:solidFill>
                  <a:schemeClr val="bg2">
                    <a:lumMod val="25000"/>
                  </a:schemeClr>
                </a:solidFill>
              </a:rPr>
              <a:t>Lorem ipsum dolor sit amet, consectetur adipiscing elit, sed do eiusmod tempor incididunt ut labore et dolore magna aliqua.</a:t>
            </a:r>
            <a:endParaRPr lang="en-US" sz="1200" dirty="0">
              <a:solidFill>
                <a:schemeClr val="bg2">
                  <a:lumMod val="25000"/>
                </a:schemeClr>
              </a:solidFill>
              <a:latin typeface="Candara" panose="020E0502030303020204" pitchFamily="34" charset="0"/>
            </a:endParaRPr>
          </a:p>
        </p:txBody>
      </p:sp>
      <p:grpSp>
        <p:nvGrpSpPr>
          <p:cNvPr id="3" name="Group 2"/>
          <p:cNvGrpSpPr/>
          <p:nvPr/>
        </p:nvGrpSpPr>
        <p:grpSpPr>
          <a:xfrm>
            <a:off x="5135879" y="3244333"/>
            <a:ext cx="1920240" cy="91440"/>
            <a:chOff x="4831644" y="3200400"/>
            <a:chExt cx="1920240" cy="91440"/>
          </a:xfrm>
        </p:grpSpPr>
        <p:sp>
          <p:nvSpPr>
            <p:cNvPr id="2" name="Rectangle 1"/>
            <p:cNvSpPr/>
            <p:nvPr/>
          </p:nvSpPr>
          <p:spPr>
            <a:xfrm>
              <a:off x="4831644" y="3200400"/>
              <a:ext cx="640080" cy="91440"/>
            </a:xfrm>
            <a:prstGeom prst="rect">
              <a:avLst/>
            </a:prstGeom>
            <a:solidFill>
              <a:srgbClr val="347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71724" y="3200400"/>
              <a:ext cx="640080" cy="91440"/>
            </a:xfrm>
            <a:prstGeom prst="rect">
              <a:avLst/>
            </a:prstGeom>
            <a:solidFill>
              <a:srgbClr val="189A80"/>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11804" y="3200400"/>
              <a:ext cx="640080" cy="91440"/>
            </a:xfrm>
            <a:prstGeom prst="rect">
              <a:avLst/>
            </a:prstGeom>
            <a:solidFill>
              <a:srgbClr val="EF9D2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26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9" name="Shape 5782"/>
          <p:cNvSpPr/>
          <p:nvPr/>
        </p:nvSpPr>
        <p:spPr>
          <a:xfrm>
            <a:off x="5911217" y="5436902"/>
            <a:ext cx="253315" cy="201918"/>
          </a:xfrm>
          <a:custGeom>
            <a:avLst/>
            <a:gdLst/>
            <a:ahLst/>
            <a:cxnLst>
              <a:cxn ang="0">
                <a:pos x="wd2" y="hd2"/>
              </a:cxn>
              <a:cxn ang="5400000">
                <a:pos x="wd2" y="hd2"/>
              </a:cxn>
              <a:cxn ang="10800000">
                <a:pos x="wd2" y="hd2"/>
              </a:cxn>
              <a:cxn ang="16200000">
                <a:pos x="wd2" y="hd2"/>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4C4F54"/>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t">
            <a:noAutofit/>
          </a:bodyPr>
          <a:lstStyle/>
          <a:p>
            <a:pPr lvl="0" algn="l" defTabSz="457200">
              <a:defRPr sz="2400">
                <a:solidFill>
                  <a:srgbClr val="000000"/>
                </a:solidFill>
                <a:latin typeface="Calibri"/>
                <a:ea typeface="Calibri"/>
                <a:cs typeface="Calibri"/>
                <a:sym typeface="Calibri"/>
              </a:defRPr>
            </a:pPr>
            <a:endParaRPr/>
          </a:p>
        </p:txBody>
      </p:sp>
      <p:sp>
        <p:nvSpPr>
          <p:cNvPr id="10" name="Shape 5748"/>
          <p:cNvSpPr/>
          <p:nvPr/>
        </p:nvSpPr>
        <p:spPr>
          <a:xfrm>
            <a:off x="3957698" y="5436902"/>
            <a:ext cx="242301" cy="245972"/>
          </a:xfrm>
          <a:custGeom>
            <a:avLst/>
            <a:gdLst/>
            <a:ahLst/>
            <a:cxnLst>
              <a:cxn ang="0">
                <a:pos x="wd2" y="hd2"/>
              </a:cxn>
              <a:cxn ang="5400000">
                <a:pos x="wd2" y="hd2"/>
              </a:cxn>
              <a:cxn ang="10800000">
                <a:pos x="wd2" y="hd2"/>
              </a:cxn>
              <a:cxn ang="16200000">
                <a:pos x="wd2" y="hd2"/>
              </a:cxn>
            </a:cxnLst>
            <a:rect l="0" t="0" r="r" b="b"/>
            <a:pathLst>
              <a:path w="21600" h="21600" extrusionOk="0">
                <a:moveTo>
                  <a:pt x="21600" y="4181"/>
                </a:moveTo>
                <a:cubicBezTo>
                  <a:pt x="21600" y="17768"/>
                  <a:pt x="21600" y="17768"/>
                  <a:pt x="21600" y="17768"/>
                </a:cubicBezTo>
                <a:cubicBezTo>
                  <a:pt x="21600" y="19858"/>
                  <a:pt x="19830" y="21600"/>
                  <a:pt x="17705" y="21600"/>
                </a:cubicBezTo>
                <a:cubicBezTo>
                  <a:pt x="7436" y="21600"/>
                  <a:pt x="7436" y="21600"/>
                  <a:pt x="7436" y="21600"/>
                </a:cubicBezTo>
                <a:cubicBezTo>
                  <a:pt x="7790" y="20903"/>
                  <a:pt x="8498" y="19858"/>
                  <a:pt x="8852" y="18813"/>
                </a:cubicBezTo>
                <a:cubicBezTo>
                  <a:pt x="8852" y="18813"/>
                  <a:pt x="8852" y="18116"/>
                  <a:pt x="9561" y="15677"/>
                </a:cubicBezTo>
                <a:cubicBezTo>
                  <a:pt x="9915" y="16374"/>
                  <a:pt x="10977" y="17071"/>
                  <a:pt x="12393" y="17071"/>
                </a:cubicBezTo>
                <a:cubicBezTo>
                  <a:pt x="15580" y="17071"/>
                  <a:pt x="18059" y="13935"/>
                  <a:pt x="18059" y="9755"/>
                </a:cubicBezTo>
                <a:cubicBezTo>
                  <a:pt x="18059" y="6619"/>
                  <a:pt x="15226" y="3832"/>
                  <a:pt x="11331" y="3832"/>
                </a:cubicBezTo>
                <a:cubicBezTo>
                  <a:pt x="6020" y="3832"/>
                  <a:pt x="3541" y="7316"/>
                  <a:pt x="3541" y="10452"/>
                </a:cubicBezTo>
                <a:cubicBezTo>
                  <a:pt x="3541" y="12194"/>
                  <a:pt x="4249" y="13935"/>
                  <a:pt x="5666" y="14284"/>
                </a:cubicBezTo>
                <a:cubicBezTo>
                  <a:pt x="6020" y="14632"/>
                  <a:pt x="6374" y="14284"/>
                  <a:pt x="6374" y="14284"/>
                </a:cubicBezTo>
                <a:cubicBezTo>
                  <a:pt x="6374" y="13935"/>
                  <a:pt x="6374" y="13587"/>
                  <a:pt x="6374" y="13239"/>
                </a:cubicBezTo>
                <a:cubicBezTo>
                  <a:pt x="6728" y="12890"/>
                  <a:pt x="6728" y="12890"/>
                  <a:pt x="6374" y="12890"/>
                </a:cubicBezTo>
                <a:cubicBezTo>
                  <a:pt x="6020" y="12194"/>
                  <a:pt x="5666" y="11497"/>
                  <a:pt x="5666" y="10800"/>
                </a:cubicBezTo>
                <a:cubicBezTo>
                  <a:pt x="5666" y="8013"/>
                  <a:pt x="7790" y="5574"/>
                  <a:pt x="10977" y="5574"/>
                </a:cubicBezTo>
                <a:cubicBezTo>
                  <a:pt x="13810" y="5574"/>
                  <a:pt x="15580" y="7316"/>
                  <a:pt x="15580" y="9755"/>
                </a:cubicBezTo>
                <a:cubicBezTo>
                  <a:pt x="15580" y="12542"/>
                  <a:pt x="14164" y="15329"/>
                  <a:pt x="12039" y="15329"/>
                </a:cubicBezTo>
                <a:cubicBezTo>
                  <a:pt x="10977" y="15329"/>
                  <a:pt x="9915" y="14284"/>
                  <a:pt x="10269" y="13239"/>
                </a:cubicBezTo>
                <a:cubicBezTo>
                  <a:pt x="10623" y="11845"/>
                  <a:pt x="11331" y="10452"/>
                  <a:pt x="11331" y="9406"/>
                </a:cubicBezTo>
                <a:cubicBezTo>
                  <a:pt x="11331" y="8710"/>
                  <a:pt x="10977" y="8013"/>
                  <a:pt x="9915" y="8013"/>
                </a:cubicBezTo>
                <a:cubicBezTo>
                  <a:pt x="8852" y="8013"/>
                  <a:pt x="7790" y="9058"/>
                  <a:pt x="7790" y="10452"/>
                </a:cubicBezTo>
                <a:cubicBezTo>
                  <a:pt x="7790" y="10452"/>
                  <a:pt x="7790" y="11497"/>
                  <a:pt x="8144" y="12194"/>
                </a:cubicBezTo>
                <a:cubicBezTo>
                  <a:pt x="7082" y="17071"/>
                  <a:pt x="6728" y="18116"/>
                  <a:pt x="6728" y="18116"/>
                </a:cubicBezTo>
                <a:cubicBezTo>
                  <a:pt x="6374" y="19510"/>
                  <a:pt x="6374" y="20903"/>
                  <a:pt x="6728" y="21600"/>
                </a:cubicBezTo>
                <a:cubicBezTo>
                  <a:pt x="3895" y="21600"/>
                  <a:pt x="3895" y="21600"/>
                  <a:pt x="3895" y="21600"/>
                </a:cubicBezTo>
                <a:cubicBezTo>
                  <a:pt x="1770" y="21600"/>
                  <a:pt x="0" y="19858"/>
                  <a:pt x="0" y="17768"/>
                </a:cubicBezTo>
                <a:cubicBezTo>
                  <a:pt x="0" y="4181"/>
                  <a:pt x="0" y="4181"/>
                  <a:pt x="0" y="4181"/>
                </a:cubicBezTo>
                <a:cubicBezTo>
                  <a:pt x="0" y="2090"/>
                  <a:pt x="1770" y="0"/>
                  <a:pt x="3895" y="0"/>
                </a:cubicBezTo>
                <a:cubicBezTo>
                  <a:pt x="17705" y="0"/>
                  <a:pt x="17705" y="0"/>
                  <a:pt x="17705" y="0"/>
                </a:cubicBezTo>
                <a:cubicBezTo>
                  <a:pt x="19830" y="0"/>
                  <a:pt x="21600" y="2090"/>
                  <a:pt x="21600" y="4181"/>
                </a:cubicBezTo>
                <a:close/>
              </a:path>
            </a:pathLst>
          </a:custGeom>
          <a:solidFill>
            <a:srgbClr val="4C4F54"/>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t">
            <a:noAutofit/>
          </a:bodyPr>
          <a:lstStyle/>
          <a:p>
            <a:pPr lvl="0" algn="l" defTabSz="457200">
              <a:defRPr sz="2400">
                <a:solidFill>
                  <a:srgbClr val="000000"/>
                </a:solidFill>
                <a:latin typeface="Calibri"/>
                <a:ea typeface="Calibri"/>
                <a:cs typeface="Calibri"/>
                <a:sym typeface="Calibri"/>
              </a:defRPr>
            </a:pPr>
            <a:endParaRPr/>
          </a:p>
        </p:txBody>
      </p:sp>
      <p:sp>
        <p:nvSpPr>
          <p:cNvPr id="11" name="Shape 5288"/>
          <p:cNvSpPr/>
          <p:nvPr/>
        </p:nvSpPr>
        <p:spPr>
          <a:xfrm>
            <a:off x="1938753" y="5436902"/>
            <a:ext cx="218131" cy="218131"/>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cubicBezTo>
                  <a:pt x="14531" y="21600"/>
                  <a:pt x="14531" y="21600"/>
                  <a:pt x="14531" y="21600"/>
                </a:cubicBezTo>
                <a:cubicBezTo>
                  <a:pt x="14531" y="12960"/>
                  <a:pt x="14531" y="12960"/>
                  <a:pt x="14531" y="12960"/>
                </a:cubicBezTo>
                <a:cubicBezTo>
                  <a:pt x="17673" y="12960"/>
                  <a:pt x="17673" y="12960"/>
                  <a:pt x="17673" y="12960"/>
                </a:cubicBezTo>
                <a:cubicBezTo>
                  <a:pt x="18065" y="9818"/>
                  <a:pt x="18065" y="9818"/>
                  <a:pt x="18065" y="9818"/>
                </a:cubicBezTo>
                <a:cubicBezTo>
                  <a:pt x="14531" y="9818"/>
                  <a:pt x="14531" y="9818"/>
                  <a:pt x="14531" y="9818"/>
                </a:cubicBezTo>
                <a:cubicBezTo>
                  <a:pt x="14531" y="7855"/>
                  <a:pt x="14531" y="7855"/>
                  <a:pt x="14531" y="7855"/>
                </a:cubicBezTo>
                <a:cubicBezTo>
                  <a:pt x="14531" y="7069"/>
                  <a:pt x="14924" y="6284"/>
                  <a:pt x="16495" y="6284"/>
                </a:cubicBezTo>
                <a:cubicBezTo>
                  <a:pt x="18458" y="6284"/>
                  <a:pt x="18458" y="6284"/>
                  <a:pt x="18458" y="6284"/>
                </a:cubicBezTo>
                <a:cubicBezTo>
                  <a:pt x="18458" y="3535"/>
                  <a:pt x="18458" y="3535"/>
                  <a:pt x="18458" y="3535"/>
                </a:cubicBezTo>
                <a:cubicBezTo>
                  <a:pt x="17673" y="3535"/>
                  <a:pt x="16887" y="3142"/>
                  <a:pt x="15709" y="3142"/>
                </a:cubicBezTo>
                <a:cubicBezTo>
                  <a:pt x="13353" y="3142"/>
                  <a:pt x="11389" y="4713"/>
                  <a:pt x="11389" y="7462"/>
                </a:cubicBezTo>
                <a:cubicBezTo>
                  <a:pt x="11389" y="9818"/>
                  <a:pt x="11389" y="9818"/>
                  <a:pt x="11389" y="9818"/>
                </a:cubicBezTo>
                <a:cubicBezTo>
                  <a:pt x="8247" y="9818"/>
                  <a:pt x="8247" y="9818"/>
                  <a:pt x="8247" y="9818"/>
                </a:cubicBezTo>
                <a:cubicBezTo>
                  <a:pt x="8247" y="12960"/>
                  <a:pt x="8247" y="12960"/>
                  <a:pt x="8247" y="12960"/>
                </a:cubicBezTo>
                <a:cubicBezTo>
                  <a:pt x="11389" y="12960"/>
                  <a:pt x="11389" y="12960"/>
                  <a:pt x="11389" y="12960"/>
                </a:cubicBezTo>
                <a:cubicBezTo>
                  <a:pt x="11389" y="21600"/>
                  <a:pt x="11389" y="21600"/>
                  <a:pt x="11389" y="21600"/>
                </a:cubicBezTo>
                <a:cubicBezTo>
                  <a:pt x="3927" y="21600"/>
                  <a:pt x="3927" y="21600"/>
                  <a:pt x="3927" y="21600"/>
                </a:cubicBezTo>
                <a:cubicBezTo>
                  <a:pt x="1571" y="21600"/>
                  <a:pt x="0" y="19636"/>
                  <a:pt x="0" y="17673"/>
                </a:cubicBezTo>
                <a:cubicBezTo>
                  <a:pt x="0" y="3927"/>
                  <a:pt x="0" y="3927"/>
                  <a:pt x="0" y="3927"/>
                </a:cubicBezTo>
                <a:cubicBezTo>
                  <a:pt x="0" y="1964"/>
                  <a:pt x="1571" y="0"/>
                  <a:pt x="3927" y="0"/>
                </a:cubicBezTo>
                <a:cubicBezTo>
                  <a:pt x="17280" y="0"/>
                  <a:pt x="17280" y="0"/>
                  <a:pt x="17280" y="0"/>
                </a:cubicBezTo>
                <a:cubicBezTo>
                  <a:pt x="19636" y="0"/>
                  <a:pt x="21600" y="1964"/>
                  <a:pt x="21600" y="3927"/>
                </a:cubicBezTo>
                <a:cubicBezTo>
                  <a:pt x="21600" y="17673"/>
                  <a:pt x="21600" y="17673"/>
                  <a:pt x="21600" y="17673"/>
                </a:cubicBezTo>
                <a:cubicBezTo>
                  <a:pt x="21600" y="19636"/>
                  <a:pt x="19636" y="21600"/>
                  <a:pt x="17280" y="21600"/>
                </a:cubicBezTo>
                <a:close/>
              </a:path>
            </a:pathLst>
          </a:custGeom>
          <a:solidFill>
            <a:srgbClr val="4C4F54"/>
          </a:solidFill>
          <a:ln w="12700" cap="flat">
            <a:noFill/>
            <a:miter lim="400000"/>
          </a:ln>
          <a:effectLst>
            <a:outerShdw blurRad="50800" dist="38100" dir="2700000" algn="tl" rotWithShape="0">
              <a:prstClr val="black">
                <a:alpha val="40000"/>
              </a:prstClr>
            </a:outerShdw>
          </a:effectLst>
        </p:spPr>
        <p:txBody>
          <a:bodyPr wrap="square" lIns="45719" tIns="45719" rIns="45719" bIns="45719" numCol="1" anchor="t">
            <a:noAutofit/>
          </a:bodyPr>
          <a:lstStyle/>
          <a:p>
            <a:pPr lvl="0" algn="l" defTabSz="457200">
              <a:defRPr sz="2400">
                <a:solidFill>
                  <a:srgbClr val="000000"/>
                </a:solidFill>
                <a:latin typeface="Calibri"/>
                <a:ea typeface="Calibri"/>
                <a:cs typeface="Calibri"/>
                <a:sym typeface="Calibri"/>
              </a:defRPr>
            </a:pPr>
            <a:endParaRPr/>
          </a:p>
        </p:txBody>
      </p:sp>
      <p:sp>
        <p:nvSpPr>
          <p:cNvPr id="12" name="Shape 5488"/>
          <p:cNvSpPr>
            <a:spLocks noChangeAspect="1"/>
          </p:cNvSpPr>
          <p:nvPr/>
        </p:nvSpPr>
        <p:spPr>
          <a:xfrm>
            <a:off x="5632277" y="1339912"/>
            <a:ext cx="914400" cy="914400"/>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1118" y="17471"/>
                  <a:pt x="11118" y="17471"/>
                  <a:pt x="11118" y="17471"/>
                </a:cubicBezTo>
                <a:cubicBezTo>
                  <a:pt x="7306" y="21282"/>
                  <a:pt x="7306" y="21282"/>
                  <a:pt x="7306" y="21282"/>
                </a:cubicBezTo>
                <a:cubicBezTo>
                  <a:pt x="7306" y="21282"/>
                  <a:pt x="6988" y="21600"/>
                  <a:pt x="6988" y="21600"/>
                </a:cubicBezTo>
                <a:cubicBezTo>
                  <a:pt x="6671" y="21600"/>
                  <a:pt x="6671" y="21600"/>
                  <a:pt x="6671" y="21600"/>
                </a:cubicBezTo>
                <a:cubicBezTo>
                  <a:pt x="6353" y="21282"/>
                  <a:pt x="6035" y="20965"/>
                  <a:pt x="6035" y="20647"/>
                </a:cubicBezTo>
                <a:cubicBezTo>
                  <a:pt x="6035" y="15247"/>
                  <a:pt x="6035" y="15247"/>
                  <a:pt x="6035" y="15247"/>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965" y="0"/>
                  <a:pt x="21282" y="0"/>
                </a:cubicBezTo>
                <a:cubicBezTo>
                  <a:pt x="21600" y="318"/>
                  <a:pt x="21600" y="635"/>
                  <a:pt x="21600" y="953"/>
                </a:cubicBezTo>
                <a:close/>
                <a:moveTo>
                  <a:pt x="19694" y="2224"/>
                </a:moveTo>
                <a:cubicBezTo>
                  <a:pt x="2541" y="12071"/>
                  <a:pt x="2541" y="12071"/>
                  <a:pt x="2541" y="12071"/>
                </a:cubicBezTo>
                <a:cubicBezTo>
                  <a:pt x="6353" y="13659"/>
                  <a:pt x="6353" y="13659"/>
                  <a:pt x="6353" y="13659"/>
                </a:cubicBezTo>
                <a:cubicBezTo>
                  <a:pt x="16835" y="6035"/>
                  <a:pt x="16835" y="6035"/>
                  <a:pt x="16835" y="6035"/>
                </a:cubicBezTo>
                <a:cubicBezTo>
                  <a:pt x="11118" y="15565"/>
                  <a:pt x="11118" y="15565"/>
                  <a:pt x="11118" y="15565"/>
                </a:cubicBezTo>
                <a:cubicBezTo>
                  <a:pt x="17153" y="18106"/>
                  <a:pt x="17153" y="18106"/>
                  <a:pt x="17153" y="18106"/>
                </a:cubicBezTo>
                <a:lnTo>
                  <a:pt x="19694" y="2224"/>
                </a:lnTo>
                <a:close/>
              </a:path>
            </a:pathLst>
          </a:custGeom>
          <a:solidFill>
            <a:srgbClr val="34738D"/>
          </a:solidFill>
          <a:ln w="12700" cap="flat">
            <a:noFill/>
            <a:miter lim="400000"/>
          </a:ln>
          <a:effectLst/>
        </p:spPr>
        <p:txBody>
          <a:bodyPr wrap="square" lIns="45719" tIns="45719" rIns="45719" bIns="45719" numCol="1" anchor="t">
            <a:noAutofit/>
          </a:bodyPr>
          <a:lstStyle/>
          <a:p>
            <a:pPr lvl="0" algn="l" defTabSz="457200">
              <a:defRPr sz="2400">
                <a:solidFill>
                  <a:srgbClr val="000000"/>
                </a:solidFill>
                <a:latin typeface="Calibri"/>
                <a:ea typeface="Calibri"/>
                <a:cs typeface="Calibri"/>
                <a:sym typeface="Calibri"/>
              </a:defRPr>
            </a:pPr>
            <a:endParaRPr/>
          </a:p>
        </p:txBody>
      </p:sp>
      <p:sp>
        <p:nvSpPr>
          <p:cNvPr id="13" name="Freeform 12"/>
          <p:cNvSpPr>
            <a:spLocks noChangeArrowheads="1"/>
          </p:cNvSpPr>
          <p:nvPr/>
        </p:nvSpPr>
        <p:spPr bwMode="auto">
          <a:xfrm>
            <a:off x="7875750" y="5420947"/>
            <a:ext cx="293784" cy="233828"/>
          </a:xfrm>
          <a:custGeom>
            <a:avLst/>
            <a:gdLst>
              <a:gd name="T0" fmla="*/ 587 w 650"/>
              <a:gd name="T1" fmla="*/ 0 h 514"/>
              <a:gd name="T2" fmla="*/ 68 w 650"/>
              <a:gd name="T3" fmla="*/ 0 h 514"/>
              <a:gd name="T4" fmla="*/ 0 w 650"/>
              <a:gd name="T5" fmla="*/ 62 h 514"/>
              <a:gd name="T6" fmla="*/ 0 w 650"/>
              <a:gd name="T7" fmla="*/ 451 h 514"/>
              <a:gd name="T8" fmla="*/ 68 w 650"/>
              <a:gd name="T9" fmla="*/ 513 h 514"/>
              <a:gd name="T10" fmla="*/ 587 w 650"/>
              <a:gd name="T11" fmla="*/ 513 h 514"/>
              <a:gd name="T12" fmla="*/ 649 w 650"/>
              <a:gd name="T13" fmla="*/ 451 h 514"/>
              <a:gd name="T14" fmla="*/ 649 w 650"/>
              <a:gd name="T15" fmla="*/ 62 h 514"/>
              <a:gd name="T16" fmla="*/ 587 w 650"/>
              <a:gd name="T17" fmla="*/ 0 h 514"/>
              <a:gd name="T18" fmla="*/ 587 w 650"/>
              <a:gd name="T19" fmla="*/ 124 h 514"/>
              <a:gd name="T20" fmla="*/ 328 w 650"/>
              <a:gd name="T21" fmla="*/ 291 h 514"/>
              <a:gd name="T22" fmla="*/ 68 w 650"/>
              <a:gd name="T23" fmla="*/ 124 h 514"/>
              <a:gd name="T24" fmla="*/ 68 w 650"/>
              <a:gd name="T25" fmla="*/ 62 h 514"/>
              <a:gd name="T26" fmla="*/ 328 w 650"/>
              <a:gd name="T27" fmla="*/ 223 h 514"/>
              <a:gd name="T28" fmla="*/ 587 w 650"/>
              <a:gd name="T29" fmla="*/ 62 h 514"/>
              <a:gd name="T30" fmla="*/ 587 w 650"/>
              <a:gd name="T31" fmla="*/ 12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0" h="514">
                <a:moveTo>
                  <a:pt x="587" y="0"/>
                </a:moveTo>
                <a:lnTo>
                  <a:pt x="68" y="0"/>
                </a:lnTo>
                <a:cubicBezTo>
                  <a:pt x="31" y="0"/>
                  <a:pt x="0" y="25"/>
                  <a:pt x="0" y="62"/>
                </a:cubicBezTo>
                <a:lnTo>
                  <a:pt x="0" y="451"/>
                </a:lnTo>
                <a:cubicBezTo>
                  <a:pt x="0" y="488"/>
                  <a:pt x="31" y="513"/>
                  <a:pt x="68" y="513"/>
                </a:cubicBezTo>
                <a:lnTo>
                  <a:pt x="587" y="513"/>
                </a:lnTo>
                <a:cubicBezTo>
                  <a:pt x="618" y="513"/>
                  <a:pt x="649" y="488"/>
                  <a:pt x="649" y="451"/>
                </a:cubicBezTo>
                <a:lnTo>
                  <a:pt x="649" y="62"/>
                </a:lnTo>
                <a:cubicBezTo>
                  <a:pt x="649" y="25"/>
                  <a:pt x="618" y="0"/>
                  <a:pt x="587" y="0"/>
                </a:cubicBezTo>
                <a:close/>
                <a:moveTo>
                  <a:pt x="587" y="124"/>
                </a:moveTo>
                <a:lnTo>
                  <a:pt x="328" y="291"/>
                </a:lnTo>
                <a:lnTo>
                  <a:pt x="68" y="124"/>
                </a:lnTo>
                <a:lnTo>
                  <a:pt x="68" y="62"/>
                </a:lnTo>
                <a:lnTo>
                  <a:pt x="328" y="223"/>
                </a:lnTo>
                <a:lnTo>
                  <a:pt x="587" y="62"/>
                </a:lnTo>
                <a:lnTo>
                  <a:pt x="587" y="124"/>
                </a:lnTo>
                <a:close/>
              </a:path>
            </a:pathLst>
          </a:custGeom>
          <a:solidFill>
            <a:srgbClr val="4C4F54"/>
          </a:solidFill>
          <a:ln>
            <a:noFill/>
          </a:ln>
          <a:effectLst>
            <a:outerShdw blurRad="50800" dist="38100" dir="2700000" algn="tl" rotWithShape="0">
              <a:prstClr val="black">
                <a:alpha val="40000"/>
              </a:prstClr>
            </a:outerShdw>
          </a:effectLst>
        </p:spPr>
        <p:txBody>
          <a:bodyPr wrap="none" anchor="ctr"/>
          <a:lstStyle/>
          <a:p>
            <a:endParaRPr lang="en-US"/>
          </a:p>
        </p:txBody>
      </p:sp>
      <p:sp>
        <p:nvSpPr>
          <p:cNvPr id="2" name="TextBox 1"/>
          <p:cNvSpPr txBox="1"/>
          <p:nvPr/>
        </p:nvSpPr>
        <p:spPr>
          <a:xfrm>
            <a:off x="2181011" y="5368584"/>
            <a:ext cx="1463040" cy="338554"/>
          </a:xfrm>
          <a:prstGeom prst="rect">
            <a:avLst/>
          </a:prstGeom>
          <a:noFill/>
        </p:spPr>
        <p:txBody>
          <a:bodyPr wrap="square" rtlCol="0">
            <a:spAutoFit/>
          </a:bodyPr>
          <a:lstStyle/>
          <a:p>
            <a:r>
              <a:rPr lang="en-US" sz="1600" dirty="0">
                <a:solidFill>
                  <a:schemeClr val="bg2">
                    <a:lumMod val="50000"/>
                  </a:schemeClr>
                </a:solidFill>
                <a:latin typeface="Candara" panose="020E0502030303020204" pitchFamily="34" charset="0"/>
              </a:rPr>
              <a:t>SageFoxPPT</a:t>
            </a:r>
          </a:p>
        </p:txBody>
      </p:sp>
      <p:sp>
        <p:nvSpPr>
          <p:cNvPr id="14" name="TextBox 13"/>
          <p:cNvSpPr txBox="1"/>
          <p:nvPr/>
        </p:nvSpPr>
        <p:spPr>
          <a:xfrm>
            <a:off x="4197457" y="5368584"/>
            <a:ext cx="1463040" cy="338554"/>
          </a:xfrm>
          <a:prstGeom prst="rect">
            <a:avLst/>
          </a:prstGeom>
          <a:noFill/>
        </p:spPr>
        <p:txBody>
          <a:bodyPr wrap="square" rtlCol="0">
            <a:spAutoFit/>
          </a:bodyPr>
          <a:lstStyle/>
          <a:p>
            <a:r>
              <a:rPr lang="en-US" sz="1600" dirty="0">
                <a:solidFill>
                  <a:schemeClr val="bg2">
                    <a:lumMod val="50000"/>
                  </a:schemeClr>
                </a:solidFill>
                <a:latin typeface="Candara" panose="020E0502030303020204" pitchFamily="34" charset="0"/>
              </a:rPr>
              <a:t>SageFoxPPT</a:t>
            </a:r>
          </a:p>
        </p:txBody>
      </p:sp>
      <p:sp>
        <p:nvSpPr>
          <p:cNvPr id="15" name="TextBox 14"/>
          <p:cNvSpPr txBox="1"/>
          <p:nvPr/>
        </p:nvSpPr>
        <p:spPr>
          <a:xfrm>
            <a:off x="6164532" y="5376690"/>
            <a:ext cx="1463040" cy="338554"/>
          </a:xfrm>
          <a:prstGeom prst="rect">
            <a:avLst/>
          </a:prstGeom>
          <a:noFill/>
        </p:spPr>
        <p:txBody>
          <a:bodyPr wrap="square" rtlCol="0">
            <a:spAutoFit/>
          </a:bodyPr>
          <a:lstStyle/>
          <a:p>
            <a:r>
              <a:rPr lang="en-US" sz="1600" dirty="0">
                <a:solidFill>
                  <a:schemeClr val="bg2">
                    <a:lumMod val="50000"/>
                  </a:schemeClr>
                </a:solidFill>
                <a:latin typeface="Candara" panose="020E0502030303020204" pitchFamily="34" charset="0"/>
              </a:rPr>
              <a:t>SageFoxPPT</a:t>
            </a:r>
          </a:p>
        </p:txBody>
      </p:sp>
      <p:sp>
        <p:nvSpPr>
          <p:cNvPr id="16" name="TextBox 15"/>
          <p:cNvSpPr txBox="1"/>
          <p:nvPr/>
        </p:nvSpPr>
        <p:spPr>
          <a:xfrm>
            <a:off x="8214109" y="5390611"/>
            <a:ext cx="1832999" cy="338554"/>
          </a:xfrm>
          <a:prstGeom prst="rect">
            <a:avLst/>
          </a:prstGeom>
          <a:noFill/>
        </p:spPr>
        <p:txBody>
          <a:bodyPr wrap="square" rtlCol="0">
            <a:spAutoFit/>
          </a:bodyPr>
          <a:lstStyle/>
          <a:p>
            <a:r>
              <a:rPr lang="en-US" sz="1600" dirty="0">
                <a:solidFill>
                  <a:schemeClr val="bg2">
                    <a:lumMod val="50000"/>
                  </a:schemeClr>
                </a:solidFill>
                <a:latin typeface="Candara" panose="020E0502030303020204" pitchFamily="34" charset="0"/>
              </a:rPr>
              <a:t>email@email.com</a:t>
            </a:r>
          </a:p>
        </p:txBody>
      </p:sp>
      <p:sp>
        <p:nvSpPr>
          <p:cNvPr id="17" name="TextBox 16"/>
          <p:cNvSpPr txBox="1"/>
          <p:nvPr/>
        </p:nvSpPr>
        <p:spPr>
          <a:xfrm>
            <a:off x="2912531" y="2426736"/>
            <a:ext cx="6829072" cy="523220"/>
          </a:xfrm>
          <a:prstGeom prst="rect">
            <a:avLst/>
          </a:prstGeom>
          <a:noFill/>
        </p:spPr>
        <p:txBody>
          <a:bodyPr wrap="square" rtlCol="0">
            <a:spAutoFit/>
          </a:bodyPr>
          <a:lstStyle/>
          <a:p>
            <a:pPr algn="ctr"/>
            <a:r>
              <a:rPr lang="en-US" sz="2800" dirty="0">
                <a:solidFill>
                  <a:srgbClr val="4C4F54"/>
                </a:solidFill>
                <a:latin typeface="Candara" panose="020E0502030303020204" pitchFamily="34" charset="0"/>
              </a:rPr>
              <a:t>We Welcome You To Contact Our Office.</a:t>
            </a:r>
          </a:p>
        </p:txBody>
      </p:sp>
      <p:sp>
        <p:nvSpPr>
          <p:cNvPr id="18" name="TextBox 17"/>
          <p:cNvSpPr txBox="1"/>
          <p:nvPr/>
        </p:nvSpPr>
        <p:spPr>
          <a:xfrm>
            <a:off x="4928977" y="3594223"/>
            <a:ext cx="2558942" cy="830997"/>
          </a:xfrm>
          <a:prstGeom prst="rect">
            <a:avLst/>
          </a:prstGeom>
          <a:noFill/>
        </p:spPr>
        <p:txBody>
          <a:bodyPr wrap="square" rtlCol="0">
            <a:spAutoFit/>
          </a:bodyPr>
          <a:lstStyle/>
          <a:p>
            <a:pPr algn="ctr"/>
            <a:r>
              <a:rPr lang="en-US" sz="1600" dirty="0">
                <a:solidFill>
                  <a:schemeClr val="bg2">
                    <a:lumMod val="25000"/>
                  </a:schemeClr>
                </a:solidFill>
                <a:latin typeface="Candara" panose="020E0502030303020204" pitchFamily="34" charset="0"/>
              </a:rPr>
              <a:t>123 Front Street, suite 456</a:t>
            </a:r>
          </a:p>
          <a:p>
            <a:pPr algn="ctr"/>
            <a:r>
              <a:rPr lang="en-US" sz="1600" dirty="0">
                <a:solidFill>
                  <a:schemeClr val="bg2">
                    <a:lumMod val="25000"/>
                  </a:schemeClr>
                </a:solidFill>
                <a:latin typeface="Candara" panose="020E0502030303020204" pitchFamily="34" charset="0"/>
              </a:rPr>
              <a:t>Yakima, Washington 98901</a:t>
            </a:r>
          </a:p>
          <a:p>
            <a:pPr algn="ctr"/>
            <a:r>
              <a:rPr lang="en-US" sz="1600" dirty="0">
                <a:solidFill>
                  <a:schemeClr val="bg2">
                    <a:lumMod val="25000"/>
                  </a:schemeClr>
                </a:solidFill>
                <a:latin typeface="Candara" panose="020E0502030303020204" pitchFamily="34" charset="0"/>
              </a:rPr>
              <a:t>+1 234.567.8900</a:t>
            </a:r>
          </a:p>
        </p:txBody>
      </p:sp>
    </p:spTree>
    <p:extLst>
      <p:ext uri="{BB962C8B-B14F-4D97-AF65-F5344CB8AC3E}">
        <p14:creationId xmlns:p14="http://schemas.microsoft.com/office/powerpoint/2010/main" val="386324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angle 1"/>
          <p:cNvSpPr/>
          <p:nvPr/>
        </p:nvSpPr>
        <p:spPr>
          <a:xfrm>
            <a:off x="846667" y="1653365"/>
            <a:ext cx="2438400" cy="2438400"/>
          </a:xfrm>
          <a:prstGeom prst="rect">
            <a:avLst/>
          </a:prstGeom>
          <a:blipFill>
            <a:blip r:embed="rId3"/>
            <a:stretch>
              <a:fillRect l="-3000" t="-3000" r="-3000" b="-3000"/>
            </a:stretch>
          </a:blipFill>
          <a:ln w="6350">
            <a:solidFill>
              <a:schemeClr val="bg1">
                <a:lumMod val="85000"/>
              </a:schemeClr>
            </a:solidFill>
          </a:ln>
          <a:effectLst>
            <a:outerShdw blurRad="50800" dist="38100" dir="2700000" algn="t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3" name="Rectangle 2"/>
          <p:cNvSpPr/>
          <p:nvPr/>
        </p:nvSpPr>
        <p:spPr>
          <a:xfrm>
            <a:off x="3610187" y="1653365"/>
            <a:ext cx="2438400" cy="2438400"/>
          </a:xfrm>
          <a:prstGeom prst="rect">
            <a:avLst/>
          </a:prstGeom>
          <a:blipFill>
            <a:blip r:embed="rId4"/>
            <a:stretch>
              <a:fillRect l="-3000" t="-3000" r="-3000" b="-3000"/>
            </a:stretch>
          </a:blipFill>
          <a:ln w="6350">
            <a:solidFill>
              <a:schemeClr val="bg1">
                <a:lumMod val="85000"/>
              </a:schemeClr>
            </a:solidFill>
          </a:ln>
          <a:effectLst>
            <a:outerShdw blurRad="50800" dist="38100" dir="2700000" algn="t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4" name="Rectangle 3"/>
          <p:cNvSpPr/>
          <p:nvPr/>
        </p:nvSpPr>
        <p:spPr>
          <a:xfrm>
            <a:off x="6348628" y="1653365"/>
            <a:ext cx="2438400" cy="2438400"/>
          </a:xfrm>
          <a:prstGeom prst="rect">
            <a:avLst/>
          </a:prstGeom>
          <a:blipFill>
            <a:blip r:embed="rId5"/>
            <a:stretch>
              <a:fillRect l="-3000" t="-3000" r="-3000" b="-3000"/>
            </a:stretch>
          </a:blipFill>
          <a:ln w="6350">
            <a:solidFill>
              <a:schemeClr val="bg1">
                <a:lumMod val="85000"/>
              </a:schemeClr>
            </a:solidFill>
          </a:ln>
          <a:effectLst>
            <a:outerShdw blurRad="50800" dist="38100" dir="2700000" algn="t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5" name="Rectangle 4"/>
          <p:cNvSpPr/>
          <p:nvPr/>
        </p:nvSpPr>
        <p:spPr>
          <a:xfrm>
            <a:off x="9112148" y="1655474"/>
            <a:ext cx="2438400" cy="2438400"/>
          </a:xfrm>
          <a:prstGeom prst="rect">
            <a:avLst/>
          </a:prstGeom>
          <a:blipFill>
            <a:blip r:embed="rId6"/>
            <a:stretch>
              <a:fillRect l="-3000" t="-3000" r="-3000" b="-3000"/>
            </a:stretch>
          </a:blipFill>
          <a:ln w="6350">
            <a:solidFill>
              <a:schemeClr val="bg1">
                <a:lumMod val="85000"/>
              </a:schemeClr>
            </a:solidFill>
          </a:ln>
          <a:effectLst>
            <a:outerShdw blurRad="50800" dist="38100" dir="2700000" algn="tl" rotWithShape="0">
              <a:prstClr val="black">
                <a:alpha val="40000"/>
              </a:prstClr>
            </a:outerShdw>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grpSp>
        <p:nvGrpSpPr>
          <p:cNvPr id="35" name="Group 34"/>
          <p:cNvGrpSpPr/>
          <p:nvPr/>
        </p:nvGrpSpPr>
        <p:grpSpPr>
          <a:xfrm>
            <a:off x="941894" y="5973351"/>
            <a:ext cx="2114814" cy="372724"/>
            <a:chOff x="721269" y="5939047"/>
            <a:chExt cx="2114814" cy="372724"/>
          </a:xfrm>
          <a:solidFill>
            <a:schemeClr val="bg2">
              <a:lumMod val="50000"/>
            </a:schemeClr>
          </a:solidFill>
        </p:grpSpPr>
        <p:sp>
          <p:nvSpPr>
            <p:cNvPr id="36" name="Freeform 32"/>
            <p:cNvSpPr>
              <a:spLocks noChangeAspect="1" noChangeArrowheads="1"/>
            </p:cNvSpPr>
            <p:nvPr/>
          </p:nvSpPr>
          <p:spPr bwMode="auto">
            <a:xfrm>
              <a:off x="1162819" y="5939047"/>
              <a:ext cx="365760" cy="365760"/>
            </a:xfrm>
            <a:custGeom>
              <a:avLst/>
              <a:gdLst>
                <a:gd name="T0" fmla="*/ 489 w 541"/>
                <a:gd name="T1" fmla="*/ 0 h 541"/>
                <a:gd name="T2" fmla="*/ 57 w 541"/>
                <a:gd name="T3" fmla="*/ 0 h 541"/>
                <a:gd name="T4" fmla="*/ 0 w 541"/>
                <a:gd name="T5" fmla="*/ 57 h 541"/>
                <a:gd name="T6" fmla="*/ 0 w 541"/>
                <a:gd name="T7" fmla="*/ 484 h 541"/>
                <a:gd name="T8" fmla="*/ 57 w 541"/>
                <a:gd name="T9" fmla="*/ 540 h 541"/>
                <a:gd name="T10" fmla="*/ 489 w 541"/>
                <a:gd name="T11" fmla="*/ 540 h 541"/>
                <a:gd name="T12" fmla="*/ 540 w 541"/>
                <a:gd name="T13" fmla="*/ 484 h 541"/>
                <a:gd name="T14" fmla="*/ 540 w 541"/>
                <a:gd name="T15" fmla="*/ 57 h 541"/>
                <a:gd name="T16" fmla="*/ 489 w 541"/>
                <a:gd name="T17" fmla="*/ 0 h 541"/>
                <a:gd name="T18" fmla="*/ 298 w 541"/>
                <a:gd name="T19" fmla="*/ 386 h 541"/>
                <a:gd name="T20" fmla="*/ 242 w 541"/>
                <a:gd name="T21" fmla="*/ 360 h 541"/>
                <a:gd name="T22" fmla="*/ 216 w 541"/>
                <a:gd name="T23" fmla="*/ 448 h 541"/>
                <a:gd name="T24" fmla="*/ 211 w 541"/>
                <a:gd name="T25" fmla="*/ 453 h 541"/>
                <a:gd name="T26" fmla="*/ 185 w 541"/>
                <a:gd name="T27" fmla="*/ 463 h 541"/>
                <a:gd name="T28" fmla="*/ 160 w 541"/>
                <a:gd name="T29" fmla="*/ 432 h 541"/>
                <a:gd name="T30" fmla="*/ 160 w 541"/>
                <a:gd name="T31" fmla="*/ 432 h 541"/>
                <a:gd name="T32" fmla="*/ 160 w 541"/>
                <a:gd name="T33" fmla="*/ 432 h 541"/>
                <a:gd name="T34" fmla="*/ 160 w 541"/>
                <a:gd name="T35" fmla="*/ 427 h 541"/>
                <a:gd name="T36" fmla="*/ 211 w 541"/>
                <a:gd name="T37" fmla="*/ 278 h 541"/>
                <a:gd name="T38" fmla="*/ 206 w 541"/>
                <a:gd name="T39" fmla="*/ 237 h 541"/>
                <a:gd name="T40" fmla="*/ 252 w 541"/>
                <a:gd name="T41" fmla="*/ 175 h 541"/>
                <a:gd name="T42" fmla="*/ 288 w 541"/>
                <a:gd name="T43" fmla="*/ 211 h 541"/>
                <a:gd name="T44" fmla="*/ 262 w 541"/>
                <a:gd name="T45" fmla="*/ 293 h 541"/>
                <a:gd name="T46" fmla="*/ 298 w 541"/>
                <a:gd name="T47" fmla="*/ 329 h 541"/>
                <a:gd name="T48" fmla="*/ 386 w 541"/>
                <a:gd name="T49" fmla="*/ 237 h 541"/>
                <a:gd name="T50" fmla="*/ 273 w 541"/>
                <a:gd name="T51" fmla="*/ 129 h 541"/>
                <a:gd name="T52" fmla="*/ 160 w 541"/>
                <a:gd name="T53" fmla="*/ 237 h 541"/>
                <a:gd name="T54" fmla="*/ 170 w 541"/>
                <a:gd name="T55" fmla="*/ 288 h 541"/>
                <a:gd name="T56" fmla="*/ 175 w 541"/>
                <a:gd name="T57" fmla="*/ 299 h 541"/>
                <a:gd name="T58" fmla="*/ 149 w 541"/>
                <a:gd name="T59" fmla="*/ 329 h 541"/>
                <a:gd name="T60" fmla="*/ 124 w 541"/>
                <a:gd name="T61" fmla="*/ 314 h 541"/>
                <a:gd name="T62" fmla="*/ 103 w 541"/>
                <a:gd name="T63" fmla="*/ 232 h 541"/>
                <a:gd name="T64" fmla="*/ 268 w 541"/>
                <a:gd name="T65" fmla="*/ 72 h 541"/>
                <a:gd name="T66" fmla="*/ 437 w 541"/>
                <a:gd name="T67" fmla="*/ 232 h 541"/>
                <a:gd name="T68" fmla="*/ 298 w 541"/>
                <a:gd name="T69" fmla="*/ 386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1" h="541">
                  <a:moveTo>
                    <a:pt x="489" y="0"/>
                  </a:moveTo>
                  <a:lnTo>
                    <a:pt x="57" y="0"/>
                  </a:lnTo>
                  <a:cubicBezTo>
                    <a:pt x="26" y="0"/>
                    <a:pt x="0" y="26"/>
                    <a:pt x="0" y="57"/>
                  </a:cubicBezTo>
                  <a:lnTo>
                    <a:pt x="0" y="484"/>
                  </a:lnTo>
                  <a:cubicBezTo>
                    <a:pt x="0" y="514"/>
                    <a:pt x="26" y="540"/>
                    <a:pt x="57" y="540"/>
                  </a:cubicBezTo>
                  <a:lnTo>
                    <a:pt x="489" y="540"/>
                  </a:lnTo>
                  <a:cubicBezTo>
                    <a:pt x="514" y="540"/>
                    <a:pt x="540" y="514"/>
                    <a:pt x="540" y="484"/>
                  </a:cubicBezTo>
                  <a:lnTo>
                    <a:pt x="540" y="57"/>
                  </a:lnTo>
                  <a:cubicBezTo>
                    <a:pt x="540" y="26"/>
                    <a:pt x="514" y="0"/>
                    <a:pt x="489" y="0"/>
                  </a:cubicBezTo>
                  <a:close/>
                  <a:moveTo>
                    <a:pt x="298" y="386"/>
                  </a:moveTo>
                  <a:cubicBezTo>
                    <a:pt x="278" y="386"/>
                    <a:pt x="257" y="376"/>
                    <a:pt x="242" y="360"/>
                  </a:cubicBezTo>
                  <a:lnTo>
                    <a:pt x="216" y="448"/>
                  </a:lnTo>
                  <a:lnTo>
                    <a:pt x="211" y="453"/>
                  </a:lnTo>
                  <a:cubicBezTo>
                    <a:pt x="206" y="458"/>
                    <a:pt x="201" y="463"/>
                    <a:pt x="185" y="463"/>
                  </a:cubicBezTo>
                  <a:cubicBezTo>
                    <a:pt x="170" y="463"/>
                    <a:pt x="160" y="453"/>
                    <a:pt x="160" y="432"/>
                  </a:cubicBezTo>
                  <a:lnTo>
                    <a:pt x="160" y="432"/>
                  </a:lnTo>
                  <a:lnTo>
                    <a:pt x="160" y="432"/>
                  </a:lnTo>
                  <a:lnTo>
                    <a:pt x="160" y="427"/>
                  </a:lnTo>
                  <a:lnTo>
                    <a:pt x="211" y="278"/>
                  </a:lnTo>
                  <a:cubicBezTo>
                    <a:pt x="211" y="278"/>
                    <a:pt x="206" y="263"/>
                    <a:pt x="206" y="237"/>
                  </a:cubicBezTo>
                  <a:cubicBezTo>
                    <a:pt x="206" y="191"/>
                    <a:pt x="227" y="175"/>
                    <a:pt x="252" y="175"/>
                  </a:cubicBezTo>
                  <a:cubicBezTo>
                    <a:pt x="268" y="175"/>
                    <a:pt x="288" y="185"/>
                    <a:pt x="288" y="211"/>
                  </a:cubicBezTo>
                  <a:cubicBezTo>
                    <a:pt x="288" y="247"/>
                    <a:pt x="262" y="268"/>
                    <a:pt x="262" y="293"/>
                  </a:cubicBezTo>
                  <a:cubicBezTo>
                    <a:pt x="262" y="309"/>
                    <a:pt x="278" y="329"/>
                    <a:pt x="298" y="329"/>
                  </a:cubicBezTo>
                  <a:cubicBezTo>
                    <a:pt x="360" y="329"/>
                    <a:pt x="386" y="278"/>
                    <a:pt x="386" y="237"/>
                  </a:cubicBezTo>
                  <a:cubicBezTo>
                    <a:pt x="386" y="175"/>
                    <a:pt x="334" y="129"/>
                    <a:pt x="273" y="129"/>
                  </a:cubicBezTo>
                  <a:cubicBezTo>
                    <a:pt x="211" y="129"/>
                    <a:pt x="160" y="175"/>
                    <a:pt x="160" y="237"/>
                  </a:cubicBezTo>
                  <a:cubicBezTo>
                    <a:pt x="160" y="252"/>
                    <a:pt x="165" y="273"/>
                    <a:pt x="170" y="288"/>
                  </a:cubicBezTo>
                  <a:cubicBezTo>
                    <a:pt x="175" y="293"/>
                    <a:pt x="175" y="293"/>
                    <a:pt x="175" y="299"/>
                  </a:cubicBezTo>
                  <a:cubicBezTo>
                    <a:pt x="175" y="314"/>
                    <a:pt x="165" y="329"/>
                    <a:pt x="149" y="329"/>
                  </a:cubicBezTo>
                  <a:cubicBezTo>
                    <a:pt x="139" y="329"/>
                    <a:pt x="129" y="324"/>
                    <a:pt x="124" y="314"/>
                  </a:cubicBezTo>
                  <a:cubicBezTo>
                    <a:pt x="108" y="288"/>
                    <a:pt x="103" y="263"/>
                    <a:pt x="103" y="232"/>
                  </a:cubicBezTo>
                  <a:cubicBezTo>
                    <a:pt x="103" y="144"/>
                    <a:pt x="175" y="72"/>
                    <a:pt x="268" y="72"/>
                  </a:cubicBezTo>
                  <a:cubicBezTo>
                    <a:pt x="360" y="72"/>
                    <a:pt x="437" y="144"/>
                    <a:pt x="437" y="232"/>
                  </a:cubicBezTo>
                  <a:cubicBezTo>
                    <a:pt x="437" y="309"/>
                    <a:pt x="396" y="386"/>
                    <a:pt x="298" y="386"/>
                  </a:cubicBezTo>
                  <a:close/>
                </a:path>
              </a:pathLst>
            </a:custGeom>
            <a:grpFill/>
            <a:ln>
              <a:noFill/>
            </a:ln>
            <a:effectLst/>
          </p:spPr>
          <p:txBody>
            <a:bodyPr wrap="none" anchor="ctr"/>
            <a:lstStyle/>
            <a:p>
              <a:endParaRPr lang="en-US">
                <a:solidFill>
                  <a:schemeClr val="bg2">
                    <a:lumMod val="25000"/>
                  </a:schemeClr>
                </a:solidFill>
              </a:endParaRPr>
            </a:p>
          </p:txBody>
        </p:sp>
        <p:sp>
          <p:nvSpPr>
            <p:cNvPr id="37" name="Freeform 28"/>
            <p:cNvSpPr>
              <a:spLocks noChangeAspect="1" noChangeArrowheads="1"/>
            </p:cNvSpPr>
            <p:nvPr/>
          </p:nvSpPr>
          <p:spPr bwMode="auto">
            <a:xfrm>
              <a:off x="721269" y="5939047"/>
              <a:ext cx="362787" cy="365760"/>
            </a:xfrm>
            <a:custGeom>
              <a:avLst/>
              <a:gdLst>
                <a:gd name="T0" fmla="*/ 483 w 540"/>
                <a:gd name="T1" fmla="*/ 0 h 541"/>
                <a:gd name="T2" fmla="*/ 56 w 540"/>
                <a:gd name="T3" fmla="*/ 0 h 541"/>
                <a:gd name="T4" fmla="*/ 0 w 540"/>
                <a:gd name="T5" fmla="*/ 57 h 541"/>
                <a:gd name="T6" fmla="*/ 0 w 540"/>
                <a:gd name="T7" fmla="*/ 483 h 541"/>
                <a:gd name="T8" fmla="*/ 56 w 540"/>
                <a:gd name="T9" fmla="*/ 540 h 541"/>
                <a:gd name="T10" fmla="*/ 483 w 540"/>
                <a:gd name="T11" fmla="*/ 540 h 541"/>
                <a:gd name="T12" fmla="*/ 539 w 540"/>
                <a:gd name="T13" fmla="*/ 483 h 541"/>
                <a:gd name="T14" fmla="*/ 539 w 540"/>
                <a:gd name="T15" fmla="*/ 57 h 541"/>
                <a:gd name="T16" fmla="*/ 483 w 540"/>
                <a:gd name="T17" fmla="*/ 0 h 541"/>
                <a:gd name="T18" fmla="*/ 457 w 540"/>
                <a:gd name="T19" fmla="*/ 57 h 541"/>
                <a:gd name="T20" fmla="*/ 457 w 540"/>
                <a:gd name="T21" fmla="*/ 139 h 541"/>
                <a:gd name="T22" fmla="*/ 405 w 540"/>
                <a:gd name="T23" fmla="*/ 139 h 541"/>
                <a:gd name="T24" fmla="*/ 375 w 540"/>
                <a:gd name="T25" fmla="*/ 165 h 541"/>
                <a:gd name="T26" fmla="*/ 375 w 540"/>
                <a:gd name="T27" fmla="*/ 216 h 541"/>
                <a:gd name="T28" fmla="*/ 457 w 540"/>
                <a:gd name="T29" fmla="*/ 216 h 541"/>
                <a:gd name="T30" fmla="*/ 457 w 540"/>
                <a:gd name="T31" fmla="*/ 298 h 541"/>
                <a:gd name="T32" fmla="*/ 375 w 540"/>
                <a:gd name="T33" fmla="*/ 298 h 541"/>
                <a:gd name="T34" fmla="*/ 375 w 540"/>
                <a:gd name="T35" fmla="*/ 483 h 541"/>
                <a:gd name="T36" fmla="*/ 298 w 540"/>
                <a:gd name="T37" fmla="*/ 483 h 541"/>
                <a:gd name="T38" fmla="*/ 298 w 540"/>
                <a:gd name="T39" fmla="*/ 298 h 541"/>
                <a:gd name="T40" fmla="*/ 241 w 540"/>
                <a:gd name="T41" fmla="*/ 298 h 541"/>
                <a:gd name="T42" fmla="*/ 241 w 540"/>
                <a:gd name="T43" fmla="*/ 216 h 541"/>
                <a:gd name="T44" fmla="*/ 298 w 540"/>
                <a:gd name="T45" fmla="*/ 216 h 541"/>
                <a:gd name="T46" fmla="*/ 298 w 540"/>
                <a:gd name="T47" fmla="*/ 149 h 541"/>
                <a:gd name="T48" fmla="*/ 390 w 540"/>
                <a:gd name="T49" fmla="*/ 57 h 541"/>
                <a:gd name="T50" fmla="*/ 457 w 540"/>
                <a:gd name="T51" fmla="*/ 5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41">
                  <a:moveTo>
                    <a:pt x="483" y="0"/>
                  </a:moveTo>
                  <a:lnTo>
                    <a:pt x="56" y="0"/>
                  </a:lnTo>
                  <a:cubicBezTo>
                    <a:pt x="25" y="0"/>
                    <a:pt x="0" y="26"/>
                    <a:pt x="0" y="57"/>
                  </a:cubicBezTo>
                  <a:lnTo>
                    <a:pt x="0" y="483"/>
                  </a:lnTo>
                  <a:cubicBezTo>
                    <a:pt x="0" y="514"/>
                    <a:pt x="25" y="540"/>
                    <a:pt x="56" y="540"/>
                  </a:cubicBezTo>
                  <a:lnTo>
                    <a:pt x="483" y="540"/>
                  </a:lnTo>
                  <a:cubicBezTo>
                    <a:pt x="513" y="540"/>
                    <a:pt x="539" y="514"/>
                    <a:pt x="539" y="483"/>
                  </a:cubicBezTo>
                  <a:lnTo>
                    <a:pt x="539" y="57"/>
                  </a:lnTo>
                  <a:cubicBezTo>
                    <a:pt x="539" y="26"/>
                    <a:pt x="513" y="0"/>
                    <a:pt x="483" y="0"/>
                  </a:cubicBezTo>
                  <a:close/>
                  <a:moveTo>
                    <a:pt x="457" y="57"/>
                  </a:moveTo>
                  <a:lnTo>
                    <a:pt x="457" y="139"/>
                  </a:lnTo>
                  <a:lnTo>
                    <a:pt x="405" y="139"/>
                  </a:lnTo>
                  <a:cubicBezTo>
                    <a:pt x="385" y="139"/>
                    <a:pt x="375" y="149"/>
                    <a:pt x="375" y="165"/>
                  </a:cubicBezTo>
                  <a:lnTo>
                    <a:pt x="375" y="216"/>
                  </a:lnTo>
                  <a:lnTo>
                    <a:pt x="457" y="216"/>
                  </a:lnTo>
                  <a:lnTo>
                    <a:pt x="457" y="298"/>
                  </a:lnTo>
                  <a:lnTo>
                    <a:pt x="375" y="298"/>
                  </a:lnTo>
                  <a:lnTo>
                    <a:pt x="375" y="483"/>
                  </a:lnTo>
                  <a:lnTo>
                    <a:pt x="298" y="483"/>
                  </a:lnTo>
                  <a:lnTo>
                    <a:pt x="298" y="298"/>
                  </a:lnTo>
                  <a:lnTo>
                    <a:pt x="241" y="298"/>
                  </a:lnTo>
                  <a:lnTo>
                    <a:pt x="241" y="216"/>
                  </a:lnTo>
                  <a:lnTo>
                    <a:pt x="298" y="216"/>
                  </a:lnTo>
                  <a:lnTo>
                    <a:pt x="298" y="149"/>
                  </a:lnTo>
                  <a:cubicBezTo>
                    <a:pt x="298" y="98"/>
                    <a:pt x="339" y="57"/>
                    <a:pt x="390" y="57"/>
                  </a:cubicBezTo>
                  <a:lnTo>
                    <a:pt x="457" y="57"/>
                  </a:lnTo>
                  <a:close/>
                </a:path>
              </a:pathLst>
            </a:custGeom>
            <a:grpFill/>
            <a:ln>
              <a:noFill/>
            </a:ln>
            <a:effectLst/>
          </p:spPr>
          <p:txBody>
            <a:bodyPr wrap="none" anchor="ctr"/>
            <a:lstStyle/>
            <a:p>
              <a:endParaRPr lang="en-US">
                <a:solidFill>
                  <a:schemeClr val="bg2">
                    <a:lumMod val="25000"/>
                  </a:schemeClr>
                </a:solidFill>
              </a:endParaRPr>
            </a:p>
          </p:txBody>
        </p:sp>
        <p:sp>
          <p:nvSpPr>
            <p:cNvPr id="38" name="Freeform 29"/>
            <p:cNvSpPr>
              <a:spLocks noChangeAspect="1" noChangeArrowheads="1"/>
            </p:cNvSpPr>
            <p:nvPr/>
          </p:nvSpPr>
          <p:spPr bwMode="auto">
            <a:xfrm>
              <a:off x="2039566" y="5942529"/>
              <a:ext cx="362785" cy="365760"/>
            </a:xfrm>
            <a:custGeom>
              <a:avLst/>
              <a:gdLst>
                <a:gd name="T0" fmla="*/ 252 w 540"/>
                <a:gd name="T1" fmla="*/ 185 h 541"/>
                <a:gd name="T2" fmla="*/ 195 w 540"/>
                <a:gd name="T3" fmla="*/ 108 h 541"/>
                <a:gd name="T4" fmla="*/ 159 w 540"/>
                <a:gd name="T5" fmla="*/ 155 h 541"/>
                <a:gd name="T6" fmla="*/ 211 w 540"/>
                <a:gd name="T7" fmla="*/ 232 h 541"/>
                <a:gd name="T8" fmla="*/ 252 w 540"/>
                <a:gd name="T9" fmla="*/ 185 h 541"/>
                <a:gd name="T10" fmla="*/ 231 w 540"/>
                <a:gd name="T11" fmla="*/ 319 h 541"/>
                <a:gd name="T12" fmla="*/ 226 w 540"/>
                <a:gd name="T13" fmla="*/ 319 h 541"/>
                <a:gd name="T14" fmla="*/ 226 w 540"/>
                <a:gd name="T15" fmla="*/ 319 h 541"/>
                <a:gd name="T16" fmla="*/ 175 w 540"/>
                <a:gd name="T17" fmla="*/ 329 h 541"/>
                <a:gd name="T18" fmla="*/ 139 w 540"/>
                <a:gd name="T19" fmla="*/ 370 h 541"/>
                <a:gd name="T20" fmla="*/ 216 w 540"/>
                <a:gd name="T21" fmla="*/ 432 h 541"/>
                <a:gd name="T22" fmla="*/ 282 w 540"/>
                <a:gd name="T23" fmla="*/ 381 h 541"/>
                <a:gd name="T24" fmla="*/ 231 w 540"/>
                <a:gd name="T25" fmla="*/ 319 h 541"/>
                <a:gd name="T26" fmla="*/ 488 w 540"/>
                <a:gd name="T27" fmla="*/ 0 h 541"/>
                <a:gd name="T28" fmla="*/ 56 w 540"/>
                <a:gd name="T29" fmla="*/ 0 h 541"/>
                <a:gd name="T30" fmla="*/ 0 w 540"/>
                <a:gd name="T31" fmla="*/ 57 h 541"/>
                <a:gd name="T32" fmla="*/ 0 w 540"/>
                <a:gd name="T33" fmla="*/ 484 h 541"/>
                <a:gd name="T34" fmla="*/ 56 w 540"/>
                <a:gd name="T35" fmla="*/ 540 h 541"/>
                <a:gd name="T36" fmla="*/ 488 w 540"/>
                <a:gd name="T37" fmla="*/ 540 h 541"/>
                <a:gd name="T38" fmla="*/ 539 w 540"/>
                <a:gd name="T39" fmla="*/ 484 h 541"/>
                <a:gd name="T40" fmla="*/ 539 w 540"/>
                <a:gd name="T41" fmla="*/ 57 h 541"/>
                <a:gd name="T42" fmla="*/ 488 w 540"/>
                <a:gd name="T43" fmla="*/ 0 h 541"/>
                <a:gd name="T44" fmla="*/ 195 w 540"/>
                <a:gd name="T45" fmla="*/ 463 h 541"/>
                <a:gd name="T46" fmla="*/ 82 w 540"/>
                <a:gd name="T47" fmla="*/ 386 h 541"/>
                <a:gd name="T48" fmla="*/ 123 w 540"/>
                <a:gd name="T49" fmla="*/ 319 h 541"/>
                <a:gd name="T50" fmla="*/ 205 w 540"/>
                <a:gd name="T51" fmla="*/ 293 h 541"/>
                <a:gd name="T52" fmla="*/ 200 w 540"/>
                <a:gd name="T53" fmla="*/ 268 h 541"/>
                <a:gd name="T54" fmla="*/ 200 w 540"/>
                <a:gd name="T55" fmla="*/ 252 h 541"/>
                <a:gd name="T56" fmla="*/ 190 w 540"/>
                <a:gd name="T57" fmla="*/ 252 h 541"/>
                <a:gd name="T58" fmla="*/ 103 w 540"/>
                <a:gd name="T59" fmla="*/ 175 h 541"/>
                <a:gd name="T60" fmla="*/ 216 w 540"/>
                <a:gd name="T61" fmla="*/ 78 h 541"/>
                <a:gd name="T62" fmla="*/ 329 w 540"/>
                <a:gd name="T63" fmla="*/ 78 h 541"/>
                <a:gd name="T64" fmla="*/ 318 w 540"/>
                <a:gd name="T65" fmla="*/ 88 h 541"/>
                <a:gd name="T66" fmla="*/ 303 w 540"/>
                <a:gd name="T67" fmla="*/ 103 h 541"/>
                <a:gd name="T68" fmla="*/ 298 w 540"/>
                <a:gd name="T69" fmla="*/ 108 h 541"/>
                <a:gd name="T70" fmla="*/ 277 w 540"/>
                <a:gd name="T71" fmla="*/ 108 h 541"/>
                <a:gd name="T72" fmla="*/ 303 w 540"/>
                <a:gd name="T73" fmla="*/ 165 h 541"/>
                <a:gd name="T74" fmla="*/ 262 w 540"/>
                <a:gd name="T75" fmla="*/ 237 h 541"/>
                <a:gd name="T76" fmla="*/ 252 w 540"/>
                <a:gd name="T77" fmla="*/ 257 h 541"/>
                <a:gd name="T78" fmla="*/ 262 w 540"/>
                <a:gd name="T79" fmla="*/ 273 h 541"/>
                <a:gd name="T80" fmla="*/ 272 w 540"/>
                <a:gd name="T81" fmla="*/ 283 h 541"/>
                <a:gd name="T82" fmla="*/ 324 w 540"/>
                <a:gd name="T83" fmla="*/ 360 h 541"/>
                <a:gd name="T84" fmla="*/ 195 w 540"/>
                <a:gd name="T85" fmla="*/ 463 h 541"/>
                <a:gd name="T86" fmla="*/ 457 w 540"/>
                <a:gd name="T87" fmla="*/ 273 h 541"/>
                <a:gd name="T88" fmla="*/ 406 w 540"/>
                <a:gd name="T89" fmla="*/ 273 h 541"/>
                <a:gd name="T90" fmla="*/ 406 w 540"/>
                <a:gd name="T91" fmla="*/ 324 h 541"/>
                <a:gd name="T92" fmla="*/ 380 w 540"/>
                <a:gd name="T93" fmla="*/ 324 h 541"/>
                <a:gd name="T94" fmla="*/ 380 w 540"/>
                <a:gd name="T95" fmla="*/ 273 h 541"/>
                <a:gd name="T96" fmla="*/ 324 w 540"/>
                <a:gd name="T97" fmla="*/ 273 h 541"/>
                <a:gd name="T98" fmla="*/ 324 w 540"/>
                <a:gd name="T99" fmla="*/ 242 h 541"/>
                <a:gd name="T100" fmla="*/ 380 w 540"/>
                <a:gd name="T101" fmla="*/ 242 h 541"/>
                <a:gd name="T102" fmla="*/ 380 w 540"/>
                <a:gd name="T103" fmla="*/ 191 h 541"/>
                <a:gd name="T104" fmla="*/ 406 w 540"/>
                <a:gd name="T105" fmla="*/ 191 h 541"/>
                <a:gd name="T106" fmla="*/ 406 w 540"/>
                <a:gd name="T107" fmla="*/ 242 h 541"/>
                <a:gd name="T108" fmla="*/ 457 w 540"/>
                <a:gd name="T109" fmla="*/ 242 h 541"/>
                <a:gd name="T110" fmla="*/ 457 w 540"/>
                <a:gd name="T111" fmla="*/ 273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0" h="541">
                  <a:moveTo>
                    <a:pt x="252" y="185"/>
                  </a:moveTo>
                  <a:cubicBezTo>
                    <a:pt x="252" y="160"/>
                    <a:pt x="231" y="108"/>
                    <a:pt x="195" y="108"/>
                  </a:cubicBezTo>
                  <a:cubicBezTo>
                    <a:pt x="175" y="108"/>
                    <a:pt x="159" y="119"/>
                    <a:pt x="159" y="155"/>
                  </a:cubicBezTo>
                  <a:cubicBezTo>
                    <a:pt x="159" y="185"/>
                    <a:pt x="175" y="232"/>
                    <a:pt x="211" y="232"/>
                  </a:cubicBezTo>
                  <a:cubicBezTo>
                    <a:pt x="211" y="232"/>
                    <a:pt x="252" y="227"/>
                    <a:pt x="252" y="185"/>
                  </a:cubicBezTo>
                  <a:close/>
                  <a:moveTo>
                    <a:pt x="231" y="319"/>
                  </a:moveTo>
                  <a:lnTo>
                    <a:pt x="226" y="319"/>
                  </a:lnTo>
                  <a:lnTo>
                    <a:pt x="226" y="319"/>
                  </a:lnTo>
                  <a:cubicBezTo>
                    <a:pt x="216" y="319"/>
                    <a:pt x="195" y="324"/>
                    <a:pt x="175" y="329"/>
                  </a:cubicBezTo>
                  <a:cubicBezTo>
                    <a:pt x="159" y="335"/>
                    <a:pt x="139" y="345"/>
                    <a:pt x="139" y="370"/>
                  </a:cubicBezTo>
                  <a:cubicBezTo>
                    <a:pt x="139" y="401"/>
                    <a:pt x="164" y="432"/>
                    <a:pt x="216" y="432"/>
                  </a:cubicBezTo>
                  <a:cubicBezTo>
                    <a:pt x="257" y="432"/>
                    <a:pt x="282" y="406"/>
                    <a:pt x="282" y="381"/>
                  </a:cubicBezTo>
                  <a:cubicBezTo>
                    <a:pt x="282" y="360"/>
                    <a:pt x="267" y="345"/>
                    <a:pt x="231" y="319"/>
                  </a:cubicBezTo>
                  <a:close/>
                  <a:moveTo>
                    <a:pt x="488" y="0"/>
                  </a:moveTo>
                  <a:lnTo>
                    <a:pt x="56" y="0"/>
                  </a:lnTo>
                  <a:cubicBezTo>
                    <a:pt x="26" y="0"/>
                    <a:pt x="0" y="26"/>
                    <a:pt x="0" y="57"/>
                  </a:cubicBezTo>
                  <a:lnTo>
                    <a:pt x="0" y="484"/>
                  </a:lnTo>
                  <a:cubicBezTo>
                    <a:pt x="0" y="514"/>
                    <a:pt x="26" y="540"/>
                    <a:pt x="56" y="540"/>
                  </a:cubicBezTo>
                  <a:lnTo>
                    <a:pt x="488" y="540"/>
                  </a:lnTo>
                  <a:cubicBezTo>
                    <a:pt x="514" y="540"/>
                    <a:pt x="539" y="514"/>
                    <a:pt x="539" y="484"/>
                  </a:cubicBezTo>
                  <a:lnTo>
                    <a:pt x="539" y="57"/>
                  </a:lnTo>
                  <a:cubicBezTo>
                    <a:pt x="539" y="26"/>
                    <a:pt x="514" y="0"/>
                    <a:pt x="488" y="0"/>
                  </a:cubicBezTo>
                  <a:close/>
                  <a:moveTo>
                    <a:pt x="195" y="463"/>
                  </a:moveTo>
                  <a:cubicBezTo>
                    <a:pt x="118" y="463"/>
                    <a:pt x="82" y="422"/>
                    <a:pt x="82" y="386"/>
                  </a:cubicBezTo>
                  <a:cubicBezTo>
                    <a:pt x="82" y="370"/>
                    <a:pt x="87" y="340"/>
                    <a:pt x="123" y="319"/>
                  </a:cubicBezTo>
                  <a:cubicBezTo>
                    <a:pt x="144" y="304"/>
                    <a:pt x="169" y="299"/>
                    <a:pt x="205" y="293"/>
                  </a:cubicBezTo>
                  <a:cubicBezTo>
                    <a:pt x="200" y="288"/>
                    <a:pt x="200" y="283"/>
                    <a:pt x="200" y="268"/>
                  </a:cubicBezTo>
                  <a:cubicBezTo>
                    <a:pt x="200" y="263"/>
                    <a:pt x="200" y="263"/>
                    <a:pt x="200" y="252"/>
                  </a:cubicBezTo>
                  <a:lnTo>
                    <a:pt x="190" y="252"/>
                  </a:lnTo>
                  <a:cubicBezTo>
                    <a:pt x="139" y="252"/>
                    <a:pt x="103" y="216"/>
                    <a:pt x="103" y="175"/>
                  </a:cubicBezTo>
                  <a:cubicBezTo>
                    <a:pt x="103" y="129"/>
                    <a:pt x="139" y="78"/>
                    <a:pt x="216" y="78"/>
                  </a:cubicBezTo>
                  <a:lnTo>
                    <a:pt x="329" y="78"/>
                  </a:lnTo>
                  <a:lnTo>
                    <a:pt x="318" y="88"/>
                  </a:lnTo>
                  <a:lnTo>
                    <a:pt x="303" y="103"/>
                  </a:lnTo>
                  <a:lnTo>
                    <a:pt x="298" y="108"/>
                  </a:lnTo>
                  <a:lnTo>
                    <a:pt x="277" y="108"/>
                  </a:lnTo>
                  <a:cubicBezTo>
                    <a:pt x="288" y="119"/>
                    <a:pt x="303" y="134"/>
                    <a:pt x="303" y="165"/>
                  </a:cubicBezTo>
                  <a:cubicBezTo>
                    <a:pt x="303" y="206"/>
                    <a:pt x="282" y="221"/>
                    <a:pt x="262" y="237"/>
                  </a:cubicBezTo>
                  <a:cubicBezTo>
                    <a:pt x="257" y="242"/>
                    <a:pt x="252" y="247"/>
                    <a:pt x="252" y="257"/>
                  </a:cubicBezTo>
                  <a:cubicBezTo>
                    <a:pt x="252" y="268"/>
                    <a:pt x="257" y="273"/>
                    <a:pt x="262" y="273"/>
                  </a:cubicBezTo>
                  <a:cubicBezTo>
                    <a:pt x="262" y="278"/>
                    <a:pt x="267" y="278"/>
                    <a:pt x="272" y="283"/>
                  </a:cubicBezTo>
                  <a:cubicBezTo>
                    <a:pt x="293" y="299"/>
                    <a:pt x="324" y="314"/>
                    <a:pt x="324" y="360"/>
                  </a:cubicBezTo>
                  <a:cubicBezTo>
                    <a:pt x="324" y="406"/>
                    <a:pt x="288" y="463"/>
                    <a:pt x="195" y="463"/>
                  </a:cubicBezTo>
                  <a:close/>
                  <a:moveTo>
                    <a:pt x="457" y="273"/>
                  </a:moveTo>
                  <a:lnTo>
                    <a:pt x="406" y="273"/>
                  </a:lnTo>
                  <a:lnTo>
                    <a:pt x="406" y="324"/>
                  </a:lnTo>
                  <a:lnTo>
                    <a:pt x="380" y="324"/>
                  </a:lnTo>
                  <a:lnTo>
                    <a:pt x="380" y="273"/>
                  </a:lnTo>
                  <a:lnTo>
                    <a:pt x="324" y="273"/>
                  </a:lnTo>
                  <a:lnTo>
                    <a:pt x="324" y="242"/>
                  </a:lnTo>
                  <a:lnTo>
                    <a:pt x="380" y="242"/>
                  </a:lnTo>
                  <a:lnTo>
                    <a:pt x="380" y="191"/>
                  </a:lnTo>
                  <a:lnTo>
                    <a:pt x="406" y="191"/>
                  </a:lnTo>
                  <a:lnTo>
                    <a:pt x="406" y="242"/>
                  </a:lnTo>
                  <a:lnTo>
                    <a:pt x="457" y="242"/>
                  </a:lnTo>
                  <a:lnTo>
                    <a:pt x="457" y="273"/>
                  </a:lnTo>
                  <a:close/>
                </a:path>
              </a:pathLst>
            </a:custGeom>
            <a:grpFill/>
            <a:ln>
              <a:noFill/>
            </a:ln>
            <a:effectLst/>
          </p:spPr>
          <p:txBody>
            <a:bodyPr wrap="none" anchor="ctr"/>
            <a:lstStyle/>
            <a:p>
              <a:endParaRPr lang="en-US">
                <a:solidFill>
                  <a:schemeClr val="bg2">
                    <a:lumMod val="25000"/>
                  </a:schemeClr>
                </a:solidFill>
              </a:endParaRPr>
            </a:p>
          </p:txBody>
        </p:sp>
        <p:sp>
          <p:nvSpPr>
            <p:cNvPr id="39" name="Freeform 31"/>
            <p:cNvSpPr>
              <a:spLocks noChangeAspect="1" noChangeArrowheads="1"/>
            </p:cNvSpPr>
            <p:nvPr/>
          </p:nvSpPr>
          <p:spPr bwMode="auto">
            <a:xfrm>
              <a:off x="2473298" y="5946011"/>
              <a:ext cx="362785" cy="365760"/>
            </a:xfrm>
            <a:custGeom>
              <a:avLst/>
              <a:gdLst>
                <a:gd name="T0" fmla="*/ 483 w 536"/>
                <a:gd name="T1" fmla="*/ 0 h 541"/>
                <a:gd name="T2" fmla="*/ 51 w 536"/>
                <a:gd name="T3" fmla="*/ 0 h 541"/>
                <a:gd name="T4" fmla="*/ 0 w 536"/>
                <a:gd name="T5" fmla="*/ 57 h 541"/>
                <a:gd name="T6" fmla="*/ 0 w 536"/>
                <a:gd name="T7" fmla="*/ 484 h 541"/>
                <a:gd name="T8" fmla="*/ 51 w 536"/>
                <a:gd name="T9" fmla="*/ 540 h 541"/>
                <a:gd name="T10" fmla="*/ 483 w 536"/>
                <a:gd name="T11" fmla="*/ 540 h 541"/>
                <a:gd name="T12" fmla="*/ 535 w 536"/>
                <a:gd name="T13" fmla="*/ 484 h 541"/>
                <a:gd name="T14" fmla="*/ 535 w 536"/>
                <a:gd name="T15" fmla="*/ 57 h 541"/>
                <a:gd name="T16" fmla="*/ 483 w 536"/>
                <a:gd name="T17" fmla="*/ 0 h 541"/>
                <a:gd name="T18" fmla="*/ 159 w 536"/>
                <a:gd name="T19" fmla="*/ 458 h 541"/>
                <a:gd name="T20" fmla="*/ 82 w 536"/>
                <a:gd name="T21" fmla="*/ 458 h 541"/>
                <a:gd name="T22" fmla="*/ 82 w 536"/>
                <a:gd name="T23" fmla="*/ 216 h 541"/>
                <a:gd name="T24" fmla="*/ 159 w 536"/>
                <a:gd name="T25" fmla="*/ 216 h 541"/>
                <a:gd name="T26" fmla="*/ 159 w 536"/>
                <a:gd name="T27" fmla="*/ 458 h 541"/>
                <a:gd name="T28" fmla="*/ 118 w 536"/>
                <a:gd name="T29" fmla="*/ 170 h 541"/>
                <a:gd name="T30" fmla="*/ 72 w 536"/>
                <a:gd name="T31" fmla="*/ 124 h 541"/>
                <a:gd name="T32" fmla="*/ 118 w 536"/>
                <a:gd name="T33" fmla="*/ 72 h 541"/>
                <a:gd name="T34" fmla="*/ 170 w 536"/>
                <a:gd name="T35" fmla="*/ 124 h 541"/>
                <a:gd name="T36" fmla="*/ 118 w 536"/>
                <a:gd name="T37" fmla="*/ 170 h 541"/>
                <a:gd name="T38" fmla="*/ 457 w 536"/>
                <a:gd name="T39" fmla="*/ 458 h 541"/>
                <a:gd name="T40" fmla="*/ 375 w 536"/>
                <a:gd name="T41" fmla="*/ 458 h 541"/>
                <a:gd name="T42" fmla="*/ 375 w 536"/>
                <a:gd name="T43" fmla="*/ 314 h 541"/>
                <a:gd name="T44" fmla="*/ 334 w 536"/>
                <a:gd name="T45" fmla="*/ 278 h 541"/>
                <a:gd name="T46" fmla="*/ 293 w 536"/>
                <a:gd name="T47" fmla="*/ 314 h 541"/>
                <a:gd name="T48" fmla="*/ 293 w 536"/>
                <a:gd name="T49" fmla="*/ 458 h 541"/>
                <a:gd name="T50" fmla="*/ 216 w 536"/>
                <a:gd name="T51" fmla="*/ 458 h 541"/>
                <a:gd name="T52" fmla="*/ 216 w 536"/>
                <a:gd name="T53" fmla="*/ 216 h 541"/>
                <a:gd name="T54" fmla="*/ 293 w 536"/>
                <a:gd name="T55" fmla="*/ 216 h 541"/>
                <a:gd name="T56" fmla="*/ 293 w 536"/>
                <a:gd name="T57" fmla="*/ 247 h 541"/>
                <a:gd name="T58" fmla="*/ 360 w 536"/>
                <a:gd name="T59" fmla="*/ 211 h 541"/>
                <a:gd name="T60" fmla="*/ 457 w 536"/>
                <a:gd name="T61" fmla="*/ 304 h 541"/>
                <a:gd name="T62" fmla="*/ 457 w 536"/>
                <a:gd name="T63" fmla="*/ 458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6" h="541">
                  <a:moveTo>
                    <a:pt x="483" y="0"/>
                  </a:moveTo>
                  <a:lnTo>
                    <a:pt x="51" y="0"/>
                  </a:lnTo>
                  <a:cubicBezTo>
                    <a:pt x="26" y="0"/>
                    <a:pt x="0" y="26"/>
                    <a:pt x="0" y="57"/>
                  </a:cubicBezTo>
                  <a:lnTo>
                    <a:pt x="0" y="484"/>
                  </a:lnTo>
                  <a:cubicBezTo>
                    <a:pt x="0" y="514"/>
                    <a:pt x="26" y="540"/>
                    <a:pt x="51" y="540"/>
                  </a:cubicBezTo>
                  <a:lnTo>
                    <a:pt x="483" y="540"/>
                  </a:lnTo>
                  <a:cubicBezTo>
                    <a:pt x="514" y="540"/>
                    <a:pt x="535" y="514"/>
                    <a:pt x="535" y="484"/>
                  </a:cubicBezTo>
                  <a:lnTo>
                    <a:pt x="535" y="57"/>
                  </a:lnTo>
                  <a:cubicBezTo>
                    <a:pt x="535" y="26"/>
                    <a:pt x="514" y="0"/>
                    <a:pt x="483" y="0"/>
                  </a:cubicBezTo>
                  <a:close/>
                  <a:moveTo>
                    <a:pt x="159" y="458"/>
                  </a:moveTo>
                  <a:lnTo>
                    <a:pt x="82" y="458"/>
                  </a:lnTo>
                  <a:lnTo>
                    <a:pt x="82" y="216"/>
                  </a:lnTo>
                  <a:lnTo>
                    <a:pt x="159" y="216"/>
                  </a:lnTo>
                  <a:lnTo>
                    <a:pt x="159" y="458"/>
                  </a:lnTo>
                  <a:close/>
                  <a:moveTo>
                    <a:pt x="118" y="170"/>
                  </a:moveTo>
                  <a:cubicBezTo>
                    <a:pt x="93" y="170"/>
                    <a:pt x="72" y="150"/>
                    <a:pt x="72" y="124"/>
                  </a:cubicBezTo>
                  <a:cubicBezTo>
                    <a:pt x="72" y="98"/>
                    <a:pt x="90" y="72"/>
                    <a:pt x="118" y="72"/>
                  </a:cubicBezTo>
                  <a:cubicBezTo>
                    <a:pt x="147" y="72"/>
                    <a:pt x="170" y="98"/>
                    <a:pt x="170" y="124"/>
                  </a:cubicBezTo>
                  <a:cubicBezTo>
                    <a:pt x="170" y="150"/>
                    <a:pt x="149" y="170"/>
                    <a:pt x="118" y="170"/>
                  </a:cubicBezTo>
                  <a:close/>
                  <a:moveTo>
                    <a:pt x="457" y="458"/>
                  </a:moveTo>
                  <a:lnTo>
                    <a:pt x="375" y="458"/>
                  </a:lnTo>
                  <a:lnTo>
                    <a:pt x="375" y="314"/>
                  </a:lnTo>
                  <a:cubicBezTo>
                    <a:pt x="375" y="293"/>
                    <a:pt x="355" y="278"/>
                    <a:pt x="334" y="278"/>
                  </a:cubicBezTo>
                  <a:cubicBezTo>
                    <a:pt x="314" y="278"/>
                    <a:pt x="293" y="293"/>
                    <a:pt x="293" y="314"/>
                  </a:cubicBezTo>
                  <a:lnTo>
                    <a:pt x="293" y="458"/>
                  </a:lnTo>
                  <a:lnTo>
                    <a:pt x="216" y="458"/>
                  </a:lnTo>
                  <a:lnTo>
                    <a:pt x="216" y="216"/>
                  </a:lnTo>
                  <a:lnTo>
                    <a:pt x="293" y="216"/>
                  </a:lnTo>
                  <a:lnTo>
                    <a:pt x="293" y="247"/>
                  </a:lnTo>
                  <a:cubicBezTo>
                    <a:pt x="308" y="227"/>
                    <a:pt x="339" y="211"/>
                    <a:pt x="360" y="211"/>
                  </a:cubicBezTo>
                  <a:cubicBezTo>
                    <a:pt x="411" y="211"/>
                    <a:pt x="457" y="252"/>
                    <a:pt x="457" y="304"/>
                  </a:cubicBezTo>
                  <a:lnTo>
                    <a:pt x="457" y="458"/>
                  </a:lnTo>
                  <a:close/>
                </a:path>
              </a:pathLst>
            </a:custGeom>
            <a:grpFill/>
            <a:ln>
              <a:noFill/>
            </a:ln>
            <a:effectLst/>
          </p:spPr>
          <p:txBody>
            <a:bodyPr wrap="none" anchor="ctr"/>
            <a:lstStyle/>
            <a:p>
              <a:endParaRPr lang="en-US">
                <a:solidFill>
                  <a:schemeClr val="bg2">
                    <a:lumMod val="25000"/>
                  </a:schemeClr>
                </a:solidFill>
              </a:endParaRPr>
            </a:p>
          </p:txBody>
        </p:sp>
        <p:sp>
          <p:nvSpPr>
            <p:cNvPr id="40" name="Freeform 33"/>
            <p:cNvSpPr>
              <a:spLocks noChangeAspect="1" noChangeArrowheads="1"/>
            </p:cNvSpPr>
            <p:nvPr/>
          </p:nvSpPr>
          <p:spPr bwMode="auto">
            <a:xfrm>
              <a:off x="1602680" y="5939047"/>
              <a:ext cx="362785" cy="365760"/>
            </a:xfrm>
            <a:custGeom>
              <a:avLst/>
              <a:gdLst>
                <a:gd name="T0" fmla="*/ 483 w 540"/>
                <a:gd name="T1" fmla="*/ 0 h 541"/>
                <a:gd name="T2" fmla="*/ 56 w 540"/>
                <a:gd name="T3" fmla="*/ 0 h 541"/>
                <a:gd name="T4" fmla="*/ 0 w 540"/>
                <a:gd name="T5" fmla="*/ 57 h 541"/>
                <a:gd name="T6" fmla="*/ 0 w 540"/>
                <a:gd name="T7" fmla="*/ 484 h 541"/>
                <a:gd name="T8" fmla="*/ 56 w 540"/>
                <a:gd name="T9" fmla="*/ 540 h 541"/>
                <a:gd name="T10" fmla="*/ 483 w 540"/>
                <a:gd name="T11" fmla="*/ 540 h 541"/>
                <a:gd name="T12" fmla="*/ 539 w 540"/>
                <a:gd name="T13" fmla="*/ 484 h 541"/>
                <a:gd name="T14" fmla="*/ 539 w 540"/>
                <a:gd name="T15" fmla="*/ 57 h 541"/>
                <a:gd name="T16" fmla="*/ 483 w 540"/>
                <a:gd name="T17" fmla="*/ 0 h 541"/>
                <a:gd name="T18" fmla="*/ 375 w 540"/>
                <a:gd name="T19" fmla="*/ 242 h 541"/>
                <a:gd name="T20" fmla="*/ 298 w 540"/>
                <a:gd name="T21" fmla="*/ 242 h 541"/>
                <a:gd name="T22" fmla="*/ 298 w 540"/>
                <a:gd name="T23" fmla="*/ 350 h 541"/>
                <a:gd name="T24" fmla="*/ 323 w 540"/>
                <a:gd name="T25" fmla="*/ 381 h 541"/>
                <a:gd name="T26" fmla="*/ 375 w 540"/>
                <a:gd name="T27" fmla="*/ 381 h 541"/>
                <a:gd name="T28" fmla="*/ 375 w 540"/>
                <a:gd name="T29" fmla="*/ 458 h 541"/>
                <a:gd name="T30" fmla="*/ 318 w 540"/>
                <a:gd name="T31" fmla="*/ 463 h 541"/>
                <a:gd name="T32" fmla="*/ 215 w 540"/>
                <a:gd name="T33" fmla="*/ 370 h 541"/>
                <a:gd name="T34" fmla="*/ 215 w 540"/>
                <a:gd name="T35" fmla="*/ 242 h 541"/>
                <a:gd name="T36" fmla="*/ 159 w 540"/>
                <a:gd name="T37" fmla="*/ 242 h 541"/>
                <a:gd name="T38" fmla="*/ 159 w 540"/>
                <a:gd name="T39" fmla="*/ 170 h 541"/>
                <a:gd name="T40" fmla="*/ 236 w 540"/>
                <a:gd name="T41" fmla="*/ 83 h 541"/>
                <a:gd name="T42" fmla="*/ 298 w 540"/>
                <a:gd name="T43" fmla="*/ 83 h 541"/>
                <a:gd name="T44" fmla="*/ 298 w 540"/>
                <a:gd name="T45" fmla="*/ 165 h 541"/>
                <a:gd name="T46" fmla="*/ 375 w 540"/>
                <a:gd name="T47" fmla="*/ 165 h 541"/>
                <a:gd name="T48" fmla="*/ 375 w 540"/>
                <a:gd name="T49" fmla="*/ 24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0" h="541">
                  <a:moveTo>
                    <a:pt x="483" y="0"/>
                  </a:moveTo>
                  <a:lnTo>
                    <a:pt x="56" y="0"/>
                  </a:lnTo>
                  <a:cubicBezTo>
                    <a:pt x="25" y="0"/>
                    <a:pt x="0" y="26"/>
                    <a:pt x="0" y="57"/>
                  </a:cubicBezTo>
                  <a:lnTo>
                    <a:pt x="0" y="484"/>
                  </a:lnTo>
                  <a:cubicBezTo>
                    <a:pt x="0" y="514"/>
                    <a:pt x="25" y="540"/>
                    <a:pt x="56" y="540"/>
                  </a:cubicBezTo>
                  <a:lnTo>
                    <a:pt x="483" y="540"/>
                  </a:lnTo>
                  <a:cubicBezTo>
                    <a:pt x="513" y="540"/>
                    <a:pt x="539" y="514"/>
                    <a:pt x="539" y="484"/>
                  </a:cubicBezTo>
                  <a:lnTo>
                    <a:pt x="539" y="57"/>
                  </a:lnTo>
                  <a:cubicBezTo>
                    <a:pt x="539" y="26"/>
                    <a:pt x="513" y="0"/>
                    <a:pt x="483" y="0"/>
                  </a:cubicBezTo>
                  <a:close/>
                  <a:moveTo>
                    <a:pt x="375" y="242"/>
                  </a:moveTo>
                  <a:lnTo>
                    <a:pt x="298" y="242"/>
                  </a:lnTo>
                  <a:lnTo>
                    <a:pt x="298" y="350"/>
                  </a:lnTo>
                  <a:cubicBezTo>
                    <a:pt x="298" y="365"/>
                    <a:pt x="298" y="381"/>
                    <a:pt x="323" y="381"/>
                  </a:cubicBezTo>
                  <a:lnTo>
                    <a:pt x="375" y="381"/>
                  </a:lnTo>
                  <a:lnTo>
                    <a:pt x="375" y="458"/>
                  </a:lnTo>
                  <a:cubicBezTo>
                    <a:pt x="375" y="458"/>
                    <a:pt x="349" y="463"/>
                    <a:pt x="318" y="463"/>
                  </a:cubicBezTo>
                  <a:cubicBezTo>
                    <a:pt x="251" y="463"/>
                    <a:pt x="215" y="417"/>
                    <a:pt x="215" y="370"/>
                  </a:cubicBezTo>
                  <a:lnTo>
                    <a:pt x="215" y="242"/>
                  </a:lnTo>
                  <a:lnTo>
                    <a:pt x="159" y="242"/>
                  </a:lnTo>
                  <a:lnTo>
                    <a:pt x="159" y="170"/>
                  </a:lnTo>
                  <a:cubicBezTo>
                    <a:pt x="226" y="165"/>
                    <a:pt x="231" y="114"/>
                    <a:pt x="236" y="83"/>
                  </a:cubicBezTo>
                  <a:lnTo>
                    <a:pt x="298" y="83"/>
                  </a:lnTo>
                  <a:lnTo>
                    <a:pt x="298" y="165"/>
                  </a:lnTo>
                  <a:lnTo>
                    <a:pt x="375" y="165"/>
                  </a:lnTo>
                  <a:lnTo>
                    <a:pt x="375" y="242"/>
                  </a:lnTo>
                  <a:close/>
                </a:path>
              </a:pathLst>
            </a:custGeom>
            <a:grpFill/>
            <a:ln>
              <a:noFill/>
            </a:ln>
            <a:effectLst/>
          </p:spPr>
          <p:txBody>
            <a:bodyPr wrap="none" anchor="ctr"/>
            <a:lstStyle/>
            <a:p>
              <a:endParaRPr lang="en-US">
                <a:solidFill>
                  <a:schemeClr val="bg2">
                    <a:lumMod val="25000"/>
                  </a:schemeClr>
                </a:solidFill>
              </a:endParaRPr>
            </a:p>
          </p:txBody>
        </p:sp>
      </p:grpSp>
      <p:sp>
        <p:nvSpPr>
          <p:cNvPr id="41" name="Text Placeholder 3"/>
          <p:cNvSpPr txBox="1">
            <a:spLocks/>
          </p:cNvSpPr>
          <p:nvPr/>
        </p:nvSpPr>
        <p:spPr>
          <a:xfrm>
            <a:off x="999067" y="4526237"/>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67" b="1" kern="1200" baseline="0">
                <a:solidFill>
                  <a:schemeClr val="tx1">
                    <a:lumMod val="65000"/>
                    <a:lumOff val="35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2">
                    <a:lumMod val="50000"/>
                  </a:schemeClr>
                </a:solidFill>
              </a:rPr>
              <a:t>James Sager</a:t>
            </a:r>
          </a:p>
        </p:txBody>
      </p:sp>
      <p:sp>
        <p:nvSpPr>
          <p:cNvPr id="42" name="Text Placeholder 3"/>
          <p:cNvSpPr txBox="1">
            <a:spLocks/>
          </p:cNvSpPr>
          <p:nvPr/>
        </p:nvSpPr>
        <p:spPr>
          <a:xfrm flipH="1">
            <a:off x="999067" y="4876241"/>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2">
                    <a:lumMod val="50000"/>
                  </a:schemeClr>
                </a:solidFill>
              </a:rPr>
              <a:t>Developer</a:t>
            </a:r>
          </a:p>
        </p:txBody>
      </p:sp>
      <p:cxnSp>
        <p:nvCxnSpPr>
          <p:cNvPr id="43" name="Straight Connector 42"/>
          <p:cNvCxnSpPr/>
          <p:nvPr/>
        </p:nvCxnSpPr>
        <p:spPr>
          <a:xfrm>
            <a:off x="846667" y="4841072"/>
            <a:ext cx="2438400" cy="2117"/>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4" name="Text Placeholder 3"/>
          <p:cNvSpPr txBox="1">
            <a:spLocks/>
          </p:cNvSpPr>
          <p:nvPr/>
        </p:nvSpPr>
        <p:spPr>
          <a:xfrm>
            <a:off x="846667" y="5208395"/>
            <a:ext cx="2438400" cy="689707"/>
          </a:xfrm>
          <a:prstGeom prst="rect">
            <a:avLst/>
          </a:prstGeom>
        </p:spPr>
        <p:txBody>
          <a:bodyPr vert="horz" wrap="square"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333" b="0"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sz="1200" dirty="0">
                <a:solidFill>
                  <a:schemeClr val="bg2">
                    <a:lumMod val="25000"/>
                  </a:schemeClr>
                </a:solidFill>
              </a:rPr>
              <a:t>Lorem ipsum dolor sit amet, consectetur adipiscing elit, sed do eiusmod tempor incididunt ut labore et dolore.</a:t>
            </a:r>
          </a:p>
        </p:txBody>
      </p:sp>
      <p:grpSp>
        <p:nvGrpSpPr>
          <p:cNvPr id="45" name="Group 44"/>
          <p:cNvGrpSpPr/>
          <p:nvPr/>
        </p:nvGrpSpPr>
        <p:grpSpPr>
          <a:xfrm>
            <a:off x="3725094" y="5964084"/>
            <a:ext cx="2114814" cy="372724"/>
            <a:chOff x="721269" y="5939047"/>
            <a:chExt cx="2114814" cy="372724"/>
          </a:xfrm>
          <a:solidFill>
            <a:schemeClr val="bg2">
              <a:lumMod val="50000"/>
            </a:schemeClr>
          </a:solidFill>
        </p:grpSpPr>
        <p:sp>
          <p:nvSpPr>
            <p:cNvPr id="46" name="Freeform 32"/>
            <p:cNvSpPr>
              <a:spLocks noChangeAspect="1" noChangeArrowheads="1"/>
            </p:cNvSpPr>
            <p:nvPr/>
          </p:nvSpPr>
          <p:spPr bwMode="auto">
            <a:xfrm>
              <a:off x="1162819" y="5939047"/>
              <a:ext cx="365760" cy="365760"/>
            </a:xfrm>
            <a:custGeom>
              <a:avLst/>
              <a:gdLst>
                <a:gd name="T0" fmla="*/ 489 w 541"/>
                <a:gd name="T1" fmla="*/ 0 h 541"/>
                <a:gd name="T2" fmla="*/ 57 w 541"/>
                <a:gd name="T3" fmla="*/ 0 h 541"/>
                <a:gd name="T4" fmla="*/ 0 w 541"/>
                <a:gd name="T5" fmla="*/ 57 h 541"/>
                <a:gd name="T6" fmla="*/ 0 w 541"/>
                <a:gd name="T7" fmla="*/ 484 h 541"/>
                <a:gd name="T8" fmla="*/ 57 w 541"/>
                <a:gd name="T9" fmla="*/ 540 h 541"/>
                <a:gd name="T10" fmla="*/ 489 w 541"/>
                <a:gd name="T11" fmla="*/ 540 h 541"/>
                <a:gd name="T12" fmla="*/ 540 w 541"/>
                <a:gd name="T13" fmla="*/ 484 h 541"/>
                <a:gd name="T14" fmla="*/ 540 w 541"/>
                <a:gd name="T15" fmla="*/ 57 h 541"/>
                <a:gd name="T16" fmla="*/ 489 w 541"/>
                <a:gd name="T17" fmla="*/ 0 h 541"/>
                <a:gd name="T18" fmla="*/ 298 w 541"/>
                <a:gd name="T19" fmla="*/ 386 h 541"/>
                <a:gd name="T20" fmla="*/ 242 w 541"/>
                <a:gd name="T21" fmla="*/ 360 h 541"/>
                <a:gd name="T22" fmla="*/ 216 w 541"/>
                <a:gd name="T23" fmla="*/ 448 h 541"/>
                <a:gd name="T24" fmla="*/ 211 w 541"/>
                <a:gd name="T25" fmla="*/ 453 h 541"/>
                <a:gd name="T26" fmla="*/ 185 w 541"/>
                <a:gd name="T27" fmla="*/ 463 h 541"/>
                <a:gd name="T28" fmla="*/ 160 w 541"/>
                <a:gd name="T29" fmla="*/ 432 h 541"/>
                <a:gd name="T30" fmla="*/ 160 w 541"/>
                <a:gd name="T31" fmla="*/ 432 h 541"/>
                <a:gd name="T32" fmla="*/ 160 w 541"/>
                <a:gd name="T33" fmla="*/ 432 h 541"/>
                <a:gd name="T34" fmla="*/ 160 w 541"/>
                <a:gd name="T35" fmla="*/ 427 h 541"/>
                <a:gd name="T36" fmla="*/ 211 w 541"/>
                <a:gd name="T37" fmla="*/ 278 h 541"/>
                <a:gd name="T38" fmla="*/ 206 w 541"/>
                <a:gd name="T39" fmla="*/ 237 h 541"/>
                <a:gd name="T40" fmla="*/ 252 w 541"/>
                <a:gd name="T41" fmla="*/ 175 h 541"/>
                <a:gd name="T42" fmla="*/ 288 w 541"/>
                <a:gd name="T43" fmla="*/ 211 h 541"/>
                <a:gd name="T44" fmla="*/ 262 w 541"/>
                <a:gd name="T45" fmla="*/ 293 h 541"/>
                <a:gd name="T46" fmla="*/ 298 w 541"/>
                <a:gd name="T47" fmla="*/ 329 h 541"/>
                <a:gd name="T48" fmla="*/ 386 w 541"/>
                <a:gd name="T49" fmla="*/ 237 h 541"/>
                <a:gd name="T50" fmla="*/ 273 w 541"/>
                <a:gd name="T51" fmla="*/ 129 h 541"/>
                <a:gd name="T52" fmla="*/ 160 w 541"/>
                <a:gd name="T53" fmla="*/ 237 h 541"/>
                <a:gd name="T54" fmla="*/ 170 w 541"/>
                <a:gd name="T55" fmla="*/ 288 h 541"/>
                <a:gd name="T56" fmla="*/ 175 w 541"/>
                <a:gd name="T57" fmla="*/ 299 h 541"/>
                <a:gd name="T58" fmla="*/ 149 w 541"/>
                <a:gd name="T59" fmla="*/ 329 h 541"/>
                <a:gd name="T60" fmla="*/ 124 w 541"/>
                <a:gd name="T61" fmla="*/ 314 h 541"/>
                <a:gd name="T62" fmla="*/ 103 w 541"/>
                <a:gd name="T63" fmla="*/ 232 h 541"/>
                <a:gd name="T64" fmla="*/ 268 w 541"/>
                <a:gd name="T65" fmla="*/ 72 h 541"/>
                <a:gd name="T66" fmla="*/ 437 w 541"/>
                <a:gd name="T67" fmla="*/ 232 h 541"/>
                <a:gd name="T68" fmla="*/ 298 w 541"/>
                <a:gd name="T69" fmla="*/ 386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1" h="541">
                  <a:moveTo>
                    <a:pt x="489" y="0"/>
                  </a:moveTo>
                  <a:lnTo>
                    <a:pt x="57" y="0"/>
                  </a:lnTo>
                  <a:cubicBezTo>
                    <a:pt x="26" y="0"/>
                    <a:pt x="0" y="26"/>
                    <a:pt x="0" y="57"/>
                  </a:cubicBezTo>
                  <a:lnTo>
                    <a:pt x="0" y="484"/>
                  </a:lnTo>
                  <a:cubicBezTo>
                    <a:pt x="0" y="514"/>
                    <a:pt x="26" y="540"/>
                    <a:pt x="57" y="540"/>
                  </a:cubicBezTo>
                  <a:lnTo>
                    <a:pt x="489" y="540"/>
                  </a:lnTo>
                  <a:cubicBezTo>
                    <a:pt x="514" y="540"/>
                    <a:pt x="540" y="514"/>
                    <a:pt x="540" y="484"/>
                  </a:cubicBezTo>
                  <a:lnTo>
                    <a:pt x="540" y="57"/>
                  </a:lnTo>
                  <a:cubicBezTo>
                    <a:pt x="540" y="26"/>
                    <a:pt x="514" y="0"/>
                    <a:pt x="489" y="0"/>
                  </a:cubicBezTo>
                  <a:close/>
                  <a:moveTo>
                    <a:pt x="298" y="386"/>
                  </a:moveTo>
                  <a:cubicBezTo>
                    <a:pt x="278" y="386"/>
                    <a:pt x="257" y="376"/>
                    <a:pt x="242" y="360"/>
                  </a:cubicBezTo>
                  <a:lnTo>
                    <a:pt x="216" y="448"/>
                  </a:lnTo>
                  <a:lnTo>
                    <a:pt x="211" y="453"/>
                  </a:lnTo>
                  <a:cubicBezTo>
                    <a:pt x="206" y="458"/>
                    <a:pt x="201" y="463"/>
                    <a:pt x="185" y="463"/>
                  </a:cubicBezTo>
                  <a:cubicBezTo>
                    <a:pt x="170" y="463"/>
                    <a:pt x="160" y="453"/>
                    <a:pt x="160" y="432"/>
                  </a:cubicBezTo>
                  <a:lnTo>
                    <a:pt x="160" y="432"/>
                  </a:lnTo>
                  <a:lnTo>
                    <a:pt x="160" y="432"/>
                  </a:lnTo>
                  <a:lnTo>
                    <a:pt x="160" y="427"/>
                  </a:lnTo>
                  <a:lnTo>
                    <a:pt x="211" y="278"/>
                  </a:lnTo>
                  <a:cubicBezTo>
                    <a:pt x="211" y="278"/>
                    <a:pt x="206" y="263"/>
                    <a:pt x="206" y="237"/>
                  </a:cubicBezTo>
                  <a:cubicBezTo>
                    <a:pt x="206" y="191"/>
                    <a:pt x="227" y="175"/>
                    <a:pt x="252" y="175"/>
                  </a:cubicBezTo>
                  <a:cubicBezTo>
                    <a:pt x="268" y="175"/>
                    <a:pt x="288" y="185"/>
                    <a:pt x="288" y="211"/>
                  </a:cubicBezTo>
                  <a:cubicBezTo>
                    <a:pt x="288" y="247"/>
                    <a:pt x="262" y="268"/>
                    <a:pt x="262" y="293"/>
                  </a:cubicBezTo>
                  <a:cubicBezTo>
                    <a:pt x="262" y="309"/>
                    <a:pt x="278" y="329"/>
                    <a:pt x="298" y="329"/>
                  </a:cubicBezTo>
                  <a:cubicBezTo>
                    <a:pt x="360" y="329"/>
                    <a:pt x="386" y="278"/>
                    <a:pt x="386" y="237"/>
                  </a:cubicBezTo>
                  <a:cubicBezTo>
                    <a:pt x="386" y="175"/>
                    <a:pt x="334" y="129"/>
                    <a:pt x="273" y="129"/>
                  </a:cubicBezTo>
                  <a:cubicBezTo>
                    <a:pt x="211" y="129"/>
                    <a:pt x="160" y="175"/>
                    <a:pt x="160" y="237"/>
                  </a:cubicBezTo>
                  <a:cubicBezTo>
                    <a:pt x="160" y="252"/>
                    <a:pt x="165" y="273"/>
                    <a:pt x="170" y="288"/>
                  </a:cubicBezTo>
                  <a:cubicBezTo>
                    <a:pt x="175" y="293"/>
                    <a:pt x="175" y="293"/>
                    <a:pt x="175" y="299"/>
                  </a:cubicBezTo>
                  <a:cubicBezTo>
                    <a:pt x="175" y="314"/>
                    <a:pt x="165" y="329"/>
                    <a:pt x="149" y="329"/>
                  </a:cubicBezTo>
                  <a:cubicBezTo>
                    <a:pt x="139" y="329"/>
                    <a:pt x="129" y="324"/>
                    <a:pt x="124" y="314"/>
                  </a:cubicBezTo>
                  <a:cubicBezTo>
                    <a:pt x="108" y="288"/>
                    <a:pt x="103" y="263"/>
                    <a:pt x="103" y="232"/>
                  </a:cubicBezTo>
                  <a:cubicBezTo>
                    <a:pt x="103" y="144"/>
                    <a:pt x="175" y="72"/>
                    <a:pt x="268" y="72"/>
                  </a:cubicBezTo>
                  <a:cubicBezTo>
                    <a:pt x="360" y="72"/>
                    <a:pt x="437" y="144"/>
                    <a:pt x="437" y="232"/>
                  </a:cubicBezTo>
                  <a:cubicBezTo>
                    <a:pt x="437" y="309"/>
                    <a:pt x="396" y="386"/>
                    <a:pt x="298" y="386"/>
                  </a:cubicBezTo>
                  <a:close/>
                </a:path>
              </a:pathLst>
            </a:custGeom>
            <a:grpFill/>
            <a:ln>
              <a:noFill/>
            </a:ln>
            <a:effectLst/>
          </p:spPr>
          <p:txBody>
            <a:bodyPr wrap="none" anchor="ctr"/>
            <a:lstStyle/>
            <a:p>
              <a:endParaRPr lang="en-US"/>
            </a:p>
          </p:txBody>
        </p:sp>
        <p:sp>
          <p:nvSpPr>
            <p:cNvPr id="47" name="Freeform 28"/>
            <p:cNvSpPr>
              <a:spLocks noChangeAspect="1" noChangeArrowheads="1"/>
            </p:cNvSpPr>
            <p:nvPr/>
          </p:nvSpPr>
          <p:spPr bwMode="auto">
            <a:xfrm>
              <a:off x="721269" y="5939047"/>
              <a:ext cx="362787" cy="365760"/>
            </a:xfrm>
            <a:custGeom>
              <a:avLst/>
              <a:gdLst>
                <a:gd name="T0" fmla="*/ 483 w 540"/>
                <a:gd name="T1" fmla="*/ 0 h 541"/>
                <a:gd name="T2" fmla="*/ 56 w 540"/>
                <a:gd name="T3" fmla="*/ 0 h 541"/>
                <a:gd name="T4" fmla="*/ 0 w 540"/>
                <a:gd name="T5" fmla="*/ 57 h 541"/>
                <a:gd name="T6" fmla="*/ 0 w 540"/>
                <a:gd name="T7" fmla="*/ 483 h 541"/>
                <a:gd name="T8" fmla="*/ 56 w 540"/>
                <a:gd name="T9" fmla="*/ 540 h 541"/>
                <a:gd name="T10" fmla="*/ 483 w 540"/>
                <a:gd name="T11" fmla="*/ 540 h 541"/>
                <a:gd name="T12" fmla="*/ 539 w 540"/>
                <a:gd name="T13" fmla="*/ 483 h 541"/>
                <a:gd name="T14" fmla="*/ 539 w 540"/>
                <a:gd name="T15" fmla="*/ 57 h 541"/>
                <a:gd name="T16" fmla="*/ 483 w 540"/>
                <a:gd name="T17" fmla="*/ 0 h 541"/>
                <a:gd name="T18" fmla="*/ 457 w 540"/>
                <a:gd name="T19" fmla="*/ 57 h 541"/>
                <a:gd name="T20" fmla="*/ 457 w 540"/>
                <a:gd name="T21" fmla="*/ 139 h 541"/>
                <a:gd name="T22" fmla="*/ 405 w 540"/>
                <a:gd name="T23" fmla="*/ 139 h 541"/>
                <a:gd name="T24" fmla="*/ 375 w 540"/>
                <a:gd name="T25" fmla="*/ 165 h 541"/>
                <a:gd name="T26" fmla="*/ 375 w 540"/>
                <a:gd name="T27" fmla="*/ 216 h 541"/>
                <a:gd name="T28" fmla="*/ 457 w 540"/>
                <a:gd name="T29" fmla="*/ 216 h 541"/>
                <a:gd name="T30" fmla="*/ 457 w 540"/>
                <a:gd name="T31" fmla="*/ 298 h 541"/>
                <a:gd name="T32" fmla="*/ 375 w 540"/>
                <a:gd name="T33" fmla="*/ 298 h 541"/>
                <a:gd name="T34" fmla="*/ 375 w 540"/>
                <a:gd name="T35" fmla="*/ 483 h 541"/>
                <a:gd name="T36" fmla="*/ 298 w 540"/>
                <a:gd name="T37" fmla="*/ 483 h 541"/>
                <a:gd name="T38" fmla="*/ 298 w 540"/>
                <a:gd name="T39" fmla="*/ 298 h 541"/>
                <a:gd name="T40" fmla="*/ 241 w 540"/>
                <a:gd name="T41" fmla="*/ 298 h 541"/>
                <a:gd name="T42" fmla="*/ 241 w 540"/>
                <a:gd name="T43" fmla="*/ 216 h 541"/>
                <a:gd name="T44" fmla="*/ 298 w 540"/>
                <a:gd name="T45" fmla="*/ 216 h 541"/>
                <a:gd name="T46" fmla="*/ 298 w 540"/>
                <a:gd name="T47" fmla="*/ 149 h 541"/>
                <a:gd name="T48" fmla="*/ 390 w 540"/>
                <a:gd name="T49" fmla="*/ 57 h 541"/>
                <a:gd name="T50" fmla="*/ 457 w 540"/>
                <a:gd name="T51" fmla="*/ 5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41">
                  <a:moveTo>
                    <a:pt x="483" y="0"/>
                  </a:moveTo>
                  <a:lnTo>
                    <a:pt x="56" y="0"/>
                  </a:lnTo>
                  <a:cubicBezTo>
                    <a:pt x="25" y="0"/>
                    <a:pt x="0" y="26"/>
                    <a:pt x="0" y="57"/>
                  </a:cubicBezTo>
                  <a:lnTo>
                    <a:pt x="0" y="483"/>
                  </a:lnTo>
                  <a:cubicBezTo>
                    <a:pt x="0" y="514"/>
                    <a:pt x="25" y="540"/>
                    <a:pt x="56" y="540"/>
                  </a:cubicBezTo>
                  <a:lnTo>
                    <a:pt x="483" y="540"/>
                  </a:lnTo>
                  <a:cubicBezTo>
                    <a:pt x="513" y="540"/>
                    <a:pt x="539" y="514"/>
                    <a:pt x="539" y="483"/>
                  </a:cubicBezTo>
                  <a:lnTo>
                    <a:pt x="539" y="57"/>
                  </a:lnTo>
                  <a:cubicBezTo>
                    <a:pt x="539" y="26"/>
                    <a:pt x="513" y="0"/>
                    <a:pt x="483" y="0"/>
                  </a:cubicBezTo>
                  <a:close/>
                  <a:moveTo>
                    <a:pt x="457" y="57"/>
                  </a:moveTo>
                  <a:lnTo>
                    <a:pt x="457" y="139"/>
                  </a:lnTo>
                  <a:lnTo>
                    <a:pt x="405" y="139"/>
                  </a:lnTo>
                  <a:cubicBezTo>
                    <a:pt x="385" y="139"/>
                    <a:pt x="375" y="149"/>
                    <a:pt x="375" y="165"/>
                  </a:cubicBezTo>
                  <a:lnTo>
                    <a:pt x="375" y="216"/>
                  </a:lnTo>
                  <a:lnTo>
                    <a:pt x="457" y="216"/>
                  </a:lnTo>
                  <a:lnTo>
                    <a:pt x="457" y="298"/>
                  </a:lnTo>
                  <a:lnTo>
                    <a:pt x="375" y="298"/>
                  </a:lnTo>
                  <a:lnTo>
                    <a:pt x="375" y="483"/>
                  </a:lnTo>
                  <a:lnTo>
                    <a:pt x="298" y="483"/>
                  </a:lnTo>
                  <a:lnTo>
                    <a:pt x="298" y="298"/>
                  </a:lnTo>
                  <a:lnTo>
                    <a:pt x="241" y="298"/>
                  </a:lnTo>
                  <a:lnTo>
                    <a:pt x="241" y="216"/>
                  </a:lnTo>
                  <a:lnTo>
                    <a:pt x="298" y="216"/>
                  </a:lnTo>
                  <a:lnTo>
                    <a:pt x="298" y="149"/>
                  </a:lnTo>
                  <a:cubicBezTo>
                    <a:pt x="298" y="98"/>
                    <a:pt x="339" y="57"/>
                    <a:pt x="390" y="57"/>
                  </a:cubicBezTo>
                  <a:lnTo>
                    <a:pt x="457" y="57"/>
                  </a:lnTo>
                  <a:close/>
                </a:path>
              </a:pathLst>
            </a:custGeom>
            <a:grpFill/>
            <a:ln>
              <a:noFill/>
            </a:ln>
            <a:effectLst/>
          </p:spPr>
          <p:txBody>
            <a:bodyPr wrap="none" anchor="ctr"/>
            <a:lstStyle/>
            <a:p>
              <a:endParaRPr lang="en-US"/>
            </a:p>
          </p:txBody>
        </p:sp>
        <p:sp>
          <p:nvSpPr>
            <p:cNvPr id="48" name="Freeform 29"/>
            <p:cNvSpPr>
              <a:spLocks noChangeAspect="1" noChangeArrowheads="1"/>
            </p:cNvSpPr>
            <p:nvPr/>
          </p:nvSpPr>
          <p:spPr bwMode="auto">
            <a:xfrm>
              <a:off x="2039566" y="5942529"/>
              <a:ext cx="362785" cy="365760"/>
            </a:xfrm>
            <a:custGeom>
              <a:avLst/>
              <a:gdLst>
                <a:gd name="T0" fmla="*/ 252 w 540"/>
                <a:gd name="T1" fmla="*/ 185 h 541"/>
                <a:gd name="T2" fmla="*/ 195 w 540"/>
                <a:gd name="T3" fmla="*/ 108 h 541"/>
                <a:gd name="T4" fmla="*/ 159 w 540"/>
                <a:gd name="T5" fmla="*/ 155 h 541"/>
                <a:gd name="T6" fmla="*/ 211 w 540"/>
                <a:gd name="T7" fmla="*/ 232 h 541"/>
                <a:gd name="T8" fmla="*/ 252 w 540"/>
                <a:gd name="T9" fmla="*/ 185 h 541"/>
                <a:gd name="T10" fmla="*/ 231 w 540"/>
                <a:gd name="T11" fmla="*/ 319 h 541"/>
                <a:gd name="T12" fmla="*/ 226 w 540"/>
                <a:gd name="T13" fmla="*/ 319 h 541"/>
                <a:gd name="T14" fmla="*/ 226 w 540"/>
                <a:gd name="T15" fmla="*/ 319 h 541"/>
                <a:gd name="T16" fmla="*/ 175 w 540"/>
                <a:gd name="T17" fmla="*/ 329 h 541"/>
                <a:gd name="T18" fmla="*/ 139 w 540"/>
                <a:gd name="T19" fmla="*/ 370 h 541"/>
                <a:gd name="T20" fmla="*/ 216 w 540"/>
                <a:gd name="T21" fmla="*/ 432 h 541"/>
                <a:gd name="T22" fmla="*/ 282 w 540"/>
                <a:gd name="T23" fmla="*/ 381 h 541"/>
                <a:gd name="T24" fmla="*/ 231 w 540"/>
                <a:gd name="T25" fmla="*/ 319 h 541"/>
                <a:gd name="T26" fmla="*/ 488 w 540"/>
                <a:gd name="T27" fmla="*/ 0 h 541"/>
                <a:gd name="T28" fmla="*/ 56 w 540"/>
                <a:gd name="T29" fmla="*/ 0 h 541"/>
                <a:gd name="T30" fmla="*/ 0 w 540"/>
                <a:gd name="T31" fmla="*/ 57 h 541"/>
                <a:gd name="T32" fmla="*/ 0 w 540"/>
                <a:gd name="T33" fmla="*/ 484 h 541"/>
                <a:gd name="T34" fmla="*/ 56 w 540"/>
                <a:gd name="T35" fmla="*/ 540 h 541"/>
                <a:gd name="T36" fmla="*/ 488 w 540"/>
                <a:gd name="T37" fmla="*/ 540 h 541"/>
                <a:gd name="T38" fmla="*/ 539 w 540"/>
                <a:gd name="T39" fmla="*/ 484 h 541"/>
                <a:gd name="T40" fmla="*/ 539 w 540"/>
                <a:gd name="T41" fmla="*/ 57 h 541"/>
                <a:gd name="T42" fmla="*/ 488 w 540"/>
                <a:gd name="T43" fmla="*/ 0 h 541"/>
                <a:gd name="T44" fmla="*/ 195 w 540"/>
                <a:gd name="T45" fmla="*/ 463 h 541"/>
                <a:gd name="T46" fmla="*/ 82 w 540"/>
                <a:gd name="T47" fmla="*/ 386 h 541"/>
                <a:gd name="T48" fmla="*/ 123 w 540"/>
                <a:gd name="T49" fmla="*/ 319 h 541"/>
                <a:gd name="T50" fmla="*/ 205 w 540"/>
                <a:gd name="T51" fmla="*/ 293 h 541"/>
                <a:gd name="T52" fmla="*/ 200 w 540"/>
                <a:gd name="T53" fmla="*/ 268 h 541"/>
                <a:gd name="T54" fmla="*/ 200 w 540"/>
                <a:gd name="T55" fmla="*/ 252 h 541"/>
                <a:gd name="T56" fmla="*/ 190 w 540"/>
                <a:gd name="T57" fmla="*/ 252 h 541"/>
                <a:gd name="T58" fmla="*/ 103 w 540"/>
                <a:gd name="T59" fmla="*/ 175 h 541"/>
                <a:gd name="T60" fmla="*/ 216 w 540"/>
                <a:gd name="T61" fmla="*/ 78 h 541"/>
                <a:gd name="T62" fmla="*/ 329 w 540"/>
                <a:gd name="T63" fmla="*/ 78 h 541"/>
                <a:gd name="T64" fmla="*/ 318 w 540"/>
                <a:gd name="T65" fmla="*/ 88 h 541"/>
                <a:gd name="T66" fmla="*/ 303 w 540"/>
                <a:gd name="T67" fmla="*/ 103 h 541"/>
                <a:gd name="T68" fmla="*/ 298 w 540"/>
                <a:gd name="T69" fmla="*/ 108 h 541"/>
                <a:gd name="T70" fmla="*/ 277 w 540"/>
                <a:gd name="T71" fmla="*/ 108 h 541"/>
                <a:gd name="T72" fmla="*/ 303 w 540"/>
                <a:gd name="T73" fmla="*/ 165 h 541"/>
                <a:gd name="T74" fmla="*/ 262 w 540"/>
                <a:gd name="T75" fmla="*/ 237 h 541"/>
                <a:gd name="T76" fmla="*/ 252 w 540"/>
                <a:gd name="T77" fmla="*/ 257 h 541"/>
                <a:gd name="T78" fmla="*/ 262 w 540"/>
                <a:gd name="T79" fmla="*/ 273 h 541"/>
                <a:gd name="T80" fmla="*/ 272 w 540"/>
                <a:gd name="T81" fmla="*/ 283 h 541"/>
                <a:gd name="T82" fmla="*/ 324 w 540"/>
                <a:gd name="T83" fmla="*/ 360 h 541"/>
                <a:gd name="T84" fmla="*/ 195 w 540"/>
                <a:gd name="T85" fmla="*/ 463 h 541"/>
                <a:gd name="T86" fmla="*/ 457 w 540"/>
                <a:gd name="T87" fmla="*/ 273 h 541"/>
                <a:gd name="T88" fmla="*/ 406 w 540"/>
                <a:gd name="T89" fmla="*/ 273 h 541"/>
                <a:gd name="T90" fmla="*/ 406 w 540"/>
                <a:gd name="T91" fmla="*/ 324 h 541"/>
                <a:gd name="T92" fmla="*/ 380 w 540"/>
                <a:gd name="T93" fmla="*/ 324 h 541"/>
                <a:gd name="T94" fmla="*/ 380 w 540"/>
                <a:gd name="T95" fmla="*/ 273 h 541"/>
                <a:gd name="T96" fmla="*/ 324 w 540"/>
                <a:gd name="T97" fmla="*/ 273 h 541"/>
                <a:gd name="T98" fmla="*/ 324 w 540"/>
                <a:gd name="T99" fmla="*/ 242 h 541"/>
                <a:gd name="T100" fmla="*/ 380 w 540"/>
                <a:gd name="T101" fmla="*/ 242 h 541"/>
                <a:gd name="T102" fmla="*/ 380 w 540"/>
                <a:gd name="T103" fmla="*/ 191 h 541"/>
                <a:gd name="T104" fmla="*/ 406 w 540"/>
                <a:gd name="T105" fmla="*/ 191 h 541"/>
                <a:gd name="T106" fmla="*/ 406 w 540"/>
                <a:gd name="T107" fmla="*/ 242 h 541"/>
                <a:gd name="T108" fmla="*/ 457 w 540"/>
                <a:gd name="T109" fmla="*/ 242 h 541"/>
                <a:gd name="T110" fmla="*/ 457 w 540"/>
                <a:gd name="T111" fmla="*/ 273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0" h="541">
                  <a:moveTo>
                    <a:pt x="252" y="185"/>
                  </a:moveTo>
                  <a:cubicBezTo>
                    <a:pt x="252" y="160"/>
                    <a:pt x="231" y="108"/>
                    <a:pt x="195" y="108"/>
                  </a:cubicBezTo>
                  <a:cubicBezTo>
                    <a:pt x="175" y="108"/>
                    <a:pt x="159" y="119"/>
                    <a:pt x="159" y="155"/>
                  </a:cubicBezTo>
                  <a:cubicBezTo>
                    <a:pt x="159" y="185"/>
                    <a:pt x="175" y="232"/>
                    <a:pt x="211" y="232"/>
                  </a:cubicBezTo>
                  <a:cubicBezTo>
                    <a:pt x="211" y="232"/>
                    <a:pt x="252" y="227"/>
                    <a:pt x="252" y="185"/>
                  </a:cubicBezTo>
                  <a:close/>
                  <a:moveTo>
                    <a:pt x="231" y="319"/>
                  </a:moveTo>
                  <a:lnTo>
                    <a:pt x="226" y="319"/>
                  </a:lnTo>
                  <a:lnTo>
                    <a:pt x="226" y="319"/>
                  </a:lnTo>
                  <a:cubicBezTo>
                    <a:pt x="216" y="319"/>
                    <a:pt x="195" y="324"/>
                    <a:pt x="175" y="329"/>
                  </a:cubicBezTo>
                  <a:cubicBezTo>
                    <a:pt x="159" y="335"/>
                    <a:pt x="139" y="345"/>
                    <a:pt x="139" y="370"/>
                  </a:cubicBezTo>
                  <a:cubicBezTo>
                    <a:pt x="139" y="401"/>
                    <a:pt x="164" y="432"/>
                    <a:pt x="216" y="432"/>
                  </a:cubicBezTo>
                  <a:cubicBezTo>
                    <a:pt x="257" y="432"/>
                    <a:pt x="282" y="406"/>
                    <a:pt x="282" y="381"/>
                  </a:cubicBezTo>
                  <a:cubicBezTo>
                    <a:pt x="282" y="360"/>
                    <a:pt x="267" y="345"/>
                    <a:pt x="231" y="319"/>
                  </a:cubicBezTo>
                  <a:close/>
                  <a:moveTo>
                    <a:pt x="488" y="0"/>
                  </a:moveTo>
                  <a:lnTo>
                    <a:pt x="56" y="0"/>
                  </a:lnTo>
                  <a:cubicBezTo>
                    <a:pt x="26" y="0"/>
                    <a:pt x="0" y="26"/>
                    <a:pt x="0" y="57"/>
                  </a:cubicBezTo>
                  <a:lnTo>
                    <a:pt x="0" y="484"/>
                  </a:lnTo>
                  <a:cubicBezTo>
                    <a:pt x="0" y="514"/>
                    <a:pt x="26" y="540"/>
                    <a:pt x="56" y="540"/>
                  </a:cubicBezTo>
                  <a:lnTo>
                    <a:pt x="488" y="540"/>
                  </a:lnTo>
                  <a:cubicBezTo>
                    <a:pt x="514" y="540"/>
                    <a:pt x="539" y="514"/>
                    <a:pt x="539" y="484"/>
                  </a:cubicBezTo>
                  <a:lnTo>
                    <a:pt x="539" y="57"/>
                  </a:lnTo>
                  <a:cubicBezTo>
                    <a:pt x="539" y="26"/>
                    <a:pt x="514" y="0"/>
                    <a:pt x="488" y="0"/>
                  </a:cubicBezTo>
                  <a:close/>
                  <a:moveTo>
                    <a:pt x="195" y="463"/>
                  </a:moveTo>
                  <a:cubicBezTo>
                    <a:pt x="118" y="463"/>
                    <a:pt x="82" y="422"/>
                    <a:pt x="82" y="386"/>
                  </a:cubicBezTo>
                  <a:cubicBezTo>
                    <a:pt x="82" y="370"/>
                    <a:pt x="87" y="340"/>
                    <a:pt x="123" y="319"/>
                  </a:cubicBezTo>
                  <a:cubicBezTo>
                    <a:pt x="144" y="304"/>
                    <a:pt x="169" y="299"/>
                    <a:pt x="205" y="293"/>
                  </a:cubicBezTo>
                  <a:cubicBezTo>
                    <a:pt x="200" y="288"/>
                    <a:pt x="200" y="283"/>
                    <a:pt x="200" y="268"/>
                  </a:cubicBezTo>
                  <a:cubicBezTo>
                    <a:pt x="200" y="263"/>
                    <a:pt x="200" y="263"/>
                    <a:pt x="200" y="252"/>
                  </a:cubicBezTo>
                  <a:lnTo>
                    <a:pt x="190" y="252"/>
                  </a:lnTo>
                  <a:cubicBezTo>
                    <a:pt x="139" y="252"/>
                    <a:pt x="103" y="216"/>
                    <a:pt x="103" y="175"/>
                  </a:cubicBezTo>
                  <a:cubicBezTo>
                    <a:pt x="103" y="129"/>
                    <a:pt x="139" y="78"/>
                    <a:pt x="216" y="78"/>
                  </a:cubicBezTo>
                  <a:lnTo>
                    <a:pt x="329" y="78"/>
                  </a:lnTo>
                  <a:lnTo>
                    <a:pt x="318" y="88"/>
                  </a:lnTo>
                  <a:lnTo>
                    <a:pt x="303" y="103"/>
                  </a:lnTo>
                  <a:lnTo>
                    <a:pt x="298" y="108"/>
                  </a:lnTo>
                  <a:lnTo>
                    <a:pt x="277" y="108"/>
                  </a:lnTo>
                  <a:cubicBezTo>
                    <a:pt x="288" y="119"/>
                    <a:pt x="303" y="134"/>
                    <a:pt x="303" y="165"/>
                  </a:cubicBezTo>
                  <a:cubicBezTo>
                    <a:pt x="303" y="206"/>
                    <a:pt x="282" y="221"/>
                    <a:pt x="262" y="237"/>
                  </a:cubicBezTo>
                  <a:cubicBezTo>
                    <a:pt x="257" y="242"/>
                    <a:pt x="252" y="247"/>
                    <a:pt x="252" y="257"/>
                  </a:cubicBezTo>
                  <a:cubicBezTo>
                    <a:pt x="252" y="268"/>
                    <a:pt x="257" y="273"/>
                    <a:pt x="262" y="273"/>
                  </a:cubicBezTo>
                  <a:cubicBezTo>
                    <a:pt x="262" y="278"/>
                    <a:pt x="267" y="278"/>
                    <a:pt x="272" y="283"/>
                  </a:cubicBezTo>
                  <a:cubicBezTo>
                    <a:pt x="293" y="299"/>
                    <a:pt x="324" y="314"/>
                    <a:pt x="324" y="360"/>
                  </a:cubicBezTo>
                  <a:cubicBezTo>
                    <a:pt x="324" y="406"/>
                    <a:pt x="288" y="463"/>
                    <a:pt x="195" y="463"/>
                  </a:cubicBezTo>
                  <a:close/>
                  <a:moveTo>
                    <a:pt x="457" y="273"/>
                  </a:moveTo>
                  <a:lnTo>
                    <a:pt x="406" y="273"/>
                  </a:lnTo>
                  <a:lnTo>
                    <a:pt x="406" y="324"/>
                  </a:lnTo>
                  <a:lnTo>
                    <a:pt x="380" y="324"/>
                  </a:lnTo>
                  <a:lnTo>
                    <a:pt x="380" y="273"/>
                  </a:lnTo>
                  <a:lnTo>
                    <a:pt x="324" y="273"/>
                  </a:lnTo>
                  <a:lnTo>
                    <a:pt x="324" y="242"/>
                  </a:lnTo>
                  <a:lnTo>
                    <a:pt x="380" y="242"/>
                  </a:lnTo>
                  <a:lnTo>
                    <a:pt x="380" y="191"/>
                  </a:lnTo>
                  <a:lnTo>
                    <a:pt x="406" y="191"/>
                  </a:lnTo>
                  <a:lnTo>
                    <a:pt x="406" y="242"/>
                  </a:lnTo>
                  <a:lnTo>
                    <a:pt x="457" y="242"/>
                  </a:lnTo>
                  <a:lnTo>
                    <a:pt x="457" y="273"/>
                  </a:lnTo>
                  <a:close/>
                </a:path>
              </a:pathLst>
            </a:custGeom>
            <a:grpFill/>
            <a:ln>
              <a:noFill/>
            </a:ln>
            <a:effectLst/>
          </p:spPr>
          <p:txBody>
            <a:bodyPr wrap="none" anchor="ctr"/>
            <a:lstStyle/>
            <a:p>
              <a:endParaRPr lang="en-US"/>
            </a:p>
          </p:txBody>
        </p:sp>
        <p:sp>
          <p:nvSpPr>
            <p:cNvPr id="49" name="Freeform 31"/>
            <p:cNvSpPr>
              <a:spLocks noChangeAspect="1" noChangeArrowheads="1"/>
            </p:cNvSpPr>
            <p:nvPr/>
          </p:nvSpPr>
          <p:spPr bwMode="auto">
            <a:xfrm>
              <a:off x="2473298" y="5946011"/>
              <a:ext cx="362785" cy="365760"/>
            </a:xfrm>
            <a:custGeom>
              <a:avLst/>
              <a:gdLst>
                <a:gd name="T0" fmla="*/ 483 w 536"/>
                <a:gd name="T1" fmla="*/ 0 h 541"/>
                <a:gd name="T2" fmla="*/ 51 w 536"/>
                <a:gd name="T3" fmla="*/ 0 h 541"/>
                <a:gd name="T4" fmla="*/ 0 w 536"/>
                <a:gd name="T5" fmla="*/ 57 h 541"/>
                <a:gd name="T6" fmla="*/ 0 w 536"/>
                <a:gd name="T7" fmla="*/ 484 h 541"/>
                <a:gd name="T8" fmla="*/ 51 w 536"/>
                <a:gd name="T9" fmla="*/ 540 h 541"/>
                <a:gd name="T10" fmla="*/ 483 w 536"/>
                <a:gd name="T11" fmla="*/ 540 h 541"/>
                <a:gd name="T12" fmla="*/ 535 w 536"/>
                <a:gd name="T13" fmla="*/ 484 h 541"/>
                <a:gd name="T14" fmla="*/ 535 w 536"/>
                <a:gd name="T15" fmla="*/ 57 h 541"/>
                <a:gd name="T16" fmla="*/ 483 w 536"/>
                <a:gd name="T17" fmla="*/ 0 h 541"/>
                <a:gd name="T18" fmla="*/ 159 w 536"/>
                <a:gd name="T19" fmla="*/ 458 h 541"/>
                <a:gd name="T20" fmla="*/ 82 w 536"/>
                <a:gd name="T21" fmla="*/ 458 h 541"/>
                <a:gd name="T22" fmla="*/ 82 w 536"/>
                <a:gd name="T23" fmla="*/ 216 h 541"/>
                <a:gd name="T24" fmla="*/ 159 w 536"/>
                <a:gd name="T25" fmla="*/ 216 h 541"/>
                <a:gd name="T26" fmla="*/ 159 w 536"/>
                <a:gd name="T27" fmla="*/ 458 h 541"/>
                <a:gd name="T28" fmla="*/ 118 w 536"/>
                <a:gd name="T29" fmla="*/ 170 h 541"/>
                <a:gd name="T30" fmla="*/ 72 w 536"/>
                <a:gd name="T31" fmla="*/ 124 h 541"/>
                <a:gd name="T32" fmla="*/ 118 w 536"/>
                <a:gd name="T33" fmla="*/ 72 h 541"/>
                <a:gd name="T34" fmla="*/ 170 w 536"/>
                <a:gd name="T35" fmla="*/ 124 h 541"/>
                <a:gd name="T36" fmla="*/ 118 w 536"/>
                <a:gd name="T37" fmla="*/ 170 h 541"/>
                <a:gd name="T38" fmla="*/ 457 w 536"/>
                <a:gd name="T39" fmla="*/ 458 h 541"/>
                <a:gd name="T40" fmla="*/ 375 w 536"/>
                <a:gd name="T41" fmla="*/ 458 h 541"/>
                <a:gd name="T42" fmla="*/ 375 w 536"/>
                <a:gd name="T43" fmla="*/ 314 h 541"/>
                <a:gd name="T44" fmla="*/ 334 w 536"/>
                <a:gd name="T45" fmla="*/ 278 h 541"/>
                <a:gd name="T46" fmla="*/ 293 w 536"/>
                <a:gd name="T47" fmla="*/ 314 h 541"/>
                <a:gd name="T48" fmla="*/ 293 w 536"/>
                <a:gd name="T49" fmla="*/ 458 h 541"/>
                <a:gd name="T50" fmla="*/ 216 w 536"/>
                <a:gd name="T51" fmla="*/ 458 h 541"/>
                <a:gd name="T52" fmla="*/ 216 w 536"/>
                <a:gd name="T53" fmla="*/ 216 h 541"/>
                <a:gd name="T54" fmla="*/ 293 w 536"/>
                <a:gd name="T55" fmla="*/ 216 h 541"/>
                <a:gd name="T56" fmla="*/ 293 w 536"/>
                <a:gd name="T57" fmla="*/ 247 h 541"/>
                <a:gd name="T58" fmla="*/ 360 w 536"/>
                <a:gd name="T59" fmla="*/ 211 h 541"/>
                <a:gd name="T60" fmla="*/ 457 w 536"/>
                <a:gd name="T61" fmla="*/ 304 h 541"/>
                <a:gd name="T62" fmla="*/ 457 w 536"/>
                <a:gd name="T63" fmla="*/ 458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6" h="541">
                  <a:moveTo>
                    <a:pt x="483" y="0"/>
                  </a:moveTo>
                  <a:lnTo>
                    <a:pt x="51" y="0"/>
                  </a:lnTo>
                  <a:cubicBezTo>
                    <a:pt x="26" y="0"/>
                    <a:pt x="0" y="26"/>
                    <a:pt x="0" y="57"/>
                  </a:cubicBezTo>
                  <a:lnTo>
                    <a:pt x="0" y="484"/>
                  </a:lnTo>
                  <a:cubicBezTo>
                    <a:pt x="0" y="514"/>
                    <a:pt x="26" y="540"/>
                    <a:pt x="51" y="540"/>
                  </a:cubicBezTo>
                  <a:lnTo>
                    <a:pt x="483" y="540"/>
                  </a:lnTo>
                  <a:cubicBezTo>
                    <a:pt x="514" y="540"/>
                    <a:pt x="535" y="514"/>
                    <a:pt x="535" y="484"/>
                  </a:cubicBezTo>
                  <a:lnTo>
                    <a:pt x="535" y="57"/>
                  </a:lnTo>
                  <a:cubicBezTo>
                    <a:pt x="535" y="26"/>
                    <a:pt x="514" y="0"/>
                    <a:pt x="483" y="0"/>
                  </a:cubicBezTo>
                  <a:close/>
                  <a:moveTo>
                    <a:pt x="159" y="458"/>
                  </a:moveTo>
                  <a:lnTo>
                    <a:pt x="82" y="458"/>
                  </a:lnTo>
                  <a:lnTo>
                    <a:pt x="82" y="216"/>
                  </a:lnTo>
                  <a:lnTo>
                    <a:pt x="159" y="216"/>
                  </a:lnTo>
                  <a:lnTo>
                    <a:pt x="159" y="458"/>
                  </a:lnTo>
                  <a:close/>
                  <a:moveTo>
                    <a:pt x="118" y="170"/>
                  </a:moveTo>
                  <a:cubicBezTo>
                    <a:pt x="93" y="170"/>
                    <a:pt x="72" y="150"/>
                    <a:pt x="72" y="124"/>
                  </a:cubicBezTo>
                  <a:cubicBezTo>
                    <a:pt x="72" y="98"/>
                    <a:pt x="90" y="72"/>
                    <a:pt x="118" y="72"/>
                  </a:cubicBezTo>
                  <a:cubicBezTo>
                    <a:pt x="147" y="72"/>
                    <a:pt x="170" y="98"/>
                    <a:pt x="170" y="124"/>
                  </a:cubicBezTo>
                  <a:cubicBezTo>
                    <a:pt x="170" y="150"/>
                    <a:pt x="149" y="170"/>
                    <a:pt x="118" y="170"/>
                  </a:cubicBezTo>
                  <a:close/>
                  <a:moveTo>
                    <a:pt x="457" y="458"/>
                  </a:moveTo>
                  <a:lnTo>
                    <a:pt x="375" y="458"/>
                  </a:lnTo>
                  <a:lnTo>
                    <a:pt x="375" y="314"/>
                  </a:lnTo>
                  <a:cubicBezTo>
                    <a:pt x="375" y="293"/>
                    <a:pt x="355" y="278"/>
                    <a:pt x="334" y="278"/>
                  </a:cubicBezTo>
                  <a:cubicBezTo>
                    <a:pt x="314" y="278"/>
                    <a:pt x="293" y="293"/>
                    <a:pt x="293" y="314"/>
                  </a:cubicBezTo>
                  <a:lnTo>
                    <a:pt x="293" y="458"/>
                  </a:lnTo>
                  <a:lnTo>
                    <a:pt x="216" y="458"/>
                  </a:lnTo>
                  <a:lnTo>
                    <a:pt x="216" y="216"/>
                  </a:lnTo>
                  <a:lnTo>
                    <a:pt x="293" y="216"/>
                  </a:lnTo>
                  <a:lnTo>
                    <a:pt x="293" y="247"/>
                  </a:lnTo>
                  <a:cubicBezTo>
                    <a:pt x="308" y="227"/>
                    <a:pt x="339" y="211"/>
                    <a:pt x="360" y="211"/>
                  </a:cubicBezTo>
                  <a:cubicBezTo>
                    <a:pt x="411" y="211"/>
                    <a:pt x="457" y="252"/>
                    <a:pt x="457" y="304"/>
                  </a:cubicBezTo>
                  <a:lnTo>
                    <a:pt x="457" y="458"/>
                  </a:lnTo>
                  <a:close/>
                </a:path>
              </a:pathLst>
            </a:custGeom>
            <a:grpFill/>
            <a:ln>
              <a:noFill/>
            </a:ln>
            <a:effectLst/>
          </p:spPr>
          <p:txBody>
            <a:bodyPr wrap="none" anchor="ctr"/>
            <a:lstStyle/>
            <a:p>
              <a:endParaRPr lang="en-US"/>
            </a:p>
          </p:txBody>
        </p:sp>
        <p:sp>
          <p:nvSpPr>
            <p:cNvPr id="50" name="Freeform 33"/>
            <p:cNvSpPr>
              <a:spLocks noChangeAspect="1" noChangeArrowheads="1"/>
            </p:cNvSpPr>
            <p:nvPr/>
          </p:nvSpPr>
          <p:spPr bwMode="auto">
            <a:xfrm>
              <a:off x="1602680" y="5939047"/>
              <a:ext cx="362785" cy="365760"/>
            </a:xfrm>
            <a:custGeom>
              <a:avLst/>
              <a:gdLst>
                <a:gd name="T0" fmla="*/ 483 w 540"/>
                <a:gd name="T1" fmla="*/ 0 h 541"/>
                <a:gd name="T2" fmla="*/ 56 w 540"/>
                <a:gd name="T3" fmla="*/ 0 h 541"/>
                <a:gd name="T4" fmla="*/ 0 w 540"/>
                <a:gd name="T5" fmla="*/ 57 h 541"/>
                <a:gd name="T6" fmla="*/ 0 w 540"/>
                <a:gd name="T7" fmla="*/ 484 h 541"/>
                <a:gd name="T8" fmla="*/ 56 w 540"/>
                <a:gd name="T9" fmla="*/ 540 h 541"/>
                <a:gd name="T10" fmla="*/ 483 w 540"/>
                <a:gd name="T11" fmla="*/ 540 h 541"/>
                <a:gd name="T12" fmla="*/ 539 w 540"/>
                <a:gd name="T13" fmla="*/ 484 h 541"/>
                <a:gd name="T14" fmla="*/ 539 w 540"/>
                <a:gd name="T15" fmla="*/ 57 h 541"/>
                <a:gd name="T16" fmla="*/ 483 w 540"/>
                <a:gd name="T17" fmla="*/ 0 h 541"/>
                <a:gd name="T18" fmla="*/ 375 w 540"/>
                <a:gd name="T19" fmla="*/ 242 h 541"/>
                <a:gd name="T20" fmla="*/ 298 w 540"/>
                <a:gd name="T21" fmla="*/ 242 h 541"/>
                <a:gd name="T22" fmla="*/ 298 w 540"/>
                <a:gd name="T23" fmla="*/ 350 h 541"/>
                <a:gd name="T24" fmla="*/ 323 w 540"/>
                <a:gd name="T25" fmla="*/ 381 h 541"/>
                <a:gd name="T26" fmla="*/ 375 w 540"/>
                <a:gd name="T27" fmla="*/ 381 h 541"/>
                <a:gd name="T28" fmla="*/ 375 w 540"/>
                <a:gd name="T29" fmla="*/ 458 h 541"/>
                <a:gd name="T30" fmla="*/ 318 w 540"/>
                <a:gd name="T31" fmla="*/ 463 h 541"/>
                <a:gd name="T32" fmla="*/ 215 w 540"/>
                <a:gd name="T33" fmla="*/ 370 h 541"/>
                <a:gd name="T34" fmla="*/ 215 w 540"/>
                <a:gd name="T35" fmla="*/ 242 h 541"/>
                <a:gd name="T36" fmla="*/ 159 w 540"/>
                <a:gd name="T37" fmla="*/ 242 h 541"/>
                <a:gd name="T38" fmla="*/ 159 w 540"/>
                <a:gd name="T39" fmla="*/ 170 h 541"/>
                <a:gd name="T40" fmla="*/ 236 w 540"/>
                <a:gd name="T41" fmla="*/ 83 h 541"/>
                <a:gd name="T42" fmla="*/ 298 w 540"/>
                <a:gd name="T43" fmla="*/ 83 h 541"/>
                <a:gd name="T44" fmla="*/ 298 w 540"/>
                <a:gd name="T45" fmla="*/ 165 h 541"/>
                <a:gd name="T46" fmla="*/ 375 w 540"/>
                <a:gd name="T47" fmla="*/ 165 h 541"/>
                <a:gd name="T48" fmla="*/ 375 w 540"/>
                <a:gd name="T49" fmla="*/ 24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0" h="541">
                  <a:moveTo>
                    <a:pt x="483" y="0"/>
                  </a:moveTo>
                  <a:lnTo>
                    <a:pt x="56" y="0"/>
                  </a:lnTo>
                  <a:cubicBezTo>
                    <a:pt x="25" y="0"/>
                    <a:pt x="0" y="26"/>
                    <a:pt x="0" y="57"/>
                  </a:cubicBezTo>
                  <a:lnTo>
                    <a:pt x="0" y="484"/>
                  </a:lnTo>
                  <a:cubicBezTo>
                    <a:pt x="0" y="514"/>
                    <a:pt x="25" y="540"/>
                    <a:pt x="56" y="540"/>
                  </a:cubicBezTo>
                  <a:lnTo>
                    <a:pt x="483" y="540"/>
                  </a:lnTo>
                  <a:cubicBezTo>
                    <a:pt x="513" y="540"/>
                    <a:pt x="539" y="514"/>
                    <a:pt x="539" y="484"/>
                  </a:cubicBezTo>
                  <a:lnTo>
                    <a:pt x="539" y="57"/>
                  </a:lnTo>
                  <a:cubicBezTo>
                    <a:pt x="539" y="26"/>
                    <a:pt x="513" y="0"/>
                    <a:pt x="483" y="0"/>
                  </a:cubicBezTo>
                  <a:close/>
                  <a:moveTo>
                    <a:pt x="375" y="242"/>
                  </a:moveTo>
                  <a:lnTo>
                    <a:pt x="298" y="242"/>
                  </a:lnTo>
                  <a:lnTo>
                    <a:pt x="298" y="350"/>
                  </a:lnTo>
                  <a:cubicBezTo>
                    <a:pt x="298" y="365"/>
                    <a:pt x="298" y="381"/>
                    <a:pt x="323" y="381"/>
                  </a:cubicBezTo>
                  <a:lnTo>
                    <a:pt x="375" y="381"/>
                  </a:lnTo>
                  <a:lnTo>
                    <a:pt x="375" y="458"/>
                  </a:lnTo>
                  <a:cubicBezTo>
                    <a:pt x="375" y="458"/>
                    <a:pt x="349" y="463"/>
                    <a:pt x="318" y="463"/>
                  </a:cubicBezTo>
                  <a:cubicBezTo>
                    <a:pt x="251" y="463"/>
                    <a:pt x="215" y="417"/>
                    <a:pt x="215" y="370"/>
                  </a:cubicBezTo>
                  <a:lnTo>
                    <a:pt x="215" y="242"/>
                  </a:lnTo>
                  <a:lnTo>
                    <a:pt x="159" y="242"/>
                  </a:lnTo>
                  <a:lnTo>
                    <a:pt x="159" y="170"/>
                  </a:lnTo>
                  <a:cubicBezTo>
                    <a:pt x="226" y="165"/>
                    <a:pt x="231" y="114"/>
                    <a:pt x="236" y="83"/>
                  </a:cubicBezTo>
                  <a:lnTo>
                    <a:pt x="298" y="83"/>
                  </a:lnTo>
                  <a:lnTo>
                    <a:pt x="298" y="165"/>
                  </a:lnTo>
                  <a:lnTo>
                    <a:pt x="375" y="165"/>
                  </a:lnTo>
                  <a:lnTo>
                    <a:pt x="375" y="242"/>
                  </a:lnTo>
                  <a:close/>
                </a:path>
              </a:pathLst>
            </a:custGeom>
            <a:grpFill/>
            <a:ln>
              <a:noFill/>
            </a:ln>
            <a:effectLst/>
          </p:spPr>
          <p:txBody>
            <a:bodyPr wrap="none" anchor="ctr"/>
            <a:lstStyle/>
            <a:p>
              <a:endParaRPr lang="en-US"/>
            </a:p>
          </p:txBody>
        </p:sp>
      </p:grpSp>
      <p:sp>
        <p:nvSpPr>
          <p:cNvPr id="51" name="Text Placeholder 3"/>
          <p:cNvSpPr txBox="1">
            <a:spLocks/>
          </p:cNvSpPr>
          <p:nvPr/>
        </p:nvSpPr>
        <p:spPr>
          <a:xfrm>
            <a:off x="3782267" y="4516970"/>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67" b="1" kern="1200" baseline="0">
                <a:solidFill>
                  <a:schemeClr val="tx1">
                    <a:lumMod val="65000"/>
                    <a:lumOff val="35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2">
                    <a:lumMod val="50000"/>
                  </a:schemeClr>
                </a:solidFill>
              </a:rPr>
              <a:t>Jimmy Sager</a:t>
            </a:r>
          </a:p>
        </p:txBody>
      </p:sp>
      <p:sp>
        <p:nvSpPr>
          <p:cNvPr id="52" name="Text Placeholder 3"/>
          <p:cNvSpPr txBox="1">
            <a:spLocks/>
          </p:cNvSpPr>
          <p:nvPr/>
        </p:nvSpPr>
        <p:spPr>
          <a:xfrm flipH="1">
            <a:off x="3782267" y="4866974"/>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2">
                    <a:lumMod val="50000"/>
                  </a:schemeClr>
                </a:solidFill>
              </a:rPr>
              <a:t>CEO</a:t>
            </a:r>
          </a:p>
        </p:txBody>
      </p:sp>
      <p:cxnSp>
        <p:nvCxnSpPr>
          <p:cNvPr id="53" name="Straight Connector 52"/>
          <p:cNvCxnSpPr/>
          <p:nvPr/>
        </p:nvCxnSpPr>
        <p:spPr>
          <a:xfrm>
            <a:off x="3629867" y="4831805"/>
            <a:ext cx="2438400" cy="2117"/>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54" name="Text Placeholder 3"/>
          <p:cNvSpPr txBox="1">
            <a:spLocks/>
          </p:cNvSpPr>
          <p:nvPr/>
        </p:nvSpPr>
        <p:spPr>
          <a:xfrm>
            <a:off x="3629867" y="5199128"/>
            <a:ext cx="2438400" cy="689707"/>
          </a:xfrm>
          <a:prstGeom prst="rect">
            <a:avLst/>
          </a:prstGeom>
        </p:spPr>
        <p:txBody>
          <a:bodyPr vert="horz" wrap="square"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333" b="0"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sz="1200" dirty="0">
                <a:solidFill>
                  <a:schemeClr val="bg2">
                    <a:lumMod val="25000"/>
                  </a:schemeClr>
                </a:solidFill>
              </a:rPr>
              <a:t>Lorem ipsum dolor sit amet, consectetur adipiscing elit, sed do eiusmod tempor incididunt ut labore et dolore.</a:t>
            </a:r>
          </a:p>
        </p:txBody>
      </p:sp>
      <p:grpSp>
        <p:nvGrpSpPr>
          <p:cNvPr id="55" name="Group 54"/>
          <p:cNvGrpSpPr/>
          <p:nvPr/>
        </p:nvGrpSpPr>
        <p:grpSpPr>
          <a:xfrm>
            <a:off x="6458257" y="5957120"/>
            <a:ext cx="2114814" cy="372724"/>
            <a:chOff x="721269" y="5939047"/>
            <a:chExt cx="2114814" cy="372724"/>
          </a:xfrm>
          <a:solidFill>
            <a:schemeClr val="bg2">
              <a:lumMod val="50000"/>
            </a:schemeClr>
          </a:solidFill>
        </p:grpSpPr>
        <p:sp>
          <p:nvSpPr>
            <p:cNvPr id="56" name="Freeform 32"/>
            <p:cNvSpPr>
              <a:spLocks noChangeAspect="1" noChangeArrowheads="1"/>
            </p:cNvSpPr>
            <p:nvPr/>
          </p:nvSpPr>
          <p:spPr bwMode="auto">
            <a:xfrm>
              <a:off x="1162819" y="5939047"/>
              <a:ext cx="365760" cy="365760"/>
            </a:xfrm>
            <a:custGeom>
              <a:avLst/>
              <a:gdLst>
                <a:gd name="T0" fmla="*/ 489 w 541"/>
                <a:gd name="T1" fmla="*/ 0 h 541"/>
                <a:gd name="T2" fmla="*/ 57 w 541"/>
                <a:gd name="T3" fmla="*/ 0 h 541"/>
                <a:gd name="T4" fmla="*/ 0 w 541"/>
                <a:gd name="T5" fmla="*/ 57 h 541"/>
                <a:gd name="T6" fmla="*/ 0 w 541"/>
                <a:gd name="T7" fmla="*/ 484 h 541"/>
                <a:gd name="T8" fmla="*/ 57 w 541"/>
                <a:gd name="T9" fmla="*/ 540 h 541"/>
                <a:gd name="T10" fmla="*/ 489 w 541"/>
                <a:gd name="T11" fmla="*/ 540 h 541"/>
                <a:gd name="T12" fmla="*/ 540 w 541"/>
                <a:gd name="T13" fmla="*/ 484 h 541"/>
                <a:gd name="T14" fmla="*/ 540 w 541"/>
                <a:gd name="T15" fmla="*/ 57 h 541"/>
                <a:gd name="T16" fmla="*/ 489 w 541"/>
                <a:gd name="T17" fmla="*/ 0 h 541"/>
                <a:gd name="T18" fmla="*/ 298 w 541"/>
                <a:gd name="T19" fmla="*/ 386 h 541"/>
                <a:gd name="T20" fmla="*/ 242 w 541"/>
                <a:gd name="T21" fmla="*/ 360 h 541"/>
                <a:gd name="T22" fmla="*/ 216 w 541"/>
                <a:gd name="T23" fmla="*/ 448 h 541"/>
                <a:gd name="T24" fmla="*/ 211 w 541"/>
                <a:gd name="T25" fmla="*/ 453 h 541"/>
                <a:gd name="T26" fmla="*/ 185 w 541"/>
                <a:gd name="T27" fmla="*/ 463 h 541"/>
                <a:gd name="T28" fmla="*/ 160 w 541"/>
                <a:gd name="T29" fmla="*/ 432 h 541"/>
                <a:gd name="T30" fmla="*/ 160 w 541"/>
                <a:gd name="T31" fmla="*/ 432 h 541"/>
                <a:gd name="T32" fmla="*/ 160 w 541"/>
                <a:gd name="T33" fmla="*/ 432 h 541"/>
                <a:gd name="T34" fmla="*/ 160 w 541"/>
                <a:gd name="T35" fmla="*/ 427 h 541"/>
                <a:gd name="T36" fmla="*/ 211 w 541"/>
                <a:gd name="T37" fmla="*/ 278 h 541"/>
                <a:gd name="T38" fmla="*/ 206 w 541"/>
                <a:gd name="T39" fmla="*/ 237 h 541"/>
                <a:gd name="T40" fmla="*/ 252 w 541"/>
                <a:gd name="T41" fmla="*/ 175 h 541"/>
                <a:gd name="T42" fmla="*/ 288 w 541"/>
                <a:gd name="T43" fmla="*/ 211 h 541"/>
                <a:gd name="T44" fmla="*/ 262 w 541"/>
                <a:gd name="T45" fmla="*/ 293 h 541"/>
                <a:gd name="T46" fmla="*/ 298 w 541"/>
                <a:gd name="T47" fmla="*/ 329 h 541"/>
                <a:gd name="T48" fmla="*/ 386 w 541"/>
                <a:gd name="T49" fmla="*/ 237 h 541"/>
                <a:gd name="T50" fmla="*/ 273 w 541"/>
                <a:gd name="T51" fmla="*/ 129 h 541"/>
                <a:gd name="T52" fmla="*/ 160 w 541"/>
                <a:gd name="T53" fmla="*/ 237 h 541"/>
                <a:gd name="T54" fmla="*/ 170 w 541"/>
                <a:gd name="T55" fmla="*/ 288 h 541"/>
                <a:gd name="T56" fmla="*/ 175 w 541"/>
                <a:gd name="T57" fmla="*/ 299 h 541"/>
                <a:gd name="T58" fmla="*/ 149 w 541"/>
                <a:gd name="T59" fmla="*/ 329 h 541"/>
                <a:gd name="T60" fmla="*/ 124 w 541"/>
                <a:gd name="T61" fmla="*/ 314 h 541"/>
                <a:gd name="T62" fmla="*/ 103 w 541"/>
                <a:gd name="T63" fmla="*/ 232 h 541"/>
                <a:gd name="T64" fmla="*/ 268 w 541"/>
                <a:gd name="T65" fmla="*/ 72 h 541"/>
                <a:gd name="T66" fmla="*/ 437 w 541"/>
                <a:gd name="T67" fmla="*/ 232 h 541"/>
                <a:gd name="T68" fmla="*/ 298 w 541"/>
                <a:gd name="T69" fmla="*/ 386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1" h="541">
                  <a:moveTo>
                    <a:pt x="489" y="0"/>
                  </a:moveTo>
                  <a:lnTo>
                    <a:pt x="57" y="0"/>
                  </a:lnTo>
                  <a:cubicBezTo>
                    <a:pt x="26" y="0"/>
                    <a:pt x="0" y="26"/>
                    <a:pt x="0" y="57"/>
                  </a:cubicBezTo>
                  <a:lnTo>
                    <a:pt x="0" y="484"/>
                  </a:lnTo>
                  <a:cubicBezTo>
                    <a:pt x="0" y="514"/>
                    <a:pt x="26" y="540"/>
                    <a:pt x="57" y="540"/>
                  </a:cubicBezTo>
                  <a:lnTo>
                    <a:pt x="489" y="540"/>
                  </a:lnTo>
                  <a:cubicBezTo>
                    <a:pt x="514" y="540"/>
                    <a:pt x="540" y="514"/>
                    <a:pt x="540" y="484"/>
                  </a:cubicBezTo>
                  <a:lnTo>
                    <a:pt x="540" y="57"/>
                  </a:lnTo>
                  <a:cubicBezTo>
                    <a:pt x="540" y="26"/>
                    <a:pt x="514" y="0"/>
                    <a:pt x="489" y="0"/>
                  </a:cubicBezTo>
                  <a:close/>
                  <a:moveTo>
                    <a:pt x="298" y="386"/>
                  </a:moveTo>
                  <a:cubicBezTo>
                    <a:pt x="278" y="386"/>
                    <a:pt x="257" y="376"/>
                    <a:pt x="242" y="360"/>
                  </a:cubicBezTo>
                  <a:lnTo>
                    <a:pt x="216" y="448"/>
                  </a:lnTo>
                  <a:lnTo>
                    <a:pt x="211" y="453"/>
                  </a:lnTo>
                  <a:cubicBezTo>
                    <a:pt x="206" y="458"/>
                    <a:pt x="201" y="463"/>
                    <a:pt x="185" y="463"/>
                  </a:cubicBezTo>
                  <a:cubicBezTo>
                    <a:pt x="170" y="463"/>
                    <a:pt x="160" y="453"/>
                    <a:pt x="160" y="432"/>
                  </a:cubicBezTo>
                  <a:lnTo>
                    <a:pt x="160" y="432"/>
                  </a:lnTo>
                  <a:lnTo>
                    <a:pt x="160" y="432"/>
                  </a:lnTo>
                  <a:lnTo>
                    <a:pt x="160" y="427"/>
                  </a:lnTo>
                  <a:lnTo>
                    <a:pt x="211" y="278"/>
                  </a:lnTo>
                  <a:cubicBezTo>
                    <a:pt x="211" y="278"/>
                    <a:pt x="206" y="263"/>
                    <a:pt x="206" y="237"/>
                  </a:cubicBezTo>
                  <a:cubicBezTo>
                    <a:pt x="206" y="191"/>
                    <a:pt x="227" y="175"/>
                    <a:pt x="252" y="175"/>
                  </a:cubicBezTo>
                  <a:cubicBezTo>
                    <a:pt x="268" y="175"/>
                    <a:pt x="288" y="185"/>
                    <a:pt x="288" y="211"/>
                  </a:cubicBezTo>
                  <a:cubicBezTo>
                    <a:pt x="288" y="247"/>
                    <a:pt x="262" y="268"/>
                    <a:pt x="262" y="293"/>
                  </a:cubicBezTo>
                  <a:cubicBezTo>
                    <a:pt x="262" y="309"/>
                    <a:pt x="278" y="329"/>
                    <a:pt x="298" y="329"/>
                  </a:cubicBezTo>
                  <a:cubicBezTo>
                    <a:pt x="360" y="329"/>
                    <a:pt x="386" y="278"/>
                    <a:pt x="386" y="237"/>
                  </a:cubicBezTo>
                  <a:cubicBezTo>
                    <a:pt x="386" y="175"/>
                    <a:pt x="334" y="129"/>
                    <a:pt x="273" y="129"/>
                  </a:cubicBezTo>
                  <a:cubicBezTo>
                    <a:pt x="211" y="129"/>
                    <a:pt x="160" y="175"/>
                    <a:pt x="160" y="237"/>
                  </a:cubicBezTo>
                  <a:cubicBezTo>
                    <a:pt x="160" y="252"/>
                    <a:pt x="165" y="273"/>
                    <a:pt x="170" y="288"/>
                  </a:cubicBezTo>
                  <a:cubicBezTo>
                    <a:pt x="175" y="293"/>
                    <a:pt x="175" y="293"/>
                    <a:pt x="175" y="299"/>
                  </a:cubicBezTo>
                  <a:cubicBezTo>
                    <a:pt x="175" y="314"/>
                    <a:pt x="165" y="329"/>
                    <a:pt x="149" y="329"/>
                  </a:cubicBezTo>
                  <a:cubicBezTo>
                    <a:pt x="139" y="329"/>
                    <a:pt x="129" y="324"/>
                    <a:pt x="124" y="314"/>
                  </a:cubicBezTo>
                  <a:cubicBezTo>
                    <a:pt x="108" y="288"/>
                    <a:pt x="103" y="263"/>
                    <a:pt x="103" y="232"/>
                  </a:cubicBezTo>
                  <a:cubicBezTo>
                    <a:pt x="103" y="144"/>
                    <a:pt x="175" y="72"/>
                    <a:pt x="268" y="72"/>
                  </a:cubicBezTo>
                  <a:cubicBezTo>
                    <a:pt x="360" y="72"/>
                    <a:pt x="437" y="144"/>
                    <a:pt x="437" y="232"/>
                  </a:cubicBezTo>
                  <a:cubicBezTo>
                    <a:pt x="437" y="309"/>
                    <a:pt x="396" y="386"/>
                    <a:pt x="298" y="386"/>
                  </a:cubicBezTo>
                  <a:close/>
                </a:path>
              </a:pathLst>
            </a:custGeom>
            <a:grpFill/>
            <a:ln>
              <a:noFill/>
            </a:ln>
            <a:effectLst/>
          </p:spPr>
          <p:txBody>
            <a:bodyPr wrap="none" anchor="ctr"/>
            <a:lstStyle/>
            <a:p>
              <a:endParaRPr lang="en-US"/>
            </a:p>
          </p:txBody>
        </p:sp>
        <p:sp>
          <p:nvSpPr>
            <p:cNvPr id="57" name="Freeform 28"/>
            <p:cNvSpPr>
              <a:spLocks noChangeAspect="1" noChangeArrowheads="1"/>
            </p:cNvSpPr>
            <p:nvPr/>
          </p:nvSpPr>
          <p:spPr bwMode="auto">
            <a:xfrm>
              <a:off x="721269" y="5939047"/>
              <a:ext cx="362787" cy="365760"/>
            </a:xfrm>
            <a:custGeom>
              <a:avLst/>
              <a:gdLst>
                <a:gd name="T0" fmla="*/ 483 w 540"/>
                <a:gd name="T1" fmla="*/ 0 h 541"/>
                <a:gd name="T2" fmla="*/ 56 w 540"/>
                <a:gd name="T3" fmla="*/ 0 h 541"/>
                <a:gd name="T4" fmla="*/ 0 w 540"/>
                <a:gd name="T5" fmla="*/ 57 h 541"/>
                <a:gd name="T6" fmla="*/ 0 w 540"/>
                <a:gd name="T7" fmla="*/ 483 h 541"/>
                <a:gd name="T8" fmla="*/ 56 w 540"/>
                <a:gd name="T9" fmla="*/ 540 h 541"/>
                <a:gd name="T10" fmla="*/ 483 w 540"/>
                <a:gd name="T11" fmla="*/ 540 h 541"/>
                <a:gd name="T12" fmla="*/ 539 w 540"/>
                <a:gd name="T13" fmla="*/ 483 h 541"/>
                <a:gd name="T14" fmla="*/ 539 w 540"/>
                <a:gd name="T15" fmla="*/ 57 h 541"/>
                <a:gd name="T16" fmla="*/ 483 w 540"/>
                <a:gd name="T17" fmla="*/ 0 h 541"/>
                <a:gd name="T18" fmla="*/ 457 w 540"/>
                <a:gd name="T19" fmla="*/ 57 h 541"/>
                <a:gd name="T20" fmla="*/ 457 w 540"/>
                <a:gd name="T21" fmla="*/ 139 h 541"/>
                <a:gd name="T22" fmla="*/ 405 w 540"/>
                <a:gd name="T23" fmla="*/ 139 h 541"/>
                <a:gd name="T24" fmla="*/ 375 w 540"/>
                <a:gd name="T25" fmla="*/ 165 h 541"/>
                <a:gd name="T26" fmla="*/ 375 w 540"/>
                <a:gd name="T27" fmla="*/ 216 h 541"/>
                <a:gd name="T28" fmla="*/ 457 w 540"/>
                <a:gd name="T29" fmla="*/ 216 h 541"/>
                <a:gd name="T30" fmla="*/ 457 w 540"/>
                <a:gd name="T31" fmla="*/ 298 h 541"/>
                <a:gd name="T32" fmla="*/ 375 w 540"/>
                <a:gd name="T33" fmla="*/ 298 h 541"/>
                <a:gd name="T34" fmla="*/ 375 w 540"/>
                <a:gd name="T35" fmla="*/ 483 h 541"/>
                <a:gd name="T36" fmla="*/ 298 w 540"/>
                <a:gd name="T37" fmla="*/ 483 h 541"/>
                <a:gd name="T38" fmla="*/ 298 w 540"/>
                <a:gd name="T39" fmla="*/ 298 h 541"/>
                <a:gd name="T40" fmla="*/ 241 w 540"/>
                <a:gd name="T41" fmla="*/ 298 h 541"/>
                <a:gd name="T42" fmla="*/ 241 w 540"/>
                <a:gd name="T43" fmla="*/ 216 h 541"/>
                <a:gd name="T44" fmla="*/ 298 w 540"/>
                <a:gd name="T45" fmla="*/ 216 h 541"/>
                <a:gd name="T46" fmla="*/ 298 w 540"/>
                <a:gd name="T47" fmla="*/ 149 h 541"/>
                <a:gd name="T48" fmla="*/ 390 w 540"/>
                <a:gd name="T49" fmla="*/ 57 h 541"/>
                <a:gd name="T50" fmla="*/ 457 w 540"/>
                <a:gd name="T51" fmla="*/ 5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41">
                  <a:moveTo>
                    <a:pt x="483" y="0"/>
                  </a:moveTo>
                  <a:lnTo>
                    <a:pt x="56" y="0"/>
                  </a:lnTo>
                  <a:cubicBezTo>
                    <a:pt x="25" y="0"/>
                    <a:pt x="0" y="26"/>
                    <a:pt x="0" y="57"/>
                  </a:cubicBezTo>
                  <a:lnTo>
                    <a:pt x="0" y="483"/>
                  </a:lnTo>
                  <a:cubicBezTo>
                    <a:pt x="0" y="514"/>
                    <a:pt x="25" y="540"/>
                    <a:pt x="56" y="540"/>
                  </a:cubicBezTo>
                  <a:lnTo>
                    <a:pt x="483" y="540"/>
                  </a:lnTo>
                  <a:cubicBezTo>
                    <a:pt x="513" y="540"/>
                    <a:pt x="539" y="514"/>
                    <a:pt x="539" y="483"/>
                  </a:cubicBezTo>
                  <a:lnTo>
                    <a:pt x="539" y="57"/>
                  </a:lnTo>
                  <a:cubicBezTo>
                    <a:pt x="539" y="26"/>
                    <a:pt x="513" y="0"/>
                    <a:pt x="483" y="0"/>
                  </a:cubicBezTo>
                  <a:close/>
                  <a:moveTo>
                    <a:pt x="457" y="57"/>
                  </a:moveTo>
                  <a:lnTo>
                    <a:pt x="457" y="139"/>
                  </a:lnTo>
                  <a:lnTo>
                    <a:pt x="405" y="139"/>
                  </a:lnTo>
                  <a:cubicBezTo>
                    <a:pt x="385" y="139"/>
                    <a:pt x="375" y="149"/>
                    <a:pt x="375" y="165"/>
                  </a:cubicBezTo>
                  <a:lnTo>
                    <a:pt x="375" y="216"/>
                  </a:lnTo>
                  <a:lnTo>
                    <a:pt x="457" y="216"/>
                  </a:lnTo>
                  <a:lnTo>
                    <a:pt x="457" y="298"/>
                  </a:lnTo>
                  <a:lnTo>
                    <a:pt x="375" y="298"/>
                  </a:lnTo>
                  <a:lnTo>
                    <a:pt x="375" y="483"/>
                  </a:lnTo>
                  <a:lnTo>
                    <a:pt x="298" y="483"/>
                  </a:lnTo>
                  <a:lnTo>
                    <a:pt x="298" y="298"/>
                  </a:lnTo>
                  <a:lnTo>
                    <a:pt x="241" y="298"/>
                  </a:lnTo>
                  <a:lnTo>
                    <a:pt x="241" y="216"/>
                  </a:lnTo>
                  <a:lnTo>
                    <a:pt x="298" y="216"/>
                  </a:lnTo>
                  <a:lnTo>
                    <a:pt x="298" y="149"/>
                  </a:lnTo>
                  <a:cubicBezTo>
                    <a:pt x="298" y="98"/>
                    <a:pt x="339" y="57"/>
                    <a:pt x="390" y="57"/>
                  </a:cubicBezTo>
                  <a:lnTo>
                    <a:pt x="457" y="57"/>
                  </a:lnTo>
                  <a:close/>
                </a:path>
              </a:pathLst>
            </a:custGeom>
            <a:grpFill/>
            <a:ln>
              <a:noFill/>
            </a:ln>
            <a:effectLst/>
          </p:spPr>
          <p:txBody>
            <a:bodyPr wrap="none" anchor="ctr"/>
            <a:lstStyle/>
            <a:p>
              <a:endParaRPr lang="en-US"/>
            </a:p>
          </p:txBody>
        </p:sp>
        <p:sp>
          <p:nvSpPr>
            <p:cNvPr id="58" name="Freeform 29"/>
            <p:cNvSpPr>
              <a:spLocks noChangeAspect="1" noChangeArrowheads="1"/>
            </p:cNvSpPr>
            <p:nvPr/>
          </p:nvSpPr>
          <p:spPr bwMode="auto">
            <a:xfrm>
              <a:off x="2039566" y="5942529"/>
              <a:ext cx="362785" cy="365760"/>
            </a:xfrm>
            <a:custGeom>
              <a:avLst/>
              <a:gdLst>
                <a:gd name="T0" fmla="*/ 252 w 540"/>
                <a:gd name="T1" fmla="*/ 185 h 541"/>
                <a:gd name="T2" fmla="*/ 195 w 540"/>
                <a:gd name="T3" fmla="*/ 108 h 541"/>
                <a:gd name="T4" fmla="*/ 159 w 540"/>
                <a:gd name="T5" fmla="*/ 155 h 541"/>
                <a:gd name="T6" fmla="*/ 211 w 540"/>
                <a:gd name="T7" fmla="*/ 232 h 541"/>
                <a:gd name="T8" fmla="*/ 252 w 540"/>
                <a:gd name="T9" fmla="*/ 185 h 541"/>
                <a:gd name="T10" fmla="*/ 231 w 540"/>
                <a:gd name="T11" fmla="*/ 319 h 541"/>
                <a:gd name="T12" fmla="*/ 226 w 540"/>
                <a:gd name="T13" fmla="*/ 319 h 541"/>
                <a:gd name="T14" fmla="*/ 226 w 540"/>
                <a:gd name="T15" fmla="*/ 319 h 541"/>
                <a:gd name="T16" fmla="*/ 175 w 540"/>
                <a:gd name="T17" fmla="*/ 329 h 541"/>
                <a:gd name="T18" fmla="*/ 139 w 540"/>
                <a:gd name="T19" fmla="*/ 370 h 541"/>
                <a:gd name="T20" fmla="*/ 216 w 540"/>
                <a:gd name="T21" fmla="*/ 432 h 541"/>
                <a:gd name="T22" fmla="*/ 282 w 540"/>
                <a:gd name="T23" fmla="*/ 381 h 541"/>
                <a:gd name="T24" fmla="*/ 231 w 540"/>
                <a:gd name="T25" fmla="*/ 319 h 541"/>
                <a:gd name="T26" fmla="*/ 488 w 540"/>
                <a:gd name="T27" fmla="*/ 0 h 541"/>
                <a:gd name="T28" fmla="*/ 56 w 540"/>
                <a:gd name="T29" fmla="*/ 0 h 541"/>
                <a:gd name="T30" fmla="*/ 0 w 540"/>
                <a:gd name="T31" fmla="*/ 57 h 541"/>
                <a:gd name="T32" fmla="*/ 0 w 540"/>
                <a:gd name="T33" fmla="*/ 484 h 541"/>
                <a:gd name="T34" fmla="*/ 56 w 540"/>
                <a:gd name="T35" fmla="*/ 540 h 541"/>
                <a:gd name="T36" fmla="*/ 488 w 540"/>
                <a:gd name="T37" fmla="*/ 540 h 541"/>
                <a:gd name="T38" fmla="*/ 539 w 540"/>
                <a:gd name="T39" fmla="*/ 484 h 541"/>
                <a:gd name="T40" fmla="*/ 539 w 540"/>
                <a:gd name="T41" fmla="*/ 57 h 541"/>
                <a:gd name="T42" fmla="*/ 488 w 540"/>
                <a:gd name="T43" fmla="*/ 0 h 541"/>
                <a:gd name="T44" fmla="*/ 195 w 540"/>
                <a:gd name="T45" fmla="*/ 463 h 541"/>
                <a:gd name="T46" fmla="*/ 82 w 540"/>
                <a:gd name="T47" fmla="*/ 386 h 541"/>
                <a:gd name="T48" fmla="*/ 123 w 540"/>
                <a:gd name="T49" fmla="*/ 319 h 541"/>
                <a:gd name="T50" fmla="*/ 205 w 540"/>
                <a:gd name="T51" fmla="*/ 293 h 541"/>
                <a:gd name="T52" fmla="*/ 200 w 540"/>
                <a:gd name="T53" fmla="*/ 268 h 541"/>
                <a:gd name="T54" fmla="*/ 200 w 540"/>
                <a:gd name="T55" fmla="*/ 252 h 541"/>
                <a:gd name="T56" fmla="*/ 190 w 540"/>
                <a:gd name="T57" fmla="*/ 252 h 541"/>
                <a:gd name="T58" fmla="*/ 103 w 540"/>
                <a:gd name="T59" fmla="*/ 175 h 541"/>
                <a:gd name="T60" fmla="*/ 216 w 540"/>
                <a:gd name="T61" fmla="*/ 78 h 541"/>
                <a:gd name="T62" fmla="*/ 329 w 540"/>
                <a:gd name="T63" fmla="*/ 78 h 541"/>
                <a:gd name="T64" fmla="*/ 318 w 540"/>
                <a:gd name="T65" fmla="*/ 88 h 541"/>
                <a:gd name="T66" fmla="*/ 303 w 540"/>
                <a:gd name="T67" fmla="*/ 103 h 541"/>
                <a:gd name="T68" fmla="*/ 298 w 540"/>
                <a:gd name="T69" fmla="*/ 108 h 541"/>
                <a:gd name="T70" fmla="*/ 277 w 540"/>
                <a:gd name="T71" fmla="*/ 108 h 541"/>
                <a:gd name="T72" fmla="*/ 303 w 540"/>
                <a:gd name="T73" fmla="*/ 165 h 541"/>
                <a:gd name="T74" fmla="*/ 262 w 540"/>
                <a:gd name="T75" fmla="*/ 237 h 541"/>
                <a:gd name="T76" fmla="*/ 252 w 540"/>
                <a:gd name="T77" fmla="*/ 257 h 541"/>
                <a:gd name="T78" fmla="*/ 262 w 540"/>
                <a:gd name="T79" fmla="*/ 273 h 541"/>
                <a:gd name="T80" fmla="*/ 272 w 540"/>
                <a:gd name="T81" fmla="*/ 283 h 541"/>
                <a:gd name="T82" fmla="*/ 324 w 540"/>
                <a:gd name="T83" fmla="*/ 360 h 541"/>
                <a:gd name="T84" fmla="*/ 195 w 540"/>
                <a:gd name="T85" fmla="*/ 463 h 541"/>
                <a:gd name="T86" fmla="*/ 457 w 540"/>
                <a:gd name="T87" fmla="*/ 273 h 541"/>
                <a:gd name="T88" fmla="*/ 406 w 540"/>
                <a:gd name="T89" fmla="*/ 273 h 541"/>
                <a:gd name="T90" fmla="*/ 406 w 540"/>
                <a:gd name="T91" fmla="*/ 324 h 541"/>
                <a:gd name="T92" fmla="*/ 380 w 540"/>
                <a:gd name="T93" fmla="*/ 324 h 541"/>
                <a:gd name="T94" fmla="*/ 380 w 540"/>
                <a:gd name="T95" fmla="*/ 273 h 541"/>
                <a:gd name="T96" fmla="*/ 324 w 540"/>
                <a:gd name="T97" fmla="*/ 273 h 541"/>
                <a:gd name="T98" fmla="*/ 324 w 540"/>
                <a:gd name="T99" fmla="*/ 242 h 541"/>
                <a:gd name="T100" fmla="*/ 380 w 540"/>
                <a:gd name="T101" fmla="*/ 242 h 541"/>
                <a:gd name="T102" fmla="*/ 380 w 540"/>
                <a:gd name="T103" fmla="*/ 191 h 541"/>
                <a:gd name="T104" fmla="*/ 406 w 540"/>
                <a:gd name="T105" fmla="*/ 191 h 541"/>
                <a:gd name="T106" fmla="*/ 406 w 540"/>
                <a:gd name="T107" fmla="*/ 242 h 541"/>
                <a:gd name="T108" fmla="*/ 457 w 540"/>
                <a:gd name="T109" fmla="*/ 242 h 541"/>
                <a:gd name="T110" fmla="*/ 457 w 540"/>
                <a:gd name="T111" fmla="*/ 273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0" h="541">
                  <a:moveTo>
                    <a:pt x="252" y="185"/>
                  </a:moveTo>
                  <a:cubicBezTo>
                    <a:pt x="252" y="160"/>
                    <a:pt x="231" y="108"/>
                    <a:pt x="195" y="108"/>
                  </a:cubicBezTo>
                  <a:cubicBezTo>
                    <a:pt x="175" y="108"/>
                    <a:pt x="159" y="119"/>
                    <a:pt x="159" y="155"/>
                  </a:cubicBezTo>
                  <a:cubicBezTo>
                    <a:pt x="159" y="185"/>
                    <a:pt x="175" y="232"/>
                    <a:pt x="211" y="232"/>
                  </a:cubicBezTo>
                  <a:cubicBezTo>
                    <a:pt x="211" y="232"/>
                    <a:pt x="252" y="227"/>
                    <a:pt x="252" y="185"/>
                  </a:cubicBezTo>
                  <a:close/>
                  <a:moveTo>
                    <a:pt x="231" y="319"/>
                  </a:moveTo>
                  <a:lnTo>
                    <a:pt x="226" y="319"/>
                  </a:lnTo>
                  <a:lnTo>
                    <a:pt x="226" y="319"/>
                  </a:lnTo>
                  <a:cubicBezTo>
                    <a:pt x="216" y="319"/>
                    <a:pt x="195" y="324"/>
                    <a:pt x="175" y="329"/>
                  </a:cubicBezTo>
                  <a:cubicBezTo>
                    <a:pt x="159" y="335"/>
                    <a:pt x="139" y="345"/>
                    <a:pt x="139" y="370"/>
                  </a:cubicBezTo>
                  <a:cubicBezTo>
                    <a:pt x="139" y="401"/>
                    <a:pt x="164" y="432"/>
                    <a:pt x="216" y="432"/>
                  </a:cubicBezTo>
                  <a:cubicBezTo>
                    <a:pt x="257" y="432"/>
                    <a:pt x="282" y="406"/>
                    <a:pt x="282" y="381"/>
                  </a:cubicBezTo>
                  <a:cubicBezTo>
                    <a:pt x="282" y="360"/>
                    <a:pt x="267" y="345"/>
                    <a:pt x="231" y="319"/>
                  </a:cubicBezTo>
                  <a:close/>
                  <a:moveTo>
                    <a:pt x="488" y="0"/>
                  </a:moveTo>
                  <a:lnTo>
                    <a:pt x="56" y="0"/>
                  </a:lnTo>
                  <a:cubicBezTo>
                    <a:pt x="26" y="0"/>
                    <a:pt x="0" y="26"/>
                    <a:pt x="0" y="57"/>
                  </a:cubicBezTo>
                  <a:lnTo>
                    <a:pt x="0" y="484"/>
                  </a:lnTo>
                  <a:cubicBezTo>
                    <a:pt x="0" y="514"/>
                    <a:pt x="26" y="540"/>
                    <a:pt x="56" y="540"/>
                  </a:cubicBezTo>
                  <a:lnTo>
                    <a:pt x="488" y="540"/>
                  </a:lnTo>
                  <a:cubicBezTo>
                    <a:pt x="514" y="540"/>
                    <a:pt x="539" y="514"/>
                    <a:pt x="539" y="484"/>
                  </a:cubicBezTo>
                  <a:lnTo>
                    <a:pt x="539" y="57"/>
                  </a:lnTo>
                  <a:cubicBezTo>
                    <a:pt x="539" y="26"/>
                    <a:pt x="514" y="0"/>
                    <a:pt x="488" y="0"/>
                  </a:cubicBezTo>
                  <a:close/>
                  <a:moveTo>
                    <a:pt x="195" y="463"/>
                  </a:moveTo>
                  <a:cubicBezTo>
                    <a:pt x="118" y="463"/>
                    <a:pt x="82" y="422"/>
                    <a:pt x="82" y="386"/>
                  </a:cubicBezTo>
                  <a:cubicBezTo>
                    <a:pt x="82" y="370"/>
                    <a:pt x="87" y="340"/>
                    <a:pt x="123" y="319"/>
                  </a:cubicBezTo>
                  <a:cubicBezTo>
                    <a:pt x="144" y="304"/>
                    <a:pt x="169" y="299"/>
                    <a:pt x="205" y="293"/>
                  </a:cubicBezTo>
                  <a:cubicBezTo>
                    <a:pt x="200" y="288"/>
                    <a:pt x="200" y="283"/>
                    <a:pt x="200" y="268"/>
                  </a:cubicBezTo>
                  <a:cubicBezTo>
                    <a:pt x="200" y="263"/>
                    <a:pt x="200" y="263"/>
                    <a:pt x="200" y="252"/>
                  </a:cubicBezTo>
                  <a:lnTo>
                    <a:pt x="190" y="252"/>
                  </a:lnTo>
                  <a:cubicBezTo>
                    <a:pt x="139" y="252"/>
                    <a:pt x="103" y="216"/>
                    <a:pt x="103" y="175"/>
                  </a:cubicBezTo>
                  <a:cubicBezTo>
                    <a:pt x="103" y="129"/>
                    <a:pt x="139" y="78"/>
                    <a:pt x="216" y="78"/>
                  </a:cubicBezTo>
                  <a:lnTo>
                    <a:pt x="329" y="78"/>
                  </a:lnTo>
                  <a:lnTo>
                    <a:pt x="318" y="88"/>
                  </a:lnTo>
                  <a:lnTo>
                    <a:pt x="303" y="103"/>
                  </a:lnTo>
                  <a:lnTo>
                    <a:pt x="298" y="108"/>
                  </a:lnTo>
                  <a:lnTo>
                    <a:pt x="277" y="108"/>
                  </a:lnTo>
                  <a:cubicBezTo>
                    <a:pt x="288" y="119"/>
                    <a:pt x="303" y="134"/>
                    <a:pt x="303" y="165"/>
                  </a:cubicBezTo>
                  <a:cubicBezTo>
                    <a:pt x="303" y="206"/>
                    <a:pt x="282" y="221"/>
                    <a:pt x="262" y="237"/>
                  </a:cubicBezTo>
                  <a:cubicBezTo>
                    <a:pt x="257" y="242"/>
                    <a:pt x="252" y="247"/>
                    <a:pt x="252" y="257"/>
                  </a:cubicBezTo>
                  <a:cubicBezTo>
                    <a:pt x="252" y="268"/>
                    <a:pt x="257" y="273"/>
                    <a:pt x="262" y="273"/>
                  </a:cubicBezTo>
                  <a:cubicBezTo>
                    <a:pt x="262" y="278"/>
                    <a:pt x="267" y="278"/>
                    <a:pt x="272" y="283"/>
                  </a:cubicBezTo>
                  <a:cubicBezTo>
                    <a:pt x="293" y="299"/>
                    <a:pt x="324" y="314"/>
                    <a:pt x="324" y="360"/>
                  </a:cubicBezTo>
                  <a:cubicBezTo>
                    <a:pt x="324" y="406"/>
                    <a:pt x="288" y="463"/>
                    <a:pt x="195" y="463"/>
                  </a:cubicBezTo>
                  <a:close/>
                  <a:moveTo>
                    <a:pt x="457" y="273"/>
                  </a:moveTo>
                  <a:lnTo>
                    <a:pt x="406" y="273"/>
                  </a:lnTo>
                  <a:lnTo>
                    <a:pt x="406" y="324"/>
                  </a:lnTo>
                  <a:lnTo>
                    <a:pt x="380" y="324"/>
                  </a:lnTo>
                  <a:lnTo>
                    <a:pt x="380" y="273"/>
                  </a:lnTo>
                  <a:lnTo>
                    <a:pt x="324" y="273"/>
                  </a:lnTo>
                  <a:lnTo>
                    <a:pt x="324" y="242"/>
                  </a:lnTo>
                  <a:lnTo>
                    <a:pt x="380" y="242"/>
                  </a:lnTo>
                  <a:lnTo>
                    <a:pt x="380" y="191"/>
                  </a:lnTo>
                  <a:lnTo>
                    <a:pt x="406" y="191"/>
                  </a:lnTo>
                  <a:lnTo>
                    <a:pt x="406" y="242"/>
                  </a:lnTo>
                  <a:lnTo>
                    <a:pt x="457" y="242"/>
                  </a:lnTo>
                  <a:lnTo>
                    <a:pt x="457" y="273"/>
                  </a:lnTo>
                  <a:close/>
                </a:path>
              </a:pathLst>
            </a:custGeom>
            <a:grpFill/>
            <a:ln>
              <a:noFill/>
            </a:ln>
            <a:effectLst/>
          </p:spPr>
          <p:txBody>
            <a:bodyPr wrap="none" anchor="ctr"/>
            <a:lstStyle/>
            <a:p>
              <a:endParaRPr lang="en-US"/>
            </a:p>
          </p:txBody>
        </p:sp>
        <p:sp>
          <p:nvSpPr>
            <p:cNvPr id="59" name="Freeform 31"/>
            <p:cNvSpPr>
              <a:spLocks noChangeAspect="1" noChangeArrowheads="1"/>
            </p:cNvSpPr>
            <p:nvPr/>
          </p:nvSpPr>
          <p:spPr bwMode="auto">
            <a:xfrm>
              <a:off x="2473298" y="5946011"/>
              <a:ext cx="362785" cy="365760"/>
            </a:xfrm>
            <a:custGeom>
              <a:avLst/>
              <a:gdLst>
                <a:gd name="T0" fmla="*/ 483 w 536"/>
                <a:gd name="T1" fmla="*/ 0 h 541"/>
                <a:gd name="T2" fmla="*/ 51 w 536"/>
                <a:gd name="T3" fmla="*/ 0 h 541"/>
                <a:gd name="T4" fmla="*/ 0 w 536"/>
                <a:gd name="T5" fmla="*/ 57 h 541"/>
                <a:gd name="T6" fmla="*/ 0 w 536"/>
                <a:gd name="T7" fmla="*/ 484 h 541"/>
                <a:gd name="T8" fmla="*/ 51 w 536"/>
                <a:gd name="T9" fmla="*/ 540 h 541"/>
                <a:gd name="T10" fmla="*/ 483 w 536"/>
                <a:gd name="T11" fmla="*/ 540 h 541"/>
                <a:gd name="T12" fmla="*/ 535 w 536"/>
                <a:gd name="T13" fmla="*/ 484 h 541"/>
                <a:gd name="T14" fmla="*/ 535 w 536"/>
                <a:gd name="T15" fmla="*/ 57 h 541"/>
                <a:gd name="T16" fmla="*/ 483 w 536"/>
                <a:gd name="T17" fmla="*/ 0 h 541"/>
                <a:gd name="T18" fmla="*/ 159 w 536"/>
                <a:gd name="T19" fmla="*/ 458 h 541"/>
                <a:gd name="T20" fmla="*/ 82 w 536"/>
                <a:gd name="T21" fmla="*/ 458 h 541"/>
                <a:gd name="T22" fmla="*/ 82 w 536"/>
                <a:gd name="T23" fmla="*/ 216 h 541"/>
                <a:gd name="T24" fmla="*/ 159 w 536"/>
                <a:gd name="T25" fmla="*/ 216 h 541"/>
                <a:gd name="T26" fmla="*/ 159 w 536"/>
                <a:gd name="T27" fmla="*/ 458 h 541"/>
                <a:gd name="T28" fmla="*/ 118 w 536"/>
                <a:gd name="T29" fmla="*/ 170 h 541"/>
                <a:gd name="T30" fmla="*/ 72 w 536"/>
                <a:gd name="T31" fmla="*/ 124 h 541"/>
                <a:gd name="T32" fmla="*/ 118 w 536"/>
                <a:gd name="T33" fmla="*/ 72 h 541"/>
                <a:gd name="T34" fmla="*/ 170 w 536"/>
                <a:gd name="T35" fmla="*/ 124 h 541"/>
                <a:gd name="T36" fmla="*/ 118 w 536"/>
                <a:gd name="T37" fmla="*/ 170 h 541"/>
                <a:gd name="T38" fmla="*/ 457 w 536"/>
                <a:gd name="T39" fmla="*/ 458 h 541"/>
                <a:gd name="T40" fmla="*/ 375 w 536"/>
                <a:gd name="T41" fmla="*/ 458 h 541"/>
                <a:gd name="T42" fmla="*/ 375 w 536"/>
                <a:gd name="T43" fmla="*/ 314 h 541"/>
                <a:gd name="T44" fmla="*/ 334 w 536"/>
                <a:gd name="T45" fmla="*/ 278 h 541"/>
                <a:gd name="T46" fmla="*/ 293 w 536"/>
                <a:gd name="T47" fmla="*/ 314 h 541"/>
                <a:gd name="T48" fmla="*/ 293 w 536"/>
                <a:gd name="T49" fmla="*/ 458 h 541"/>
                <a:gd name="T50" fmla="*/ 216 w 536"/>
                <a:gd name="T51" fmla="*/ 458 h 541"/>
                <a:gd name="T52" fmla="*/ 216 w 536"/>
                <a:gd name="T53" fmla="*/ 216 h 541"/>
                <a:gd name="T54" fmla="*/ 293 w 536"/>
                <a:gd name="T55" fmla="*/ 216 h 541"/>
                <a:gd name="T56" fmla="*/ 293 w 536"/>
                <a:gd name="T57" fmla="*/ 247 h 541"/>
                <a:gd name="T58" fmla="*/ 360 w 536"/>
                <a:gd name="T59" fmla="*/ 211 h 541"/>
                <a:gd name="T60" fmla="*/ 457 w 536"/>
                <a:gd name="T61" fmla="*/ 304 h 541"/>
                <a:gd name="T62" fmla="*/ 457 w 536"/>
                <a:gd name="T63" fmla="*/ 458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6" h="541">
                  <a:moveTo>
                    <a:pt x="483" y="0"/>
                  </a:moveTo>
                  <a:lnTo>
                    <a:pt x="51" y="0"/>
                  </a:lnTo>
                  <a:cubicBezTo>
                    <a:pt x="26" y="0"/>
                    <a:pt x="0" y="26"/>
                    <a:pt x="0" y="57"/>
                  </a:cubicBezTo>
                  <a:lnTo>
                    <a:pt x="0" y="484"/>
                  </a:lnTo>
                  <a:cubicBezTo>
                    <a:pt x="0" y="514"/>
                    <a:pt x="26" y="540"/>
                    <a:pt x="51" y="540"/>
                  </a:cubicBezTo>
                  <a:lnTo>
                    <a:pt x="483" y="540"/>
                  </a:lnTo>
                  <a:cubicBezTo>
                    <a:pt x="514" y="540"/>
                    <a:pt x="535" y="514"/>
                    <a:pt x="535" y="484"/>
                  </a:cubicBezTo>
                  <a:lnTo>
                    <a:pt x="535" y="57"/>
                  </a:lnTo>
                  <a:cubicBezTo>
                    <a:pt x="535" y="26"/>
                    <a:pt x="514" y="0"/>
                    <a:pt x="483" y="0"/>
                  </a:cubicBezTo>
                  <a:close/>
                  <a:moveTo>
                    <a:pt x="159" y="458"/>
                  </a:moveTo>
                  <a:lnTo>
                    <a:pt x="82" y="458"/>
                  </a:lnTo>
                  <a:lnTo>
                    <a:pt x="82" y="216"/>
                  </a:lnTo>
                  <a:lnTo>
                    <a:pt x="159" y="216"/>
                  </a:lnTo>
                  <a:lnTo>
                    <a:pt x="159" y="458"/>
                  </a:lnTo>
                  <a:close/>
                  <a:moveTo>
                    <a:pt x="118" y="170"/>
                  </a:moveTo>
                  <a:cubicBezTo>
                    <a:pt x="93" y="170"/>
                    <a:pt x="72" y="150"/>
                    <a:pt x="72" y="124"/>
                  </a:cubicBezTo>
                  <a:cubicBezTo>
                    <a:pt x="72" y="98"/>
                    <a:pt x="90" y="72"/>
                    <a:pt x="118" y="72"/>
                  </a:cubicBezTo>
                  <a:cubicBezTo>
                    <a:pt x="147" y="72"/>
                    <a:pt x="170" y="98"/>
                    <a:pt x="170" y="124"/>
                  </a:cubicBezTo>
                  <a:cubicBezTo>
                    <a:pt x="170" y="150"/>
                    <a:pt x="149" y="170"/>
                    <a:pt x="118" y="170"/>
                  </a:cubicBezTo>
                  <a:close/>
                  <a:moveTo>
                    <a:pt x="457" y="458"/>
                  </a:moveTo>
                  <a:lnTo>
                    <a:pt x="375" y="458"/>
                  </a:lnTo>
                  <a:lnTo>
                    <a:pt x="375" y="314"/>
                  </a:lnTo>
                  <a:cubicBezTo>
                    <a:pt x="375" y="293"/>
                    <a:pt x="355" y="278"/>
                    <a:pt x="334" y="278"/>
                  </a:cubicBezTo>
                  <a:cubicBezTo>
                    <a:pt x="314" y="278"/>
                    <a:pt x="293" y="293"/>
                    <a:pt x="293" y="314"/>
                  </a:cubicBezTo>
                  <a:lnTo>
                    <a:pt x="293" y="458"/>
                  </a:lnTo>
                  <a:lnTo>
                    <a:pt x="216" y="458"/>
                  </a:lnTo>
                  <a:lnTo>
                    <a:pt x="216" y="216"/>
                  </a:lnTo>
                  <a:lnTo>
                    <a:pt x="293" y="216"/>
                  </a:lnTo>
                  <a:lnTo>
                    <a:pt x="293" y="247"/>
                  </a:lnTo>
                  <a:cubicBezTo>
                    <a:pt x="308" y="227"/>
                    <a:pt x="339" y="211"/>
                    <a:pt x="360" y="211"/>
                  </a:cubicBezTo>
                  <a:cubicBezTo>
                    <a:pt x="411" y="211"/>
                    <a:pt x="457" y="252"/>
                    <a:pt x="457" y="304"/>
                  </a:cubicBezTo>
                  <a:lnTo>
                    <a:pt x="457" y="458"/>
                  </a:lnTo>
                  <a:close/>
                </a:path>
              </a:pathLst>
            </a:custGeom>
            <a:grpFill/>
            <a:ln>
              <a:noFill/>
            </a:ln>
            <a:effectLst/>
          </p:spPr>
          <p:txBody>
            <a:bodyPr wrap="none" anchor="ctr"/>
            <a:lstStyle/>
            <a:p>
              <a:endParaRPr lang="en-US"/>
            </a:p>
          </p:txBody>
        </p:sp>
        <p:sp>
          <p:nvSpPr>
            <p:cNvPr id="60" name="Freeform 33"/>
            <p:cNvSpPr>
              <a:spLocks noChangeAspect="1" noChangeArrowheads="1"/>
            </p:cNvSpPr>
            <p:nvPr/>
          </p:nvSpPr>
          <p:spPr bwMode="auto">
            <a:xfrm>
              <a:off x="1602680" y="5939047"/>
              <a:ext cx="362785" cy="365760"/>
            </a:xfrm>
            <a:custGeom>
              <a:avLst/>
              <a:gdLst>
                <a:gd name="T0" fmla="*/ 483 w 540"/>
                <a:gd name="T1" fmla="*/ 0 h 541"/>
                <a:gd name="T2" fmla="*/ 56 w 540"/>
                <a:gd name="T3" fmla="*/ 0 h 541"/>
                <a:gd name="T4" fmla="*/ 0 w 540"/>
                <a:gd name="T5" fmla="*/ 57 h 541"/>
                <a:gd name="T6" fmla="*/ 0 w 540"/>
                <a:gd name="T7" fmla="*/ 484 h 541"/>
                <a:gd name="T8" fmla="*/ 56 w 540"/>
                <a:gd name="T9" fmla="*/ 540 h 541"/>
                <a:gd name="T10" fmla="*/ 483 w 540"/>
                <a:gd name="T11" fmla="*/ 540 h 541"/>
                <a:gd name="T12" fmla="*/ 539 w 540"/>
                <a:gd name="T13" fmla="*/ 484 h 541"/>
                <a:gd name="T14" fmla="*/ 539 w 540"/>
                <a:gd name="T15" fmla="*/ 57 h 541"/>
                <a:gd name="T16" fmla="*/ 483 w 540"/>
                <a:gd name="T17" fmla="*/ 0 h 541"/>
                <a:gd name="T18" fmla="*/ 375 w 540"/>
                <a:gd name="T19" fmla="*/ 242 h 541"/>
                <a:gd name="T20" fmla="*/ 298 w 540"/>
                <a:gd name="T21" fmla="*/ 242 h 541"/>
                <a:gd name="T22" fmla="*/ 298 w 540"/>
                <a:gd name="T23" fmla="*/ 350 h 541"/>
                <a:gd name="T24" fmla="*/ 323 w 540"/>
                <a:gd name="T25" fmla="*/ 381 h 541"/>
                <a:gd name="T26" fmla="*/ 375 w 540"/>
                <a:gd name="T27" fmla="*/ 381 h 541"/>
                <a:gd name="T28" fmla="*/ 375 w 540"/>
                <a:gd name="T29" fmla="*/ 458 h 541"/>
                <a:gd name="T30" fmla="*/ 318 w 540"/>
                <a:gd name="T31" fmla="*/ 463 h 541"/>
                <a:gd name="T32" fmla="*/ 215 w 540"/>
                <a:gd name="T33" fmla="*/ 370 h 541"/>
                <a:gd name="T34" fmla="*/ 215 w 540"/>
                <a:gd name="T35" fmla="*/ 242 h 541"/>
                <a:gd name="T36" fmla="*/ 159 w 540"/>
                <a:gd name="T37" fmla="*/ 242 h 541"/>
                <a:gd name="T38" fmla="*/ 159 w 540"/>
                <a:gd name="T39" fmla="*/ 170 h 541"/>
                <a:gd name="T40" fmla="*/ 236 w 540"/>
                <a:gd name="T41" fmla="*/ 83 h 541"/>
                <a:gd name="T42" fmla="*/ 298 w 540"/>
                <a:gd name="T43" fmla="*/ 83 h 541"/>
                <a:gd name="T44" fmla="*/ 298 w 540"/>
                <a:gd name="T45" fmla="*/ 165 h 541"/>
                <a:gd name="T46" fmla="*/ 375 w 540"/>
                <a:gd name="T47" fmla="*/ 165 h 541"/>
                <a:gd name="T48" fmla="*/ 375 w 540"/>
                <a:gd name="T49" fmla="*/ 24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0" h="541">
                  <a:moveTo>
                    <a:pt x="483" y="0"/>
                  </a:moveTo>
                  <a:lnTo>
                    <a:pt x="56" y="0"/>
                  </a:lnTo>
                  <a:cubicBezTo>
                    <a:pt x="25" y="0"/>
                    <a:pt x="0" y="26"/>
                    <a:pt x="0" y="57"/>
                  </a:cubicBezTo>
                  <a:lnTo>
                    <a:pt x="0" y="484"/>
                  </a:lnTo>
                  <a:cubicBezTo>
                    <a:pt x="0" y="514"/>
                    <a:pt x="25" y="540"/>
                    <a:pt x="56" y="540"/>
                  </a:cubicBezTo>
                  <a:lnTo>
                    <a:pt x="483" y="540"/>
                  </a:lnTo>
                  <a:cubicBezTo>
                    <a:pt x="513" y="540"/>
                    <a:pt x="539" y="514"/>
                    <a:pt x="539" y="484"/>
                  </a:cubicBezTo>
                  <a:lnTo>
                    <a:pt x="539" y="57"/>
                  </a:lnTo>
                  <a:cubicBezTo>
                    <a:pt x="539" y="26"/>
                    <a:pt x="513" y="0"/>
                    <a:pt x="483" y="0"/>
                  </a:cubicBezTo>
                  <a:close/>
                  <a:moveTo>
                    <a:pt x="375" y="242"/>
                  </a:moveTo>
                  <a:lnTo>
                    <a:pt x="298" y="242"/>
                  </a:lnTo>
                  <a:lnTo>
                    <a:pt x="298" y="350"/>
                  </a:lnTo>
                  <a:cubicBezTo>
                    <a:pt x="298" y="365"/>
                    <a:pt x="298" y="381"/>
                    <a:pt x="323" y="381"/>
                  </a:cubicBezTo>
                  <a:lnTo>
                    <a:pt x="375" y="381"/>
                  </a:lnTo>
                  <a:lnTo>
                    <a:pt x="375" y="458"/>
                  </a:lnTo>
                  <a:cubicBezTo>
                    <a:pt x="375" y="458"/>
                    <a:pt x="349" y="463"/>
                    <a:pt x="318" y="463"/>
                  </a:cubicBezTo>
                  <a:cubicBezTo>
                    <a:pt x="251" y="463"/>
                    <a:pt x="215" y="417"/>
                    <a:pt x="215" y="370"/>
                  </a:cubicBezTo>
                  <a:lnTo>
                    <a:pt x="215" y="242"/>
                  </a:lnTo>
                  <a:lnTo>
                    <a:pt x="159" y="242"/>
                  </a:lnTo>
                  <a:lnTo>
                    <a:pt x="159" y="170"/>
                  </a:lnTo>
                  <a:cubicBezTo>
                    <a:pt x="226" y="165"/>
                    <a:pt x="231" y="114"/>
                    <a:pt x="236" y="83"/>
                  </a:cubicBezTo>
                  <a:lnTo>
                    <a:pt x="298" y="83"/>
                  </a:lnTo>
                  <a:lnTo>
                    <a:pt x="298" y="165"/>
                  </a:lnTo>
                  <a:lnTo>
                    <a:pt x="375" y="165"/>
                  </a:lnTo>
                  <a:lnTo>
                    <a:pt x="375" y="242"/>
                  </a:lnTo>
                  <a:close/>
                </a:path>
              </a:pathLst>
            </a:custGeom>
            <a:grpFill/>
            <a:ln>
              <a:noFill/>
            </a:ln>
            <a:effectLst/>
          </p:spPr>
          <p:txBody>
            <a:bodyPr wrap="none" anchor="ctr"/>
            <a:lstStyle/>
            <a:p>
              <a:endParaRPr lang="en-US"/>
            </a:p>
          </p:txBody>
        </p:sp>
      </p:grpSp>
      <p:sp>
        <p:nvSpPr>
          <p:cNvPr id="61" name="Text Placeholder 3"/>
          <p:cNvSpPr txBox="1">
            <a:spLocks/>
          </p:cNvSpPr>
          <p:nvPr/>
        </p:nvSpPr>
        <p:spPr>
          <a:xfrm>
            <a:off x="6515430" y="4510006"/>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67" b="1" kern="1200" baseline="0">
                <a:solidFill>
                  <a:schemeClr val="tx1">
                    <a:lumMod val="65000"/>
                    <a:lumOff val="35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2">
                    <a:lumMod val="50000"/>
                  </a:schemeClr>
                </a:solidFill>
              </a:rPr>
              <a:t>Morgan Sager</a:t>
            </a:r>
          </a:p>
        </p:txBody>
      </p:sp>
      <p:sp>
        <p:nvSpPr>
          <p:cNvPr id="62" name="Text Placeholder 3"/>
          <p:cNvSpPr txBox="1">
            <a:spLocks/>
          </p:cNvSpPr>
          <p:nvPr/>
        </p:nvSpPr>
        <p:spPr>
          <a:xfrm flipH="1">
            <a:off x="6515430" y="4860010"/>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2">
                    <a:lumMod val="50000"/>
                  </a:schemeClr>
                </a:solidFill>
              </a:rPr>
              <a:t>CFO</a:t>
            </a:r>
          </a:p>
        </p:txBody>
      </p:sp>
      <p:cxnSp>
        <p:nvCxnSpPr>
          <p:cNvPr id="63" name="Straight Connector 62"/>
          <p:cNvCxnSpPr/>
          <p:nvPr/>
        </p:nvCxnSpPr>
        <p:spPr>
          <a:xfrm>
            <a:off x="6363030" y="4824841"/>
            <a:ext cx="2438400" cy="2117"/>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4" name="Text Placeholder 3"/>
          <p:cNvSpPr txBox="1">
            <a:spLocks/>
          </p:cNvSpPr>
          <p:nvPr/>
        </p:nvSpPr>
        <p:spPr>
          <a:xfrm>
            <a:off x="6363030" y="5192164"/>
            <a:ext cx="2438400" cy="689707"/>
          </a:xfrm>
          <a:prstGeom prst="rect">
            <a:avLst/>
          </a:prstGeom>
        </p:spPr>
        <p:txBody>
          <a:bodyPr vert="horz" wrap="square"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333" b="0"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sz="1200" dirty="0">
                <a:solidFill>
                  <a:schemeClr val="bg2">
                    <a:lumMod val="50000"/>
                  </a:schemeClr>
                </a:solidFill>
              </a:rPr>
              <a:t>Lorem ipsum dolor sit amet, consectetur adipiscing elit, sed do eiusmod tempor incididunt ut labore et dolore.</a:t>
            </a:r>
          </a:p>
        </p:txBody>
      </p:sp>
      <p:grpSp>
        <p:nvGrpSpPr>
          <p:cNvPr id="65" name="Group 64"/>
          <p:cNvGrpSpPr/>
          <p:nvPr/>
        </p:nvGrpSpPr>
        <p:grpSpPr>
          <a:xfrm>
            <a:off x="9213328" y="5950156"/>
            <a:ext cx="2114814" cy="372724"/>
            <a:chOff x="721269" y="5939047"/>
            <a:chExt cx="2114814" cy="372724"/>
          </a:xfrm>
          <a:solidFill>
            <a:schemeClr val="bg2">
              <a:lumMod val="50000"/>
            </a:schemeClr>
          </a:solidFill>
        </p:grpSpPr>
        <p:sp>
          <p:nvSpPr>
            <p:cNvPr id="66" name="Freeform 32"/>
            <p:cNvSpPr>
              <a:spLocks noChangeAspect="1" noChangeArrowheads="1"/>
            </p:cNvSpPr>
            <p:nvPr/>
          </p:nvSpPr>
          <p:spPr bwMode="auto">
            <a:xfrm>
              <a:off x="1162819" y="5939047"/>
              <a:ext cx="365760" cy="365760"/>
            </a:xfrm>
            <a:custGeom>
              <a:avLst/>
              <a:gdLst>
                <a:gd name="T0" fmla="*/ 489 w 541"/>
                <a:gd name="T1" fmla="*/ 0 h 541"/>
                <a:gd name="T2" fmla="*/ 57 w 541"/>
                <a:gd name="T3" fmla="*/ 0 h 541"/>
                <a:gd name="T4" fmla="*/ 0 w 541"/>
                <a:gd name="T5" fmla="*/ 57 h 541"/>
                <a:gd name="T6" fmla="*/ 0 w 541"/>
                <a:gd name="T7" fmla="*/ 484 h 541"/>
                <a:gd name="T8" fmla="*/ 57 w 541"/>
                <a:gd name="T9" fmla="*/ 540 h 541"/>
                <a:gd name="T10" fmla="*/ 489 w 541"/>
                <a:gd name="T11" fmla="*/ 540 h 541"/>
                <a:gd name="T12" fmla="*/ 540 w 541"/>
                <a:gd name="T13" fmla="*/ 484 h 541"/>
                <a:gd name="T14" fmla="*/ 540 w 541"/>
                <a:gd name="T15" fmla="*/ 57 h 541"/>
                <a:gd name="T16" fmla="*/ 489 w 541"/>
                <a:gd name="T17" fmla="*/ 0 h 541"/>
                <a:gd name="T18" fmla="*/ 298 w 541"/>
                <a:gd name="T19" fmla="*/ 386 h 541"/>
                <a:gd name="T20" fmla="*/ 242 w 541"/>
                <a:gd name="T21" fmla="*/ 360 h 541"/>
                <a:gd name="T22" fmla="*/ 216 w 541"/>
                <a:gd name="T23" fmla="*/ 448 h 541"/>
                <a:gd name="T24" fmla="*/ 211 w 541"/>
                <a:gd name="T25" fmla="*/ 453 h 541"/>
                <a:gd name="T26" fmla="*/ 185 w 541"/>
                <a:gd name="T27" fmla="*/ 463 h 541"/>
                <a:gd name="T28" fmla="*/ 160 w 541"/>
                <a:gd name="T29" fmla="*/ 432 h 541"/>
                <a:gd name="T30" fmla="*/ 160 w 541"/>
                <a:gd name="T31" fmla="*/ 432 h 541"/>
                <a:gd name="T32" fmla="*/ 160 w 541"/>
                <a:gd name="T33" fmla="*/ 432 h 541"/>
                <a:gd name="T34" fmla="*/ 160 w 541"/>
                <a:gd name="T35" fmla="*/ 427 h 541"/>
                <a:gd name="T36" fmla="*/ 211 w 541"/>
                <a:gd name="T37" fmla="*/ 278 h 541"/>
                <a:gd name="T38" fmla="*/ 206 w 541"/>
                <a:gd name="T39" fmla="*/ 237 h 541"/>
                <a:gd name="T40" fmla="*/ 252 w 541"/>
                <a:gd name="T41" fmla="*/ 175 h 541"/>
                <a:gd name="T42" fmla="*/ 288 w 541"/>
                <a:gd name="T43" fmla="*/ 211 h 541"/>
                <a:gd name="T44" fmla="*/ 262 w 541"/>
                <a:gd name="T45" fmla="*/ 293 h 541"/>
                <a:gd name="T46" fmla="*/ 298 w 541"/>
                <a:gd name="T47" fmla="*/ 329 h 541"/>
                <a:gd name="T48" fmla="*/ 386 w 541"/>
                <a:gd name="T49" fmla="*/ 237 h 541"/>
                <a:gd name="T50" fmla="*/ 273 w 541"/>
                <a:gd name="T51" fmla="*/ 129 h 541"/>
                <a:gd name="T52" fmla="*/ 160 w 541"/>
                <a:gd name="T53" fmla="*/ 237 h 541"/>
                <a:gd name="T54" fmla="*/ 170 w 541"/>
                <a:gd name="T55" fmla="*/ 288 h 541"/>
                <a:gd name="T56" fmla="*/ 175 w 541"/>
                <a:gd name="T57" fmla="*/ 299 h 541"/>
                <a:gd name="T58" fmla="*/ 149 w 541"/>
                <a:gd name="T59" fmla="*/ 329 h 541"/>
                <a:gd name="T60" fmla="*/ 124 w 541"/>
                <a:gd name="T61" fmla="*/ 314 h 541"/>
                <a:gd name="T62" fmla="*/ 103 w 541"/>
                <a:gd name="T63" fmla="*/ 232 h 541"/>
                <a:gd name="T64" fmla="*/ 268 w 541"/>
                <a:gd name="T65" fmla="*/ 72 h 541"/>
                <a:gd name="T66" fmla="*/ 437 w 541"/>
                <a:gd name="T67" fmla="*/ 232 h 541"/>
                <a:gd name="T68" fmla="*/ 298 w 541"/>
                <a:gd name="T69" fmla="*/ 386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1" h="541">
                  <a:moveTo>
                    <a:pt x="489" y="0"/>
                  </a:moveTo>
                  <a:lnTo>
                    <a:pt x="57" y="0"/>
                  </a:lnTo>
                  <a:cubicBezTo>
                    <a:pt x="26" y="0"/>
                    <a:pt x="0" y="26"/>
                    <a:pt x="0" y="57"/>
                  </a:cubicBezTo>
                  <a:lnTo>
                    <a:pt x="0" y="484"/>
                  </a:lnTo>
                  <a:cubicBezTo>
                    <a:pt x="0" y="514"/>
                    <a:pt x="26" y="540"/>
                    <a:pt x="57" y="540"/>
                  </a:cubicBezTo>
                  <a:lnTo>
                    <a:pt x="489" y="540"/>
                  </a:lnTo>
                  <a:cubicBezTo>
                    <a:pt x="514" y="540"/>
                    <a:pt x="540" y="514"/>
                    <a:pt x="540" y="484"/>
                  </a:cubicBezTo>
                  <a:lnTo>
                    <a:pt x="540" y="57"/>
                  </a:lnTo>
                  <a:cubicBezTo>
                    <a:pt x="540" y="26"/>
                    <a:pt x="514" y="0"/>
                    <a:pt x="489" y="0"/>
                  </a:cubicBezTo>
                  <a:close/>
                  <a:moveTo>
                    <a:pt x="298" y="386"/>
                  </a:moveTo>
                  <a:cubicBezTo>
                    <a:pt x="278" y="386"/>
                    <a:pt x="257" y="376"/>
                    <a:pt x="242" y="360"/>
                  </a:cubicBezTo>
                  <a:lnTo>
                    <a:pt x="216" y="448"/>
                  </a:lnTo>
                  <a:lnTo>
                    <a:pt x="211" y="453"/>
                  </a:lnTo>
                  <a:cubicBezTo>
                    <a:pt x="206" y="458"/>
                    <a:pt x="201" y="463"/>
                    <a:pt x="185" y="463"/>
                  </a:cubicBezTo>
                  <a:cubicBezTo>
                    <a:pt x="170" y="463"/>
                    <a:pt x="160" y="453"/>
                    <a:pt x="160" y="432"/>
                  </a:cubicBezTo>
                  <a:lnTo>
                    <a:pt x="160" y="432"/>
                  </a:lnTo>
                  <a:lnTo>
                    <a:pt x="160" y="432"/>
                  </a:lnTo>
                  <a:lnTo>
                    <a:pt x="160" y="427"/>
                  </a:lnTo>
                  <a:lnTo>
                    <a:pt x="211" y="278"/>
                  </a:lnTo>
                  <a:cubicBezTo>
                    <a:pt x="211" y="278"/>
                    <a:pt x="206" y="263"/>
                    <a:pt x="206" y="237"/>
                  </a:cubicBezTo>
                  <a:cubicBezTo>
                    <a:pt x="206" y="191"/>
                    <a:pt x="227" y="175"/>
                    <a:pt x="252" y="175"/>
                  </a:cubicBezTo>
                  <a:cubicBezTo>
                    <a:pt x="268" y="175"/>
                    <a:pt x="288" y="185"/>
                    <a:pt x="288" y="211"/>
                  </a:cubicBezTo>
                  <a:cubicBezTo>
                    <a:pt x="288" y="247"/>
                    <a:pt x="262" y="268"/>
                    <a:pt x="262" y="293"/>
                  </a:cubicBezTo>
                  <a:cubicBezTo>
                    <a:pt x="262" y="309"/>
                    <a:pt x="278" y="329"/>
                    <a:pt x="298" y="329"/>
                  </a:cubicBezTo>
                  <a:cubicBezTo>
                    <a:pt x="360" y="329"/>
                    <a:pt x="386" y="278"/>
                    <a:pt x="386" y="237"/>
                  </a:cubicBezTo>
                  <a:cubicBezTo>
                    <a:pt x="386" y="175"/>
                    <a:pt x="334" y="129"/>
                    <a:pt x="273" y="129"/>
                  </a:cubicBezTo>
                  <a:cubicBezTo>
                    <a:pt x="211" y="129"/>
                    <a:pt x="160" y="175"/>
                    <a:pt x="160" y="237"/>
                  </a:cubicBezTo>
                  <a:cubicBezTo>
                    <a:pt x="160" y="252"/>
                    <a:pt x="165" y="273"/>
                    <a:pt x="170" y="288"/>
                  </a:cubicBezTo>
                  <a:cubicBezTo>
                    <a:pt x="175" y="293"/>
                    <a:pt x="175" y="293"/>
                    <a:pt x="175" y="299"/>
                  </a:cubicBezTo>
                  <a:cubicBezTo>
                    <a:pt x="175" y="314"/>
                    <a:pt x="165" y="329"/>
                    <a:pt x="149" y="329"/>
                  </a:cubicBezTo>
                  <a:cubicBezTo>
                    <a:pt x="139" y="329"/>
                    <a:pt x="129" y="324"/>
                    <a:pt x="124" y="314"/>
                  </a:cubicBezTo>
                  <a:cubicBezTo>
                    <a:pt x="108" y="288"/>
                    <a:pt x="103" y="263"/>
                    <a:pt x="103" y="232"/>
                  </a:cubicBezTo>
                  <a:cubicBezTo>
                    <a:pt x="103" y="144"/>
                    <a:pt x="175" y="72"/>
                    <a:pt x="268" y="72"/>
                  </a:cubicBezTo>
                  <a:cubicBezTo>
                    <a:pt x="360" y="72"/>
                    <a:pt x="437" y="144"/>
                    <a:pt x="437" y="232"/>
                  </a:cubicBezTo>
                  <a:cubicBezTo>
                    <a:pt x="437" y="309"/>
                    <a:pt x="396" y="386"/>
                    <a:pt x="298" y="386"/>
                  </a:cubicBezTo>
                  <a:close/>
                </a:path>
              </a:pathLst>
            </a:custGeom>
            <a:grpFill/>
            <a:ln>
              <a:noFill/>
            </a:ln>
            <a:effectLst/>
          </p:spPr>
          <p:txBody>
            <a:bodyPr wrap="none" anchor="ctr"/>
            <a:lstStyle/>
            <a:p>
              <a:endParaRPr lang="en-US"/>
            </a:p>
          </p:txBody>
        </p:sp>
        <p:sp>
          <p:nvSpPr>
            <p:cNvPr id="67" name="Freeform 28"/>
            <p:cNvSpPr>
              <a:spLocks noChangeAspect="1" noChangeArrowheads="1"/>
            </p:cNvSpPr>
            <p:nvPr/>
          </p:nvSpPr>
          <p:spPr bwMode="auto">
            <a:xfrm>
              <a:off x="721269" y="5939047"/>
              <a:ext cx="362787" cy="365760"/>
            </a:xfrm>
            <a:custGeom>
              <a:avLst/>
              <a:gdLst>
                <a:gd name="T0" fmla="*/ 483 w 540"/>
                <a:gd name="T1" fmla="*/ 0 h 541"/>
                <a:gd name="T2" fmla="*/ 56 w 540"/>
                <a:gd name="T3" fmla="*/ 0 h 541"/>
                <a:gd name="T4" fmla="*/ 0 w 540"/>
                <a:gd name="T5" fmla="*/ 57 h 541"/>
                <a:gd name="T6" fmla="*/ 0 w 540"/>
                <a:gd name="T7" fmla="*/ 483 h 541"/>
                <a:gd name="T8" fmla="*/ 56 w 540"/>
                <a:gd name="T9" fmla="*/ 540 h 541"/>
                <a:gd name="T10" fmla="*/ 483 w 540"/>
                <a:gd name="T11" fmla="*/ 540 h 541"/>
                <a:gd name="T12" fmla="*/ 539 w 540"/>
                <a:gd name="T13" fmla="*/ 483 h 541"/>
                <a:gd name="T14" fmla="*/ 539 w 540"/>
                <a:gd name="T15" fmla="*/ 57 h 541"/>
                <a:gd name="T16" fmla="*/ 483 w 540"/>
                <a:gd name="T17" fmla="*/ 0 h 541"/>
                <a:gd name="T18" fmla="*/ 457 w 540"/>
                <a:gd name="T19" fmla="*/ 57 h 541"/>
                <a:gd name="T20" fmla="*/ 457 w 540"/>
                <a:gd name="T21" fmla="*/ 139 h 541"/>
                <a:gd name="T22" fmla="*/ 405 w 540"/>
                <a:gd name="T23" fmla="*/ 139 h 541"/>
                <a:gd name="T24" fmla="*/ 375 w 540"/>
                <a:gd name="T25" fmla="*/ 165 h 541"/>
                <a:gd name="T26" fmla="*/ 375 w 540"/>
                <a:gd name="T27" fmla="*/ 216 h 541"/>
                <a:gd name="T28" fmla="*/ 457 w 540"/>
                <a:gd name="T29" fmla="*/ 216 h 541"/>
                <a:gd name="T30" fmla="*/ 457 w 540"/>
                <a:gd name="T31" fmla="*/ 298 h 541"/>
                <a:gd name="T32" fmla="*/ 375 w 540"/>
                <a:gd name="T33" fmla="*/ 298 h 541"/>
                <a:gd name="T34" fmla="*/ 375 w 540"/>
                <a:gd name="T35" fmla="*/ 483 h 541"/>
                <a:gd name="T36" fmla="*/ 298 w 540"/>
                <a:gd name="T37" fmla="*/ 483 h 541"/>
                <a:gd name="T38" fmla="*/ 298 w 540"/>
                <a:gd name="T39" fmla="*/ 298 h 541"/>
                <a:gd name="T40" fmla="*/ 241 w 540"/>
                <a:gd name="T41" fmla="*/ 298 h 541"/>
                <a:gd name="T42" fmla="*/ 241 w 540"/>
                <a:gd name="T43" fmla="*/ 216 h 541"/>
                <a:gd name="T44" fmla="*/ 298 w 540"/>
                <a:gd name="T45" fmla="*/ 216 h 541"/>
                <a:gd name="T46" fmla="*/ 298 w 540"/>
                <a:gd name="T47" fmla="*/ 149 h 541"/>
                <a:gd name="T48" fmla="*/ 390 w 540"/>
                <a:gd name="T49" fmla="*/ 57 h 541"/>
                <a:gd name="T50" fmla="*/ 457 w 540"/>
                <a:gd name="T51" fmla="*/ 5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41">
                  <a:moveTo>
                    <a:pt x="483" y="0"/>
                  </a:moveTo>
                  <a:lnTo>
                    <a:pt x="56" y="0"/>
                  </a:lnTo>
                  <a:cubicBezTo>
                    <a:pt x="25" y="0"/>
                    <a:pt x="0" y="26"/>
                    <a:pt x="0" y="57"/>
                  </a:cubicBezTo>
                  <a:lnTo>
                    <a:pt x="0" y="483"/>
                  </a:lnTo>
                  <a:cubicBezTo>
                    <a:pt x="0" y="514"/>
                    <a:pt x="25" y="540"/>
                    <a:pt x="56" y="540"/>
                  </a:cubicBezTo>
                  <a:lnTo>
                    <a:pt x="483" y="540"/>
                  </a:lnTo>
                  <a:cubicBezTo>
                    <a:pt x="513" y="540"/>
                    <a:pt x="539" y="514"/>
                    <a:pt x="539" y="483"/>
                  </a:cubicBezTo>
                  <a:lnTo>
                    <a:pt x="539" y="57"/>
                  </a:lnTo>
                  <a:cubicBezTo>
                    <a:pt x="539" y="26"/>
                    <a:pt x="513" y="0"/>
                    <a:pt x="483" y="0"/>
                  </a:cubicBezTo>
                  <a:close/>
                  <a:moveTo>
                    <a:pt x="457" y="57"/>
                  </a:moveTo>
                  <a:lnTo>
                    <a:pt x="457" y="139"/>
                  </a:lnTo>
                  <a:lnTo>
                    <a:pt x="405" y="139"/>
                  </a:lnTo>
                  <a:cubicBezTo>
                    <a:pt x="385" y="139"/>
                    <a:pt x="375" y="149"/>
                    <a:pt x="375" y="165"/>
                  </a:cubicBezTo>
                  <a:lnTo>
                    <a:pt x="375" y="216"/>
                  </a:lnTo>
                  <a:lnTo>
                    <a:pt x="457" y="216"/>
                  </a:lnTo>
                  <a:lnTo>
                    <a:pt x="457" y="298"/>
                  </a:lnTo>
                  <a:lnTo>
                    <a:pt x="375" y="298"/>
                  </a:lnTo>
                  <a:lnTo>
                    <a:pt x="375" y="483"/>
                  </a:lnTo>
                  <a:lnTo>
                    <a:pt x="298" y="483"/>
                  </a:lnTo>
                  <a:lnTo>
                    <a:pt x="298" y="298"/>
                  </a:lnTo>
                  <a:lnTo>
                    <a:pt x="241" y="298"/>
                  </a:lnTo>
                  <a:lnTo>
                    <a:pt x="241" y="216"/>
                  </a:lnTo>
                  <a:lnTo>
                    <a:pt x="298" y="216"/>
                  </a:lnTo>
                  <a:lnTo>
                    <a:pt x="298" y="149"/>
                  </a:lnTo>
                  <a:cubicBezTo>
                    <a:pt x="298" y="98"/>
                    <a:pt x="339" y="57"/>
                    <a:pt x="390" y="57"/>
                  </a:cubicBezTo>
                  <a:lnTo>
                    <a:pt x="457" y="57"/>
                  </a:lnTo>
                  <a:close/>
                </a:path>
              </a:pathLst>
            </a:custGeom>
            <a:grpFill/>
            <a:ln>
              <a:noFill/>
            </a:ln>
            <a:effectLst/>
          </p:spPr>
          <p:txBody>
            <a:bodyPr wrap="none" anchor="ctr"/>
            <a:lstStyle/>
            <a:p>
              <a:endParaRPr lang="en-US"/>
            </a:p>
          </p:txBody>
        </p:sp>
        <p:sp>
          <p:nvSpPr>
            <p:cNvPr id="68" name="Freeform 29"/>
            <p:cNvSpPr>
              <a:spLocks noChangeAspect="1" noChangeArrowheads="1"/>
            </p:cNvSpPr>
            <p:nvPr/>
          </p:nvSpPr>
          <p:spPr bwMode="auto">
            <a:xfrm>
              <a:off x="2039566" y="5942529"/>
              <a:ext cx="362785" cy="365760"/>
            </a:xfrm>
            <a:custGeom>
              <a:avLst/>
              <a:gdLst>
                <a:gd name="T0" fmla="*/ 252 w 540"/>
                <a:gd name="T1" fmla="*/ 185 h 541"/>
                <a:gd name="T2" fmla="*/ 195 w 540"/>
                <a:gd name="T3" fmla="*/ 108 h 541"/>
                <a:gd name="T4" fmla="*/ 159 w 540"/>
                <a:gd name="T5" fmla="*/ 155 h 541"/>
                <a:gd name="T6" fmla="*/ 211 w 540"/>
                <a:gd name="T7" fmla="*/ 232 h 541"/>
                <a:gd name="T8" fmla="*/ 252 w 540"/>
                <a:gd name="T9" fmla="*/ 185 h 541"/>
                <a:gd name="T10" fmla="*/ 231 w 540"/>
                <a:gd name="T11" fmla="*/ 319 h 541"/>
                <a:gd name="T12" fmla="*/ 226 w 540"/>
                <a:gd name="T13" fmla="*/ 319 h 541"/>
                <a:gd name="T14" fmla="*/ 226 w 540"/>
                <a:gd name="T15" fmla="*/ 319 h 541"/>
                <a:gd name="T16" fmla="*/ 175 w 540"/>
                <a:gd name="T17" fmla="*/ 329 h 541"/>
                <a:gd name="T18" fmla="*/ 139 w 540"/>
                <a:gd name="T19" fmla="*/ 370 h 541"/>
                <a:gd name="T20" fmla="*/ 216 w 540"/>
                <a:gd name="T21" fmla="*/ 432 h 541"/>
                <a:gd name="T22" fmla="*/ 282 w 540"/>
                <a:gd name="T23" fmla="*/ 381 h 541"/>
                <a:gd name="T24" fmla="*/ 231 w 540"/>
                <a:gd name="T25" fmla="*/ 319 h 541"/>
                <a:gd name="T26" fmla="*/ 488 w 540"/>
                <a:gd name="T27" fmla="*/ 0 h 541"/>
                <a:gd name="T28" fmla="*/ 56 w 540"/>
                <a:gd name="T29" fmla="*/ 0 h 541"/>
                <a:gd name="T30" fmla="*/ 0 w 540"/>
                <a:gd name="T31" fmla="*/ 57 h 541"/>
                <a:gd name="T32" fmla="*/ 0 w 540"/>
                <a:gd name="T33" fmla="*/ 484 h 541"/>
                <a:gd name="T34" fmla="*/ 56 w 540"/>
                <a:gd name="T35" fmla="*/ 540 h 541"/>
                <a:gd name="T36" fmla="*/ 488 w 540"/>
                <a:gd name="T37" fmla="*/ 540 h 541"/>
                <a:gd name="T38" fmla="*/ 539 w 540"/>
                <a:gd name="T39" fmla="*/ 484 h 541"/>
                <a:gd name="T40" fmla="*/ 539 w 540"/>
                <a:gd name="T41" fmla="*/ 57 h 541"/>
                <a:gd name="T42" fmla="*/ 488 w 540"/>
                <a:gd name="T43" fmla="*/ 0 h 541"/>
                <a:gd name="T44" fmla="*/ 195 w 540"/>
                <a:gd name="T45" fmla="*/ 463 h 541"/>
                <a:gd name="T46" fmla="*/ 82 w 540"/>
                <a:gd name="T47" fmla="*/ 386 h 541"/>
                <a:gd name="T48" fmla="*/ 123 w 540"/>
                <a:gd name="T49" fmla="*/ 319 h 541"/>
                <a:gd name="T50" fmla="*/ 205 w 540"/>
                <a:gd name="T51" fmla="*/ 293 h 541"/>
                <a:gd name="T52" fmla="*/ 200 w 540"/>
                <a:gd name="T53" fmla="*/ 268 h 541"/>
                <a:gd name="T54" fmla="*/ 200 w 540"/>
                <a:gd name="T55" fmla="*/ 252 h 541"/>
                <a:gd name="T56" fmla="*/ 190 w 540"/>
                <a:gd name="T57" fmla="*/ 252 h 541"/>
                <a:gd name="T58" fmla="*/ 103 w 540"/>
                <a:gd name="T59" fmla="*/ 175 h 541"/>
                <a:gd name="T60" fmla="*/ 216 w 540"/>
                <a:gd name="T61" fmla="*/ 78 h 541"/>
                <a:gd name="T62" fmla="*/ 329 w 540"/>
                <a:gd name="T63" fmla="*/ 78 h 541"/>
                <a:gd name="T64" fmla="*/ 318 w 540"/>
                <a:gd name="T65" fmla="*/ 88 h 541"/>
                <a:gd name="T66" fmla="*/ 303 w 540"/>
                <a:gd name="T67" fmla="*/ 103 h 541"/>
                <a:gd name="T68" fmla="*/ 298 w 540"/>
                <a:gd name="T69" fmla="*/ 108 h 541"/>
                <a:gd name="T70" fmla="*/ 277 w 540"/>
                <a:gd name="T71" fmla="*/ 108 h 541"/>
                <a:gd name="T72" fmla="*/ 303 w 540"/>
                <a:gd name="T73" fmla="*/ 165 h 541"/>
                <a:gd name="T74" fmla="*/ 262 w 540"/>
                <a:gd name="T75" fmla="*/ 237 h 541"/>
                <a:gd name="T76" fmla="*/ 252 w 540"/>
                <a:gd name="T77" fmla="*/ 257 h 541"/>
                <a:gd name="T78" fmla="*/ 262 w 540"/>
                <a:gd name="T79" fmla="*/ 273 h 541"/>
                <a:gd name="T80" fmla="*/ 272 w 540"/>
                <a:gd name="T81" fmla="*/ 283 h 541"/>
                <a:gd name="T82" fmla="*/ 324 w 540"/>
                <a:gd name="T83" fmla="*/ 360 h 541"/>
                <a:gd name="T84" fmla="*/ 195 w 540"/>
                <a:gd name="T85" fmla="*/ 463 h 541"/>
                <a:gd name="T86" fmla="*/ 457 w 540"/>
                <a:gd name="T87" fmla="*/ 273 h 541"/>
                <a:gd name="T88" fmla="*/ 406 w 540"/>
                <a:gd name="T89" fmla="*/ 273 h 541"/>
                <a:gd name="T90" fmla="*/ 406 w 540"/>
                <a:gd name="T91" fmla="*/ 324 h 541"/>
                <a:gd name="T92" fmla="*/ 380 w 540"/>
                <a:gd name="T93" fmla="*/ 324 h 541"/>
                <a:gd name="T94" fmla="*/ 380 w 540"/>
                <a:gd name="T95" fmla="*/ 273 h 541"/>
                <a:gd name="T96" fmla="*/ 324 w 540"/>
                <a:gd name="T97" fmla="*/ 273 h 541"/>
                <a:gd name="T98" fmla="*/ 324 w 540"/>
                <a:gd name="T99" fmla="*/ 242 h 541"/>
                <a:gd name="T100" fmla="*/ 380 w 540"/>
                <a:gd name="T101" fmla="*/ 242 h 541"/>
                <a:gd name="T102" fmla="*/ 380 w 540"/>
                <a:gd name="T103" fmla="*/ 191 h 541"/>
                <a:gd name="T104" fmla="*/ 406 w 540"/>
                <a:gd name="T105" fmla="*/ 191 h 541"/>
                <a:gd name="T106" fmla="*/ 406 w 540"/>
                <a:gd name="T107" fmla="*/ 242 h 541"/>
                <a:gd name="T108" fmla="*/ 457 w 540"/>
                <a:gd name="T109" fmla="*/ 242 h 541"/>
                <a:gd name="T110" fmla="*/ 457 w 540"/>
                <a:gd name="T111" fmla="*/ 273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0" h="541">
                  <a:moveTo>
                    <a:pt x="252" y="185"/>
                  </a:moveTo>
                  <a:cubicBezTo>
                    <a:pt x="252" y="160"/>
                    <a:pt x="231" y="108"/>
                    <a:pt x="195" y="108"/>
                  </a:cubicBezTo>
                  <a:cubicBezTo>
                    <a:pt x="175" y="108"/>
                    <a:pt x="159" y="119"/>
                    <a:pt x="159" y="155"/>
                  </a:cubicBezTo>
                  <a:cubicBezTo>
                    <a:pt x="159" y="185"/>
                    <a:pt x="175" y="232"/>
                    <a:pt x="211" y="232"/>
                  </a:cubicBezTo>
                  <a:cubicBezTo>
                    <a:pt x="211" y="232"/>
                    <a:pt x="252" y="227"/>
                    <a:pt x="252" y="185"/>
                  </a:cubicBezTo>
                  <a:close/>
                  <a:moveTo>
                    <a:pt x="231" y="319"/>
                  </a:moveTo>
                  <a:lnTo>
                    <a:pt x="226" y="319"/>
                  </a:lnTo>
                  <a:lnTo>
                    <a:pt x="226" y="319"/>
                  </a:lnTo>
                  <a:cubicBezTo>
                    <a:pt x="216" y="319"/>
                    <a:pt x="195" y="324"/>
                    <a:pt x="175" y="329"/>
                  </a:cubicBezTo>
                  <a:cubicBezTo>
                    <a:pt x="159" y="335"/>
                    <a:pt x="139" y="345"/>
                    <a:pt x="139" y="370"/>
                  </a:cubicBezTo>
                  <a:cubicBezTo>
                    <a:pt x="139" y="401"/>
                    <a:pt x="164" y="432"/>
                    <a:pt x="216" y="432"/>
                  </a:cubicBezTo>
                  <a:cubicBezTo>
                    <a:pt x="257" y="432"/>
                    <a:pt x="282" y="406"/>
                    <a:pt x="282" y="381"/>
                  </a:cubicBezTo>
                  <a:cubicBezTo>
                    <a:pt x="282" y="360"/>
                    <a:pt x="267" y="345"/>
                    <a:pt x="231" y="319"/>
                  </a:cubicBezTo>
                  <a:close/>
                  <a:moveTo>
                    <a:pt x="488" y="0"/>
                  </a:moveTo>
                  <a:lnTo>
                    <a:pt x="56" y="0"/>
                  </a:lnTo>
                  <a:cubicBezTo>
                    <a:pt x="26" y="0"/>
                    <a:pt x="0" y="26"/>
                    <a:pt x="0" y="57"/>
                  </a:cubicBezTo>
                  <a:lnTo>
                    <a:pt x="0" y="484"/>
                  </a:lnTo>
                  <a:cubicBezTo>
                    <a:pt x="0" y="514"/>
                    <a:pt x="26" y="540"/>
                    <a:pt x="56" y="540"/>
                  </a:cubicBezTo>
                  <a:lnTo>
                    <a:pt x="488" y="540"/>
                  </a:lnTo>
                  <a:cubicBezTo>
                    <a:pt x="514" y="540"/>
                    <a:pt x="539" y="514"/>
                    <a:pt x="539" y="484"/>
                  </a:cubicBezTo>
                  <a:lnTo>
                    <a:pt x="539" y="57"/>
                  </a:lnTo>
                  <a:cubicBezTo>
                    <a:pt x="539" y="26"/>
                    <a:pt x="514" y="0"/>
                    <a:pt x="488" y="0"/>
                  </a:cubicBezTo>
                  <a:close/>
                  <a:moveTo>
                    <a:pt x="195" y="463"/>
                  </a:moveTo>
                  <a:cubicBezTo>
                    <a:pt x="118" y="463"/>
                    <a:pt x="82" y="422"/>
                    <a:pt x="82" y="386"/>
                  </a:cubicBezTo>
                  <a:cubicBezTo>
                    <a:pt x="82" y="370"/>
                    <a:pt x="87" y="340"/>
                    <a:pt x="123" y="319"/>
                  </a:cubicBezTo>
                  <a:cubicBezTo>
                    <a:pt x="144" y="304"/>
                    <a:pt x="169" y="299"/>
                    <a:pt x="205" y="293"/>
                  </a:cubicBezTo>
                  <a:cubicBezTo>
                    <a:pt x="200" y="288"/>
                    <a:pt x="200" y="283"/>
                    <a:pt x="200" y="268"/>
                  </a:cubicBezTo>
                  <a:cubicBezTo>
                    <a:pt x="200" y="263"/>
                    <a:pt x="200" y="263"/>
                    <a:pt x="200" y="252"/>
                  </a:cubicBezTo>
                  <a:lnTo>
                    <a:pt x="190" y="252"/>
                  </a:lnTo>
                  <a:cubicBezTo>
                    <a:pt x="139" y="252"/>
                    <a:pt x="103" y="216"/>
                    <a:pt x="103" y="175"/>
                  </a:cubicBezTo>
                  <a:cubicBezTo>
                    <a:pt x="103" y="129"/>
                    <a:pt x="139" y="78"/>
                    <a:pt x="216" y="78"/>
                  </a:cubicBezTo>
                  <a:lnTo>
                    <a:pt x="329" y="78"/>
                  </a:lnTo>
                  <a:lnTo>
                    <a:pt x="318" y="88"/>
                  </a:lnTo>
                  <a:lnTo>
                    <a:pt x="303" y="103"/>
                  </a:lnTo>
                  <a:lnTo>
                    <a:pt x="298" y="108"/>
                  </a:lnTo>
                  <a:lnTo>
                    <a:pt x="277" y="108"/>
                  </a:lnTo>
                  <a:cubicBezTo>
                    <a:pt x="288" y="119"/>
                    <a:pt x="303" y="134"/>
                    <a:pt x="303" y="165"/>
                  </a:cubicBezTo>
                  <a:cubicBezTo>
                    <a:pt x="303" y="206"/>
                    <a:pt x="282" y="221"/>
                    <a:pt x="262" y="237"/>
                  </a:cubicBezTo>
                  <a:cubicBezTo>
                    <a:pt x="257" y="242"/>
                    <a:pt x="252" y="247"/>
                    <a:pt x="252" y="257"/>
                  </a:cubicBezTo>
                  <a:cubicBezTo>
                    <a:pt x="252" y="268"/>
                    <a:pt x="257" y="273"/>
                    <a:pt x="262" y="273"/>
                  </a:cubicBezTo>
                  <a:cubicBezTo>
                    <a:pt x="262" y="278"/>
                    <a:pt x="267" y="278"/>
                    <a:pt x="272" y="283"/>
                  </a:cubicBezTo>
                  <a:cubicBezTo>
                    <a:pt x="293" y="299"/>
                    <a:pt x="324" y="314"/>
                    <a:pt x="324" y="360"/>
                  </a:cubicBezTo>
                  <a:cubicBezTo>
                    <a:pt x="324" y="406"/>
                    <a:pt x="288" y="463"/>
                    <a:pt x="195" y="463"/>
                  </a:cubicBezTo>
                  <a:close/>
                  <a:moveTo>
                    <a:pt x="457" y="273"/>
                  </a:moveTo>
                  <a:lnTo>
                    <a:pt x="406" y="273"/>
                  </a:lnTo>
                  <a:lnTo>
                    <a:pt x="406" y="324"/>
                  </a:lnTo>
                  <a:lnTo>
                    <a:pt x="380" y="324"/>
                  </a:lnTo>
                  <a:lnTo>
                    <a:pt x="380" y="273"/>
                  </a:lnTo>
                  <a:lnTo>
                    <a:pt x="324" y="273"/>
                  </a:lnTo>
                  <a:lnTo>
                    <a:pt x="324" y="242"/>
                  </a:lnTo>
                  <a:lnTo>
                    <a:pt x="380" y="242"/>
                  </a:lnTo>
                  <a:lnTo>
                    <a:pt x="380" y="191"/>
                  </a:lnTo>
                  <a:lnTo>
                    <a:pt x="406" y="191"/>
                  </a:lnTo>
                  <a:lnTo>
                    <a:pt x="406" y="242"/>
                  </a:lnTo>
                  <a:lnTo>
                    <a:pt x="457" y="242"/>
                  </a:lnTo>
                  <a:lnTo>
                    <a:pt x="457" y="273"/>
                  </a:lnTo>
                  <a:close/>
                </a:path>
              </a:pathLst>
            </a:custGeom>
            <a:grpFill/>
            <a:ln>
              <a:noFill/>
            </a:ln>
            <a:effectLst/>
          </p:spPr>
          <p:txBody>
            <a:bodyPr wrap="none" anchor="ctr"/>
            <a:lstStyle/>
            <a:p>
              <a:endParaRPr lang="en-US"/>
            </a:p>
          </p:txBody>
        </p:sp>
        <p:sp>
          <p:nvSpPr>
            <p:cNvPr id="69" name="Freeform 31"/>
            <p:cNvSpPr>
              <a:spLocks noChangeAspect="1" noChangeArrowheads="1"/>
            </p:cNvSpPr>
            <p:nvPr/>
          </p:nvSpPr>
          <p:spPr bwMode="auto">
            <a:xfrm>
              <a:off x="2473298" y="5946011"/>
              <a:ext cx="362785" cy="365760"/>
            </a:xfrm>
            <a:custGeom>
              <a:avLst/>
              <a:gdLst>
                <a:gd name="T0" fmla="*/ 483 w 536"/>
                <a:gd name="T1" fmla="*/ 0 h 541"/>
                <a:gd name="T2" fmla="*/ 51 w 536"/>
                <a:gd name="T3" fmla="*/ 0 h 541"/>
                <a:gd name="T4" fmla="*/ 0 w 536"/>
                <a:gd name="T5" fmla="*/ 57 h 541"/>
                <a:gd name="T6" fmla="*/ 0 w 536"/>
                <a:gd name="T7" fmla="*/ 484 h 541"/>
                <a:gd name="T8" fmla="*/ 51 w 536"/>
                <a:gd name="T9" fmla="*/ 540 h 541"/>
                <a:gd name="T10" fmla="*/ 483 w 536"/>
                <a:gd name="T11" fmla="*/ 540 h 541"/>
                <a:gd name="T12" fmla="*/ 535 w 536"/>
                <a:gd name="T13" fmla="*/ 484 h 541"/>
                <a:gd name="T14" fmla="*/ 535 w 536"/>
                <a:gd name="T15" fmla="*/ 57 h 541"/>
                <a:gd name="T16" fmla="*/ 483 w 536"/>
                <a:gd name="T17" fmla="*/ 0 h 541"/>
                <a:gd name="T18" fmla="*/ 159 w 536"/>
                <a:gd name="T19" fmla="*/ 458 h 541"/>
                <a:gd name="T20" fmla="*/ 82 w 536"/>
                <a:gd name="T21" fmla="*/ 458 h 541"/>
                <a:gd name="T22" fmla="*/ 82 w 536"/>
                <a:gd name="T23" fmla="*/ 216 h 541"/>
                <a:gd name="T24" fmla="*/ 159 w 536"/>
                <a:gd name="T25" fmla="*/ 216 h 541"/>
                <a:gd name="T26" fmla="*/ 159 w 536"/>
                <a:gd name="T27" fmla="*/ 458 h 541"/>
                <a:gd name="T28" fmla="*/ 118 w 536"/>
                <a:gd name="T29" fmla="*/ 170 h 541"/>
                <a:gd name="T30" fmla="*/ 72 w 536"/>
                <a:gd name="T31" fmla="*/ 124 h 541"/>
                <a:gd name="T32" fmla="*/ 118 w 536"/>
                <a:gd name="T33" fmla="*/ 72 h 541"/>
                <a:gd name="T34" fmla="*/ 170 w 536"/>
                <a:gd name="T35" fmla="*/ 124 h 541"/>
                <a:gd name="T36" fmla="*/ 118 w 536"/>
                <a:gd name="T37" fmla="*/ 170 h 541"/>
                <a:gd name="T38" fmla="*/ 457 w 536"/>
                <a:gd name="T39" fmla="*/ 458 h 541"/>
                <a:gd name="T40" fmla="*/ 375 w 536"/>
                <a:gd name="T41" fmla="*/ 458 h 541"/>
                <a:gd name="T42" fmla="*/ 375 w 536"/>
                <a:gd name="T43" fmla="*/ 314 h 541"/>
                <a:gd name="T44" fmla="*/ 334 w 536"/>
                <a:gd name="T45" fmla="*/ 278 h 541"/>
                <a:gd name="T46" fmla="*/ 293 w 536"/>
                <a:gd name="T47" fmla="*/ 314 h 541"/>
                <a:gd name="T48" fmla="*/ 293 w 536"/>
                <a:gd name="T49" fmla="*/ 458 h 541"/>
                <a:gd name="T50" fmla="*/ 216 w 536"/>
                <a:gd name="T51" fmla="*/ 458 h 541"/>
                <a:gd name="T52" fmla="*/ 216 w 536"/>
                <a:gd name="T53" fmla="*/ 216 h 541"/>
                <a:gd name="T54" fmla="*/ 293 w 536"/>
                <a:gd name="T55" fmla="*/ 216 h 541"/>
                <a:gd name="T56" fmla="*/ 293 w 536"/>
                <a:gd name="T57" fmla="*/ 247 h 541"/>
                <a:gd name="T58" fmla="*/ 360 w 536"/>
                <a:gd name="T59" fmla="*/ 211 h 541"/>
                <a:gd name="T60" fmla="*/ 457 w 536"/>
                <a:gd name="T61" fmla="*/ 304 h 541"/>
                <a:gd name="T62" fmla="*/ 457 w 536"/>
                <a:gd name="T63" fmla="*/ 458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6" h="541">
                  <a:moveTo>
                    <a:pt x="483" y="0"/>
                  </a:moveTo>
                  <a:lnTo>
                    <a:pt x="51" y="0"/>
                  </a:lnTo>
                  <a:cubicBezTo>
                    <a:pt x="26" y="0"/>
                    <a:pt x="0" y="26"/>
                    <a:pt x="0" y="57"/>
                  </a:cubicBezTo>
                  <a:lnTo>
                    <a:pt x="0" y="484"/>
                  </a:lnTo>
                  <a:cubicBezTo>
                    <a:pt x="0" y="514"/>
                    <a:pt x="26" y="540"/>
                    <a:pt x="51" y="540"/>
                  </a:cubicBezTo>
                  <a:lnTo>
                    <a:pt x="483" y="540"/>
                  </a:lnTo>
                  <a:cubicBezTo>
                    <a:pt x="514" y="540"/>
                    <a:pt x="535" y="514"/>
                    <a:pt x="535" y="484"/>
                  </a:cubicBezTo>
                  <a:lnTo>
                    <a:pt x="535" y="57"/>
                  </a:lnTo>
                  <a:cubicBezTo>
                    <a:pt x="535" y="26"/>
                    <a:pt x="514" y="0"/>
                    <a:pt x="483" y="0"/>
                  </a:cubicBezTo>
                  <a:close/>
                  <a:moveTo>
                    <a:pt x="159" y="458"/>
                  </a:moveTo>
                  <a:lnTo>
                    <a:pt x="82" y="458"/>
                  </a:lnTo>
                  <a:lnTo>
                    <a:pt x="82" y="216"/>
                  </a:lnTo>
                  <a:lnTo>
                    <a:pt x="159" y="216"/>
                  </a:lnTo>
                  <a:lnTo>
                    <a:pt x="159" y="458"/>
                  </a:lnTo>
                  <a:close/>
                  <a:moveTo>
                    <a:pt x="118" y="170"/>
                  </a:moveTo>
                  <a:cubicBezTo>
                    <a:pt x="93" y="170"/>
                    <a:pt x="72" y="150"/>
                    <a:pt x="72" y="124"/>
                  </a:cubicBezTo>
                  <a:cubicBezTo>
                    <a:pt x="72" y="98"/>
                    <a:pt x="90" y="72"/>
                    <a:pt x="118" y="72"/>
                  </a:cubicBezTo>
                  <a:cubicBezTo>
                    <a:pt x="147" y="72"/>
                    <a:pt x="170" y="98"/>
                    <a:pt x="170" y="124"/>
                  </a:cubicBezTo>
                  <a:cubicBezTo>
                    <a:pt x="170" y="150"/>
                    <a:pt x="149" y="170"/>
                    <a:pt x="118" y="170"/>
                  </a:cubicBezTo>
                  <a:close/>
                  <a:moveTo>
                    <a:pt x="457" y="458"/>
                  </a:moveTo>
                  <a:lnTo>
                    <a:pt x="375" y="458"/>
                  </a:lnTo>
                  <a:lnTo>
                    <a:pt x="375" y="314"/>
                  </a:lnTo>
                  <a:cubicBezTo>
                    <a:pt x="375" y="293"/>
                    <a:pt x="355" y="278"/>
                    <a:pt x="334" y="278"/>
                  </a:cubicBezTo>
                  <a:cubicBezTo>
                    <a:pt x="314" y="278"/>
                    <a:pt x="293" y="293"/>
                    <a:pt x="293" y="314"/>
                  </a:cubicBezTo>
                  <a:lnTo>
                    <a:pt x="293" y="458"/>
                  </a:lnTo>
                  <a:lnTo>
                    <a:pt x="216" y="458"/>
                  </a:lnTo>
                  <a:lnTo>
                    <a:pt x="216" y="216"/>
                  </a:lnTo>
                  <a:lnTo>
                    <a:pt x="293" y="216"/>
                  </a:lnTo>
                  <a:lnTo>
                    <a:pt x="293" y="247"/>
                  </a:lnTo>
                  <a:cubicBezTo>
                    <a:pt x="308" y="227"/>
                    <a:pt x="339" y="211"/>
                    <a:pt x="360" y="211"/>
                  </a:cubicBezTo>
                  <a:cubicBezTo>
                    <a:pt x="411" y="211"/>
                    <a:pt x="457" y="252"/>
                    <a:pt x="457" y="304"/>
                  </a:cubicBezTo>
                  <a:lnTo>
                    <a:pt x="457" y="458"/>
                  </a:lnTo>
                  <a:close/>
                </a:path>
              </a:pathLst>
            </a:custGeom>
            <a:grpFill/>
            <a:ln>
              <a:noFill/>
            </a:ln>
            <a:effectLst/>
          </p:spPr>
          <p:txBody>
            <a:bodyPr wrap="none" anchor="ctr"/>
            <a:lstStyle/>
            <a:p>
              <a:endParaRPr lang="en-US"/>
            </a:p>
          </p:txBody>
        </p:sp>
        <p:sp>
          <p:nvSpPr>
            <p:cNvPr id="70" name="Freeform 33"/>
            <p:cNvSpPr>
              <a:spLocks noChangeAspect="1" noChangeArrowheads="1"/>
            </p:cNvSpPr>
            <p:nvPr/>
          </p:nvSpPr>
          <p:spPr bwMode="auto">
            <a:xfrm>
              <a:off x="1602680" y="5939047"/>
              <a:ext cx="362785" cy="365760"/>
            </a:xfrm>
            <a:custGeom>
              <a:avLst/>
              <a:gdLst>
                <a:gd name="T0" fmla="*/ 483 w 540"/>
                <a:gd name="T1" fmla="*/ 0 h 541"/>
                <a:gd name="T2" fmla="*/ 56 w 540"/>
                <a:gd name="T3" fmla="*/ 0 h 541"/>
                <a:gd name="T4" fmla="*/ 0 w 540"/>
                <a:gd name="T5" fmla="*/ 57 h 541"/>
                <a:gd name="T6" fmla="*/ 0 w 540"/>
                <a:gd name="T7" fmla="*/ 484 h 541"/>
                <a:gd name="T8" fmla="*/ 56 w 540"/>
                <a:gd name="T9" fmla="*/ 540 h 541"/>
                <a:gd name="T10" fmla="*/ 483 w 540"/>
                <a:gd name="T11" fmla="*/ 540 h 541"/>
                <a:gd name="T12" fmla="*/ 539 w 540"/>
                <a:gd name="T13" fmla="*/ 484 h 541"/>
                <a:gd name="T14" fmla="*/ 539 w 540"/>
                <a:gd name="T15" fmla="*/ 57 h 541"/>
                <a:gd name="T16" fmla="*/ 483 w 540"/>
                <a:gd name="T17" fmla="*/ 0 h 541"/>
                <a:gd name="T18" fmla="*/ 375 w 540"/>
                <a:gd name="T19" fmla="*/ 242 h 541"/>
                <a:gd name="T20" fmla="*/ 298 w 540"/>
                <a:gd name="T21" fmla="*/ 242 h 541"/>
                <a:gd name="T22" fmla="*/ 298 w 540"/>
                <a:gd name="T23" fmla="*/ 350 h 541"/>
                <a:gd name="T24" fmla="*/ 323 w 540"/>
                <a:gd name="T25" fmla="*/ 381 h 541"/>
                <a:gd name="T26" fmla="*/ 375 w 540"/>
                <a:gd name="T27" fmla="*/ 381 h 541"/>
                <a:gd name="T28" fmla="*/ 375 w 540"/>
                <a:gd name="T29" fmla="*/ 458 h 541"/>
                <a:gd name="T30" fmla="*/ 318 w 540"/>
                <a:gd name="T31" fmla="*/ 463 h 541"/>
                <a:gd name="T32" fmla="*/ 215 w 540"/>
                <a:gd name="T33" fmla="*/ 370 h 541"/>
                <a:gd name="T34" fmla="*/ 215 w 540"/>
                <a:gd name="T35" fmla="*/ 242 h 541"/>
                <a:gd name="T36" fmla="*/ 159 w 540"/>
                <a:gd name="T37" fmla="*/ 242 h 541"/>
                <a:gd name="T38" fmla="*/ 159 w 540"/>
                <a:gd name="T39" fmla="*/ 170 h 541"/>
                <a:gd name="T40" fmla="*/ 236 w 540"/>
                <a:gd name="T41" fmla="*/ 83 h 541"/>
                <a:gd name="T42" fmla="*/ 298 w 540"/>
                <a:gd name="T43" fmla="*/ 83 h 541"/>
                <a:gd name="T44" fmla="*/ 298 w 540"/>
                <a:gd name="T45" fmla="*/ 165 h 541"/>
                <a:gd name="T46" fmla="*/ 375 w 540"/>
                <a:gd name="T47" fmla="*/ 165 h 541"/>
                <a:gd name="T48" fmla="*/ 375 w 540"/>
                <a:gd name="T49" fmla="*/ 242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0" h="541">
                  <a:moveTo>
                    <a:pt x="483" y="0"/>
                  </a:moveTo>
                  <a:lnTo>
                    <a:pt x="56" y="0"/>
                  </a:lnTo>
                  <a:cubicBezTo>
                    <a:pt x="25" y="0"/>
                    <a:pt x="0" y="26"/>
                    <a:pt x="0" y="57"/>
                  </a:cubicBezTo>
                  <a:lnTo>
                    <a:pt x="0" y="484"/>
                  </a:lnTo>
                  <a:cubicBezTo>
                    <a:pt x="0" y="514"/>
                    <a:pt x="25" y="540"/>
                    <a:pt x="56" y="540"/>
                  </a:cubicBezTo>
                  <a:lnTo>
                    <a:pt x="483" y="540"/>
                  </a:lnTo>
                  <a:cubicBezTo>
                    <a:pt x="513" y="540"/>
                    <a:pt x="539" y="514"/>
                    <a:pt x="539" y="484"/>
                  </a:cubicBezTo>
                  <a:lnTo>
                    <a:pt x="539" y="57"/>
                  </a:lnTo>
                  <a:cubicBezTo>
                    <a:pt x="539" y="26"/>
                    <a:pt x="513" y="0"/>
                    <a:pt x="483" y="0"/>
                  </a:cubicBezTo>
                  <a:close/>
                  <a:moveTo>
                    <a:pt x="375" y="242"/>
                  </a:moveTo>
                  <a:lnTo>
                    <a:pt x="298" y="242"/>
                  </a:lnTo>
                  <a:lnTo>
                    <a:pt x="298" y="350"/>
                  </a:lnTo>
                  <a:cubicBezTo>
                    <a:pt x="298" y="365"/>
                    <a:pt x="298" y="381"/>
                    <a:pt x="323" y="381"/>
                  </a:cubicBezTo>
                  <a:lnTo>
                    <a:pt x="375" y="381"/>
                  </a:lnTo>
                  <a:lnTo>
                    <a:pt x="375" y="458"/>
                  </a:lnTo>
                  <a:cubicBezTo>
                    <a:pt x="375" y="458"/>
                    <a:pt x="349" y="463"/>
                    <a:pt x="318" y="463"/>
                  </a:cubicBezTo>
                  <a:cubicBezTo>
                    <a:pt x="251" y="463"/>
                    <a:pt x="215" y="417"/>
                    <a:pt x="215" y="370"/>
                  </a:cubicBezTo>
                  <a:lnTo>
                    <a:pt x="215" y="242"/>
                  </a:lnTo>
                  <a:lnTo>
                    <a:pt x="159" y="242"/>
                  </a:lnTo>
                  <a:lnTo>
                    <a:pt x="159" y="170"/>
                  </a:lnTo>
                  <a:cubicBezTo>
                    <a:pt x="226" y="165"/>
                    <a:pt x="231" y="114"/>
                    <a:pt x="236" y="83"/>
                  </a:cubicBezTo>
                  <a:lnTo>
                    <a:pt x="298" y="83"/>
                  </a:lnTo>
                  <a:lnTo>
                    <a:pt x="298" y="165"/>
                  </a:lnTo>
                  <a:lnTo>
                    <a:pt x="375" y="165"/>
                  </a:lnTo>
                  <a:lnTo>
                    <a:pt x="375" y="242"/>
                  </a:lnTo>
                  <a:close/>
                </a:path>
              </a:pathLst>
            </a:custGeom>
            <a:grpFill/>
            <a:ln>
              <a:noFill/>
            </a:ln>
            <a:effectLst/>
          </p:spPr>
          <p:txBody>
            <a:bodyPr wrap="none" anchor="ctr"/>
            <a:lstStyle/>
            <a:p>
              <a:endParaRPr lang="en-US"/>
            </a:p>
          </p:txBody>
        </p:sp>
      </p:grpSp>
      <p:sp>
        <p:nvSpPr>
          <p:cNvPr id="71" name="Text Placeholder 3"/>
          <p:cNvSpPr txBox="1">
            <a:spLocks/>
          </p:cNvSpPr>
          <p:nvPr/>
        </p:nvSpPr>
        <p:spPr>
          <a:xfrm>
            <a:off x="9270501" y="4503042"/>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867" b="1" kern="1200" baseline="0">
                <a:solidFill>
                  <a:schemeClr val="tx1">
                    <a:lumMod val="65000"/>
                    <a:lumOff val="35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2">
                    <a:lumMod val="50000"/>
                  </a:schemeClr>
                </a:solidFill>
              </a:rPr>
              <a:t>Lori Sager</a:t>
            </a:r>
          </a:p>
        </p:txBody>
      </p:sp>
      <p:sp>
        <p:nvSpPr>
          <p:cNvPr id="72" name="Text Placeholder 3"/>
          <p:cNvSpPr txBox="1">
            <a:spLocks/>
          </p:cNvSpPr>
          <p:nvPr/>
        </p:nvSpPr>
        <p:spPr>
          <a:xfrm flipH="1">
            <a:off x="9270501" y="4853046"/>
            <a:ext cx="2133600" cy="257040"/>
          </a:xfrm>
          <a:prstGeom prst="rect">
            <a:avLst/>
          </a:prstGeom>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2">
                    <a:lumMod val="50000"/>
                  </a:schemeClr>
                </a:solidFill>
              </a:rPr>
              <a:t>Customer Service</a:t>
            </a:r>
          </a:p>
        </p:txBody>
      </p:sp>
      <p:cxnSp>
        <p:nvCxnSpPr>
          <p:cNvPr id="73" name="Straight Connector 72"/>
          <p:cNvCxnSpPr/>
          <p:nvPr/>
        </p:nvCxnSpPr>
        <p:spPr>
          <a:xfrm>
            <a:off x="9118101" y="4817877"/>
            <a:ext cx="2438400" cy="2117"/>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4" name="Text Placeholder 3"/>
          <p:cNvSpPr txBox="1">
            <a:spLocks/>
          </p:cNvSpPr>
          <p:nvPr/>
        </p:nvSpPr>
        <p:spPr>
          <a:xfrm>
            <a:off x="9118101" y="5185200"/>
            <a:ext cx="2438400" cy="689707"/>
          </a:xfrm>
          <a:prstGeom prst="rect">
            <a:avLst/>
          </a:prstGeom>
        </p:spPr>
        <p:txBody>
          <a:bodyPr vert="horz" wrap="square"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1333" b="0" kern="1200" baseline="0">
                <a:solidFill>
                  <a:schemeClr val="tx1">
                    <a:lumMod val="50000"/>
                    <a:lumOff val="50000"/>
                  </a:schemeClr>
                </a:solidFill>
                <a:latin typeface="+mn-lt"/>
                <a:ea typeface="+mn-ea"/>
                <a:cs typeface="+mn-cs"/>
              </a:defRPr>
            </a:lvl1pPr>
            <a:lvl2pPr marL="609585"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1219170" indent="0" algn="l" defTabSz="914400" rtl="0" eaLnBrk="1" latinLnBrk="0" hangingPunct="1">
              <a:lnSpc>
                <a:spcPct val="90000"/>
              </a:lnSpc>
              <a:spcBef>
                <a:spcPts val="500"/>
              </a:spcBef>
              <a:buFont typeface="Arial" panose="020B0604020202020204" pitchFamily="34" charset="0"/>
              <a:buNone/>
              <a:defRPr sz="1333" kern="1200">
                <a:solidFill>
                  <a:schemeClr val="tx1"/>
                </a:solidFill>
                <a:latin typeface="+mn-lt"/>
                <a:ea typeface="+mn-ea"/>
                <a:cs typeface="+mn-cs"/>
              </a:defRPr>
            </a:lvl3pPr>
            <a:lvl4pPr marL="182875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243833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3047924"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6pPr>
            <a:lvl7pPr marL="3657509"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7pPr>
            <a:lvl8pPr marL="4267093"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8pPr>
            <a:lvl9pPr marL="4876678"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9pPr>
          </a:lstStyle>
          <a:p>
            <a:r>
              <a:rPr lang="en-US" sz="1200" dirty="0">
                <a:solidFill>
                  <a:schemeClr val="bg2">
                    <a:lumMod val="50000"/>
                  </a:schemeClr>
                </a:solidFill>
              </a:rPr>
              <a:t>Lorem ipsum dolor sit amet, consectetur adipiscing elit, sed do eiusmod tempor incididunt ut labore et dolore.</a:t>
            </a:r>
          </a:p>
        </p:txBody>
      </p:sp>
      <p:grpSp>
        <p:nvGrpSpPr>
          <p:cNvPr id="75" name="Group 74"/>
          <p:cNvGrpSpPr/>
          <p:nvPr/>
        </p:nvGrpSpPr>
        <p:grpSpPr>
          <a:xfrm>
            <a:off x="3341511" y="258228"/>
            <a:ext cx="5508978" cy="954108"/>
            <a:chOff x="3341511" y="258228"/>
            <a:chExt cx="5508978" cy="954108"/>
          </a:xfrm>
        </p:grpSpPr>
        <p:sp>
          <p:nvSpPr>
            <p:cNvPr id="76" name="TextBox 75"/>
            <p:cNvSpPr txBox="1"/>
            <p:nvPr/>
          </p:nvSpPr>
          <p:spPr>
            <a:xfrm>
              <a:off x="3341511" y="258228"/>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p:txBody>
        </p:sp>
        <p:sp>
          <p:nvSpPr>
            <p:cNvPr id="77" name="TextBox 76"/>
            <p:cNvSpPr txBox="1"/>
            <p:nvPr/>
          </p:nvSpPr>
          <p:spPr>
            <a:xfrm>
              <a:off x="4030132" y="843004"/>
              <a:ext cx="4143023" cy="369332"/>
            </a:xfrm>
            <a:prstGeom prst="rect">
              <a:avLst/>
            </a:prstGeom>
            <a:noFill/>
          </p:spPr>
          <p:txBody>
            <a:bodyPr wrap="square" rtlCol="0">
              <a:spAutoFit/>
            </a:bodyPr>
            <a:lstStyle/>
            <a:p>
              <a:pPr algn="ctr"/>
              <a:r>
                <a:rPr lang="en-US" dirty="0">
                  <a:solidFill>
                    <a:schemeClr val="bg2">
                      <a:lumMod val="50000"/>
                    </a:schemeClr>
                  </a:solidFill>
                  <a:latin typeface="Candara" panose="020E0502030303020204" pitchFamily="34" charset="0"/>
                </a:rPr>
                <a:t>Your Subtitle</a:t>
              </a:r>
            </a:p>
          </p:txBody>
        </p:sp>
      </p:grpSp>
    </p:spTree>
    <p:extLst>
      <p:ext uri="{BB962C8B-B14F-4D97-AF65-F5344CB8AC3E}">
        <p14:creationId xmlns:p14="http://schemas.microsoft.com/office/powerpoint/2010/main" val="238432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750"/>
                                        <p:tgtEl>
                                          <p:spTgt spid="75"/>
                                        </p:tgtEl>
                                      </p:cBhvr>
                                    </p:animEffect>
                                  </p:childTnLst>
                                </p:cTn>
                              </p:par>
                            </p:childTnLst>
                          </p:cTn>
                        </p:par>
                        <p:par>
                          <p:cTn id="8" fill="hold">
                            <p:stCondLst>
                              <p:cond delay="750"/>
                            </p:stCondLst>
                            <p:childTnLst>
                              <p:par>
                                <p:cTn id="9" presetID="2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25"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2" dur="125"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3" dur="125" accel="50000" fill="hold">
                                          <p:stCondLst>
                                            <p:cond delay="125"/>
                                          </p:stCondLst>
                                        </p:cTn>
                                        <p:tgtEl>
                                          <p:spTgt spid="2"/>
                                        </p:tgtEl>
                                        <p:attrNameLst>
                                          <p:attrName>ppt_w</p:attrName>
                                        </p:attrNameLst>
                                      </p:cBhvr>
                                      <p:tavLst>
                                        <p:tav tm="0">
                                          <p:val>
                                            <p:strVal val="#ppt_w*.05"/>
                                          </p:val>
                                        </p:tav>
                                        <p:tav tm="100000">
                                          <p:val>
                                            <p:strVal val="#ppt_w"/>
                                          </p:val>
                                        </p:tav>
                                      </p:tavLst>
                                    </p:anim>
                                    <p:anim calcmode="lin" valueType="num">
                                      <p:cBhvr>
                                        <p:cTn id="14" dur="250" fill="hold"/>
                                        <p:tgtEl>
                                          <p:spTgt spid="2"/>
                                        </p:tgtEl>
                                        <p:attrNameLst>
                                          <p:attrName>ppt_h</p:attrName>
                                        </p:attrNameLst>
                                      </p:cBhvr>
                                      <p:tavLst>
                                        <p:tav tm="0">
                                          <p:val>
                                            <p:strVal val="#ppt_h"/>
                                          </p:val>
                                        </p:tav>
                                        <p:tav tm="100000">
                                          <p:val>
                                            <p:strVal val="#ppt_h"/>
                                          </p:val>
                                        </p:tav>
                                      </p:tavLst>
                                    </p:anim>
                                    <p:anim calcmode="lin" valueType="num">
                                      <p:cBhvr>
                                        <p:cTn id="15" dur="125"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6" dur="125"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7" dur="125" accel="50000" fill="hold">
                                          <p:stCondLst>
                                            <p:cond delay="125"/>
                                          </p:stCondLst>
                                        </p:cTn>
                                        <p:tgtEl>
                                          <p:spTgt spid="2"/>
                                        </p:tgtEl>
                                        <p:attrNameLst>
                                          <p:attrName>ppt_y</p:attrName>
                                        </p:attrNameLst>
                                      </p:cBhvr>
                                      <p:tavLst>
                                        <p:tav tm="0">
                                          <p:val>
                                            <p:strVal val="#ppt_y+.1"/>
                                          </p:val>
                                        </p:tav>
                                        <p:tav tm="100000">
                                          <p:val>
                                            <p:strVal val="#ppt_y"/>
                                          </p:val>
                                        </p:tav>
                                      </p:tavLst>
                                    </p:anim>
                                    <p:animEffect transition="in" filter="fade">
                                      <p:cBhvr>
                                        <p:cTn id="18" dur="250" decel="50000">
                                          <p:stCondLst>
                                            <p:cond delay="0"/>
                                          </p:stCondLst>
                                        </p:cTn>
                                        <p:tgtEl>
                                          <p:spTgt spid="2"/>
                                        </p:tgtEl>
                                      </p:cBhvr>
                                    </p:animEffect>
                                  </p:childTnLst>
                                </p:cTn>
                              </p:par>
                            </p:childTnLst>
                          </p:cTn>
                        </p:par>
                        <p:par>
                          <p:cTn id="19" fill="hold">
                            <p:stCondLst>
                              <p:cond delay="1000"/>
                            </p:stCondLst>
                            <p:childTnLst>
                              <p:par>
                                <p:cTn id="20" presetID="25"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25"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23" dur="125"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24" dur="125" accel="50000" fill="hold">
                                          <p:stCondLst>
                                            <p:cond delay="125"/>
                                          </p:stCondLst>
                                        </p:cTn>
                                        <p:tgtEl>
                                          <p:spTgt spid="3"/>
                                        </p:tgtEl>
                                        <p:attrNameLst>
                                          <p:attrName>ppt_w</p:attrName>
                                        </p:attrNameLst>
                                      </p:cBhvr>
                                      <p:tavLst>
                                        <p:tav tm="0">
                                          <p:val>
                                            <p:strVal val="#ppt_w*.05"/>
                                          </p:val>
                                        </p:tav>
                                        <p:tav tm="100000">
                                          <p:val>
                                            <p:strVal val="#ppt_w"/>
                                          </p:val>
                                        </p:tav>
                                      </p:tavLst>
                                    </p:anim>
                                    <p:anim calcmode="lin" valueType="num">
                                      <p:cBhvr>
                                        <p:cTn id="25" dur="250" fill="hold"/>
                                        <p:tgtEl>
                                          <p:spTgt spid="3"/>
                                        </p:tgtEl>
                                        <p:attrNameLst>
                                          <p:attrName>ppt_h</p:attrName>
                                        </p:attrNameLst>
                                      </p:cBhvr>
                                      <p:tavLst>
                                        <p:tav tm="0">
                                          <p:val>
                                            <p:strVal val="#ppt_h"/>
                                          </p:val>
                                        </p:tav>
                                        <p:tav tm="100000">
                                          <p:val>
                                            <p:strVal val="#ppt_h"/>
                                          </p:val>
                                        </p:tav>
                                      </p:tavLst>
                                    </p:anim>
                                    <p:anim calcmode="lin" valueType="num">
                                      <p:cBhvr>
                                        <p:cTn id="26" dur="125"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27" dur="125"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28" dur="125" accel="50000" fill="hold">
                                          <p:stCondLst>
                                            <p:cond delay="125"/>
                                          </p:stCondLst>
                                        </p:cTn>
                                        <p:tgtEl>
                                          <p:spTgt spid="3"/>
                                        </p:tgtEl>
                                        <p:attrNameLst>
                                          <p:attrName>ppt_y</p:attrName>
                                        </p:attrNameLst>
                                      </p:cBhvr>
                                      <p:tavLst>
                                        <p:tav tm="0">
                                          <p:val>
                                            <p:strVal val="#ppt_y+.1"/>
                                          </p:val>
                                        </p:tav>
                                        <p:tav tm="100000">
                                          <p:val>
                                            <p:strVal val="#ppt_y"/>
                                          </p:val>
                                        </p:tav>
                                      </p:tavLst>
                                    </p:anim>
                                    <p:animEffect transition="in" filter="fade">
                                      <p:cBhvr>
                                        <p:cTn id="29" dur="250" decel="50000">
                                          <p:stCondLst>
                                            <p:cond delay="0"/>
                                          </p:stCondLst>
                                        </p:cTn>
                                        <p:tgtEl>
                                          <p:spTgt spid="3"/>
                                        </p:tgtEl>
                                      </p:cBhvr>
                                    </p:animEffect>
                                  </p:childTnLst>
                                </p:cTn>
                              </p:par>
                            </p:childTnLst>
                          </p:cTn>
                        </p:par>
                        <p:par>
                          <p:cTn id="30" fill="hold">
                            <p:stCondLst>
                              <p:cond delay="1250"/>
                            </p:stCondLst>
                            <p:childTnLst>
                              <p:par>
                                <p:cTn id="31" presetID="25" presetClass="entr" presetSubtype="0"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125"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34" dur="125"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35" dur="125" accel="50000" fill="hold">
                                          <p:stCondLst>
                                            <p:cond delay="125"/>
                                          </p:stCondLst>
                                        </p:cTn>
                                        <p:tgtEl>
                                          <p:spTgt spid="4"/>
                                        </p:tgtEl>
                                        <p:attrNameLst>
                                          <p:attrName>ppt_w</p:attrName>
                                        </p:attrNameLst>
                                      </p:cBhvr>
                                      <p:tavLst>
                                        <p:tav tm="0">
                                          <p:val>
                                            <p:strVal val="#ppt_w*.05"/>
                                          </p:val>
                                        </p:tav>
                                        <p:tav tm="100000">
                                          <p:val>
                                            <p:strVal val="#ppt_w"/>
                                          </p:val>
                                        </p:tav>
                                      </p:tavLst>
                                    </p:anim>
                                    <p:anim calcmode="lin" valueType="num">
                                      <p:cBhvr>
                                        <p:cTn id="36" dur="250" fill="hold"/>
                                        <p:tgtEl>
                                          <p:spTgt spid="4"/>
                                        </p:tgtEl>
                                        <p:attrNameLst>
                                          <p:attrName>ppt_h</p:attrName>
                                        </p:attrNameLst>
                                      </p:cBhvr>
                                      <p:tavLst>
                                        <p:tav tm="0">
                                          <p:val>
                                            <p:strVal val="#ppt_h"/>
                                          </p:val>
                                        </p:tav>
                                        <p:tav tm="100000">
                                          <p:val>
                                            <p:strVal val="#ppt_h"/>
                                          </p:val>
                                        </p:tav>
                                      </p:tavLst>
                                    </p:anim>
                                    <p:anim calcmode="lin" valueType="num">
                                      <p:cBhvr>
                                        <p:cTn id="37" dur="125"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38" dur="125"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39" dur="125" accel="50000" fill="hold">
                                          <p:stCondLst>
                                            <p:cond delay="125"/>
                                          </p:stCondLst>
                                        </p:cTn>
                                        <p:tgtEl>
                                          <p:spTgt spid="4"/>
                                        </p:tgtEl>
                                        <p:attrNameLst>
                                          <p:attrName>ppt_y</p:attrName>
                                        </p:attrNameLst>
                                      </p:cBhvr>
                                      <p:tavLst>
                                        <p:tav tm="0">
                                          <p:val>
                                            <p:strVal val="#ppt_y+.1"/>
                                          </p:val>
                                        </p:tav>
                                        <p:tav tm="100000">
                                          <p:val>
                                            <p:strVal val="#ppt_y"/>
                                          </p:val>
                                        </p:tav>
                                      </p:tavLst>
                                    </p:anim>
                                    <p:animEffect transition="in" filter="fade">
                                      <p:cBhvr>
                                        <p:cTn id="40" dur="250" decel="50000">
                                          <p:stCondLst>
                                            <p:cond delay="0"/>
                                          </p:stCondLst>
                                        </p:cTn>
                                        <p:tgtEl>
                                          <p:spTgt spid="4"/>
                                        </p:tgtEl>
                                      </p:cBhvr>
                                    </p:animEffect>
                                  </p:childTnLst>
                                </p:cTn>
                              </p:par>
                            </p:childTnLst>
                          </p:cTn>
                        </p:par>
                        <p:par>
                          <p:cTn id="41" fill="hold">
                            <p:stCondLst>
                              <p:cond delay="1500"/>
                            </p:stCondLst>
                            <p:childTnLst>
                              <p:par>
                                <p:cTn id="42" presetID="25" presetClass="entr" presetSubtype="0"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125"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45" dur="125"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46" dur="125" accel="50000" fill="hold">
                                          <p:stCondLst>
                                            <p:cond delay="125"/>
                                          </p:stCondLst>
                                        </p:cTn>
                                        <p:tgtEl>
                                          <p:spTgt spid="5"/>
                                        </p:tgtEl>
                                        <p:attrNameLst>
                                          <p:attrName>ppt_w</p:attrName>
                                        </p:attrNameLst>
                                      </p:cBhvr>
                                      <p:tavLst>
                                        <p:tav tm="0">
                                          <p:val>
                                            <p:strVal val="#ppt_w*.05"/>
                                          </p:val>
                                        </p:tav>
                                        <p:tav tm="100000">
                                          <p:val>
                                            <p:strVal val="#ppt_w"/>
                                          </p:val>
                                        </p:tav>
                                      </p:tavLst>
                                    </p:anim>
                                    <p:anim calcmode="lin" valueType="num">
                                      <p:cBhvr>
                                        <p:cTn id="47" dur="250" fill="hold"/>
                                        <p:tgtEl>
                                          <p:spTgt spid="5"/>
                                        </p:tgtEl>
                                        <p:attrNameLst>
                                          <p:attrName>ppt_h</p:attrName>
                                        </p:attrNameLst>
                                      </p:cBhvr>
                                      <p:tavLst>
                                        <p:tav tm="0">
                                          <p:val>
                                            <p:strVal val="#ppt_h"/>
                                          </p:val>
                                        </p:tav>
                                        <p:tav tm="100000">
                                          <p:val>
                                            <p:strVal val="#ppt_h"/>
                                          </p:val>
                                        </p:tav>
                                      </p:tavLst>
                                    </p:anim>
                                    <p:anim calcmode="lin" valueType="num">
                                      <p:cBhvr>
                                        <p:cTn id="48" dur="125"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49" dur="125"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50" dur="125" accel="50000" fill="hold">
                                          <p:stCondLst>
                                            <p:cond delay="125"/>
                                          </p:stCondLst>
                                        </p:cTn>
                                        <p:tgtEl>
                                          <p:spTgt spid="5"/>
                                        </p:tgtEl>
                                        <p:attrNameLst>
                                          <p:attrName>ppt_y</p:attrName>
                                        </p:attrNameLst>
                                      </p:cBhvr>
                                      <p:tavLst>
                                        <p:tav tm="0">
                                          <p:val>
                                            <p:strVal val="#ppt_y+.1"/>
                                          </p:val>
                                        </p:tav>
                                        <p:tav tm="100000">
                                          <p:val>
                                            <p:strVal val="#ppt_y"/>
                                          </p:val>
                                        </p:tav>
                                      </p:tavLst>
                                    </p:anim>
                                    <p:animEffect transition="in" filter="fade">
                                      <p:cBhvr>
                                        <p:cTn id="51" dur="250" decel="50000">
                                          <p:stCondLst>
                                            <p:cond delay="0"/>
                                          </p:stCondLst>
                                        </p:cTn>
                                        <p:tgtEl>
                                          <p:spTgt spid="5"/>
                                        </p:tgtEl>
                                      </p:cBhvr>
                                    </p:animEffect>
                                  </p:childTnLst>
                                </p:cTn>
                              </p:par>
                            </p:childTnLst>
                          </p:cTn>
                        </p:par>
                        <p:par>
                          <p:cTn id="52" fill="hold">
                            <p:stCondLst>
                              <p:cond delay="1750"/>
                            </p:stCondLst>
                            <p:childTnLst>
                              <p:par>
                                <p:cTn id="53" presetID="42" presetClass="entr" presetSubtype="0" fill="hold" grpId="0" nodeType="afterEffect">
                                  <p:stCondLst>
                                    <p:cond delay="0"/>
                                  </p:stCondLst>
                                  <p:childTnLst>
                                    <p:set>
                                      <p:cBhvr>
                                        <p:cTn id="54" dur="1" fill="hold">
                                          <p:stCondLst>
                                            <p:cond delay="0"/>
                                          </p:stCondLst>
                                        </p:cTn>
                                        <p:tgtEl>
                                          <p:spTgt spid="41">
                                            <p:txEl>
                                              <p:pRg st="0" end="0"/>
                                            </p:txEl>
                                          </p:spTgt>
                                        </p:tgtEl>
                                        <p:attrNameLst>
                                          <p:attrName>style.visibility</p:attrName>
                                        </p:attrNameLst>
                                      </p:cBhvr>
                                      <p:to>
                                        <p:strVal val="visible"/>
                                      </p:to>
                                    </p:set>
                                    <p:animEffect transition="in" filter="fade">
                                      <p:cBhvr>
                                        <p:cTn id="55" dur="1000"/>
                                        <p:tgtEl>
                                          <p:spTgt spid="41">
                                            <p:txEl>
                                              <p:pRg st="0" end="0"/>
                                            </p:txEl>
                                          </p:spTgt>
                                        </p:tgtEl>
                                      </p:cBhvr>
                                    </p:animEffect>
                                    <p:anim calcmode="lin" valueType="num">
                                      <p:cBhvr>
                                        <p:cTn id="56"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par>
                          <p:cTn id="58" fill="hold">
                            <p:stCondLst>
                              <p:cond delay="2750"/>
                            </p:stCondLst>
                            <p:childTnLst>
                              <p:par>
                                <p:cTn id="59" presetID="42" presetClass="entr" presetSubtype="0"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1000"/>
                                        <p:tgtEl>
                                          <p:spTgt spid="43"/>
                                        </p:tgtEl>
                                      </p:cBhvr>
                                    </p:animEffect>
                                    <p:anim calcmode="lin" valueType="num">
                                      <p:cBhvr>
                                        <p:cTn id="62" dur="1000" fill="hold"/>
                                        <p:tgtEl>
                                          <p:spTgt spid="43"/>
                                        </p:tgtEl>
                                        <p:attrNameLst>
                                          <p:attrName>ppt_x</p:attrName>
                                        </p:attrNameLst>
                                      </p:cBhvr>
                                      <p:tavLst>
                                        <p:tav tm="0">
                                          <p:val>
                                            <p:strVal val="#ppt_x"/>
                                          </p:val>
                                        </p:tav>
                                        <p:tav tm="100000">
                                          <p:val>
                                            <p:strVal val="#ppt_x"/>
                                          </p:val>
                                        </p:tav>
                                      </p:tavLst>
                                    </p:anim>
                                    <p:anim calcmode="lin" valueType="num">
                                      <p:cBhvr>
                                        <p:cTn id="63" dur="1000" fill="hold"/>
                                        <p:tgtEl>
                                          <p:spTgt spid="43"/>
                                        </p:tgtEl>
                                        <p:attrNameLst>
                                          <p:attrName>ppt_y</p:attrName>
                                        </p:attrNameLst>
                                      </p:cBhvr>
                                      <p:tavLst>
                                        <p:tav tm="0">
                                          <p:val>
                                            <p:strVal val="#ppt_y+.1"/>
                                          </p:val>
                                        </p:tav>
                                        <p:tav tm="100000">
                                          <p:val>
                                            <p:strVal val="#ppt_y"/>
                                          </p:val>
                                        </p:tav>
                                      </p:tavLst>
                                    </p:anim>
                                  </p:childTnLst>
                                </p:cTn>
                              </p:par>
                            </p:childTnLst>
                          </p:cTn>
                        </p:par>
                        <p:par>
                          <p:cTn id="64" fill="hold">
                            <p:stCondLst>
                              <p:cond delay="3750"/>
                            </p:stCondLst>
                            <p:childTnLst>
                              <p:par>
                                <p:cTn id="65" presetID="42" presetClass="entr" presetSubtype="0" fill="hold" grpId="0" nodeType="afterEffect">
                                  <p:stCondLst>
                                    <p:cond delay="0"/>
                                  </p:stCondLst>
                                  <p:childTnLst>
                                    <p:set>
                                      <p:cBhvr>
                                        <p:cTn id="66" dur="1" fill="hold">
                                          <p:stCondLst>
                                            <p:cond delay="0"/>
                                          </p:stCondLst>
                                        </p:cTn>
                                        <p:tgtEl>
                                          <p:spTgt spid="42">
                                            <p:txEl>
                                              <p:pRg st="0" end="0"/>
                                            </p:txEl>
                                          </p:spTgt>
                                        </p:tgtEl>
                                        <p:attrNameLst>
                                          <p:attrName>style.visibility</p:attrName>
                                        </p:attrNameLst>
                                      </p:cBhvr>
                                      <p:to>
                                        <p:strVal val="visible"/>
                                      </p:to>
                                    </p:set>
                                    <p:animEffect transition="in" filter="fade">
                                      <p:cBhvr>
                                        <p:cTn id="67" dur="1000"/>
                                        <p:tgtEl>
                                          <p:spTgt spid="42">
                                            <p:txEl>
                                              <p:pRg st="0" end="0"/>
                                            </p:txEl>
                                          </p:spTgt>
                                        </p:tgtEl>
                                      </p:cBhvr>
                                    </p:animEffect>
                                    <p:anim calcmode="lin" valueType="num">
                                      <p:cBhvr>
                                        <p:cTn id="68" dur="10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9" dur="1000" fill="hold"/>
                                        <p:tgtEl>
                                          <p:spTgt spid="42">
                                            <p:txEl>
                                              <p:pRg st="0" end="0"/>
                                            </p:txEl>
                                          </p:spTgt>
                                        </p:tgtEl>
                                        <p:attrNameLst>
                                          <p:attrName>ppt_y</p:attrName>
                                        </p:attrNameLst>
                                      </p:cBhvr>
                                      <p:tavLst>
                                        <p:tav tm="0">
                                          <p:val>
                                            <p:strVal val="#ppt_y+.1"/>
                                          </p:val>
                                        </p:tav>
                                        <p:tav tm="100000">
                                          <p:val>
                                            <p:strVal val="#ppt_y"/>
                                          </p:val>
                                        </p:tav>
                                      </p:tavLst>
                                    </p:anim>
                                  </p:childTnLst>
                                </p:cTn>
                              </p:par>
                            </p:childTnLst>
                          </p:cTn>
                        </p:par>
                        <p:par>
                          <p:cTn id="70" fill="hold">
                            <p:stCondLst>
                              <p:cond delay="4750"/>
                            </p:stCondLst>
                            <p:childTnLst>
                              <p:par>
                                <p:cTn id="71" presetID="42" presetClass="entr" presetSubtype="0" fill="hold" grpId="0" nodeType="afterEffect">
                                  <p:stCondLst>
                                    <p:cond delay="0"/>
                                  </p:stCondLst>
                                  <p:childTnLst>
                                    <p:set>
                                      <p:cBhvr>
                                        <p:cTn id="72" dur="1" fill="hold">
                                          <p:stCondLst>
                                            <p:cond delay="0"/>
                                          </p:stCondLst>
                                        </p:cTn>
                                        <p:tgtEl>
                                          <p:spTgt spid="44">
                                            <p:txEl>
                                              <p:pRg st="0" end="0"/>
                                            </p:txEl>
                                          </p:spTgt>
                                        </p:tgtEl>
                                        <p:attrNameLst>
                                          <p:attrName>style.visibility</p:attrName>
                                        </p:attrNameLst>
                                      </p:cBhvr>
                                      <p:to>
                                        <p:strVal val="visible"/>
                                      </p:to>
                                    </p:set>
                                    <p:animEffect transition="in" filter="fade">
                                      <p:cBhvr>
                                        <p:cTn id="73" dur="1000"/>
                                        <p:tgtEl>
                                          <p:spTgt spid="44">
                                            <p:txEl>
                                              <p:pRg st="0" end="0"/>
                                            </p:txEl>
                                          </p:spTgt>
                                        </p:tgtEl>
                                      </p:cBhvr>
                                    </p:animEffect>
                                    <p:anim calcmode="lin" valueType="num">
                                      <p:cBhvr>
                                        <p:cTn id="74"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75"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5750"/>
                            </p:stCondLst>
                            <p:childTnLst>
                              <p:par>
                                <p:cTn id="77" presetID="42" presetClass="entr" presetSubtype="0" fill="hold"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1000"/>
                                        <p:tgtEl>
                                          <p:spTgt spid="35"/>
                                        </p:tgtEl>
                                      </p:cBhvr>
                                    </p:animEffect>
                                    <p:anim calcmode="lin" valueType="num">
                                      <p:cBhvr>
                                        <p:cTn id="80" dur="1000" fill="hold"/>
                                        <p:tgtEl>
                                          <p:spTgt spid="35"/>
                                        </p:tgtEl>
                                        <p:attrNameLst>
                                          <p:attrName>ppt_x</p:attrName>
                                        </p:attrNameLst>
                                      </p:cBhvr>
                                      <p:tavLst>
                                        <p:tav tm="0">
                                          <p:val>
                                            <p:strVal val="#ppt_x"/>
                                          </p:val>
                                        </p:tav>
                                        <p:tav tm="100000">
                                          <p:val>
                                            <p:strVal val="#ppt_x"/>
                                          </p:val>
                                        </p:tav>
                                      </p:tavLst>
                                    </p:anim>
                                    <p:anim calcmode="lin" valueType="num">
                                      <p:cBhvr>
                                        <p:cTn id="81" dur="1000" fill="hold"/>
                                        <p:tgtEl>
                                          <p:spTgt spid="35"/>
                                        </p:tgtEl>
                                        <p:attrNameLst>
                                          <p:attrName>ppt_y</p:attrName>
                                        </p:attrNameLst>
                                      </p:cBhvr>
                                      <p:tavLst>
                                        <p:tav tm="0">
                                          <p:val>
                                            <p:strVal val="#ppt_y+.1"/>
                                          </p:val>
                                        </p:tav>
                                        <p:tav tm="100000">
                                          <p:val>
                                            <p:strVal val="#ppt_y"/>
                                          </p:val>
                                        </p:tav>
                                      </p:tavLst>
                                    </p:anim>
                                  </p:childTnLst>
                                </p:cTn>
                              </p:par>
                            </p:childTnLst>
                          </p:cTn>
                        </p:par>
                        <p:par>
                          <p:cTn id="82" fill="hold">
                            <p:stCondLst>
                              <p:cond delay="6750"/>
                            </p:stCondLst>
                            <p:childTnLst>
                              <p:par>
                                <p:cTn id="83" presetID="42" presetClass="entr" presetSubtype="0" fill="hold" grpId="0" nodeType="afterEffect">
                                  <p:stCondLst>
                                    <p:cond delay="0"/>
                                  </p:stCondLst>
                                  <p:childTnLst>
                                    <p:set>
                                      <p:cBhvr>
                                        <p:cTn id="84" dur="1" fill="hold">
                                          <p:stCondLst>
                                            <p:cond delay="0"/>
                                          </p:stCondLst>
                                        </p:cTn>
                                        <p:tgtEl>
                                          <p:spTgt spid="51">
                                            <p:txEl>
                                              <p:pRg st="0" end="0"/>
                                            </p:txEl>
                                          </p:spTgt>
                                        </p:tgtEl>
                                        <p:attrNameLst>
                                          <p:attrName>style.visibility</p:attrName>
                                        </p:attrNameLst>
                                      </p:cBhvr>
                                      <p:to>
                                        <p:strVal val="visible"/>
                                      </p:to>
                                    </p:set>
                                    <p:animEffect transition="in" filter="fade">
                                      <p:cBhvr>
                                        <p:cTn id="85" dur="1000"/>
                                        <p:tgtEl>
                                          <p:spTgt spid="51">
                                            <p:txEl>
                                              <p:pRg st="0" end="0"/>
                                            </p:txEl>
                                          </p:spTgt>
                                        </p:tgtEl>
                                      </p:cBhvr>
                                    </p:animEffect>
                                    <p:anim calcmode="lin" valueType="num">
                                      <p:cBhvr>
                                        <p:cTn id="86" dur="10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par>
                          <p:cTn id="88" fill="hold">
                            <p:stCondLst>
                              <p:cond delay="7750"/>
                            </p:stCondLst>
                            <p:childTnLst>
                              <p:par>
                                <p:cTn id="89" presetID="42" presetClass="entr" presetSubtype="0"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1000"/>
                                        <p:tgtEl>
                                          <p:spTgt spid="53"/>
                                        </p:tgtEl>
                                      </p:cBhvr>
                                    </p:animEffect>
                                    <p:anim calcmode="lin" valueType="num">
                                      <p:cBhvr>
                                        <p:cTn id="92" dur="1000" fill="hold"/>
                                        <p:tgtEl>
                                          <p:spTgt spid="53"/>
                                        </p:tgtEl>
                                        <p:attrNameLst>
                                          <p:attrName>ppt_x</p:attrName>
                                        </p:attrNameLst>
                                      </p:cBhvr>
                                      <p:tavLst>
                                        <p:tav tm="0">
                                          <p:val>
                                            <p:strVal val="#ppt_x"/>
                                          </p:val>
                                        </p:tav>
                                        <p:tav tm="100000">
                                          <p:val>
                                            <p:strVal val="#ppt_x"/>
                                          </p:val>
                                        </p:tav>
                                      </p:tavLst>
                                    </p:anim>
                                    <p:anim calcmode="lin" valueType="num">
                                      <p:cBhvr>
                                        <p:cTn id="93" dur="1000" fill="hold"/>
                                        <p:tgtEl>
                                          <p:spTgt spid="53"/>
                                        </p:tgtEl>
                                        <p:attrNameLst>
                                          <p:attrName>ppt_y</p:attrName>
                                        </p:attrNameLst>
                                      </p:cBhvr>
                                      <p:tavLst>
                                        <p:tav tm="0">
                                          <p:val>
                                            <p:strVal val="#ppt_y+.1"/>
                                          </p:val>
                                        </p:tav>
                                        <p:tav tm="100000">
                                          <p:val>
                                            <p:strVal val="#ppt_y"/>
                                          </p:val>
                                        </p:tav>
                                      </p:tavLst>
                                    </p:anim>
                                  </p:childTnLst>
                                </p:cTn>
                              </p:par>
                            </p:childTnLst>
                          </p:cTn>
                        </p:par>
                        <p:par>
                          <p:cTn id="94" fill="hold">
                            <p:stCondLst>
                              <p:cond delay="8750"/>
                            </p:stCondLst>
                            <p:childTnLst>
                              <p:par>
                                <p:cTn id="95" presetID="42" presetClass="entr" presetSubtype="0" fill="hold" grpId="0" nodeType="afterEffect">
                                  <p:stCondLst>
                                    <p:cond delay="0"/>
                                  </p:stCondLst>
                                  <p:childTnLst>
                                    <p:set>
                                      <p:cBhvr>
                                        <p:cTn id="96" dur="1" fill="hold">
                                          <p:stCondLst>
                                            <p:cond delay="0"/>
                                          </p:stCondLst>
                                        </p:cTn>
                                        <p:tgtEl>
                                          <p:spTgt spid="52">
                                            <p:txEl>
                                              <p:pRg st="0" end="0"/>
                                            </p:txEl>
                                          </p:spTgt>
                                        </p:tgtEl>
                                        <p:attrNameLst>
                                          <p:attrName>style.visibility</p:attrName>
                                        </p:attrNameLst>
                                      </p:cBhvr>
                                      <p:to>
                                        <p:strVal val="visible"/>
                                      </p:to>
                                    </p:set>
                                    <p:animEffect transition="in" filter="fade">
                                      <p:cBhvr>
                                        <p:cTn id="97" dur="1000"/>
                                        <p:tgtEl>
                                          <p:spTgt spid="52">
                                            <p:txEl>
                                              <p:pRg st="0" end="0"/>
                                            </p:txEl>
                                          </p:spTgt>
                                        </p:tgtEl>
                                      </p:cBhvr>
                                    </p:animEffect>
                                    <p:anim calcmode="lin" valueType="num">
                                      <p:cBhvr>
                                        <p:cTn id="98"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99" dur="100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par>
                          <p:cTn id="100" fill="hold">
                            <p:stCondLst>
                              <p:cond delay="9750"/>
                            </p:stCondLst>
                            <p:childTnLst>
                              <p:par>
                                <p:cTn id="101" presetID="42" presetClass="entr" presetSubtype="0" fill="hold" grpId="0" nodeType="afterEffect">
                                  <p:stCondLst>
                                    <p:cond delay="0"/>
                                  </p:stCondLst>
                                  <p:childTnLst>
                                    <p:set>
                                      <p:cBhvr>
                                        <p:cTn id="102" dur="1" fill="hold">
                                          <p:stCondLst>
                                            <p:cond delay="0"/>
                                          </p:stCondLst>
                                        </p:cTn>
                                        <p:tgtEl>
                                          <p:spTgt spid="54">
                                            <p:txEl>
                                              <p:pRg st="0" end="0"/>
                                            </p:txEl>
                                          </p:spTgt>
                                        </p:tgtEl>
                                        <p:attrNameLst>
                                          <p:attrName>style.visibility</p:attrName>
                                        </p:attrNameLst>
                                      </p:cBhvr>
                                      <p:to>
                                        <p:strVal val="visible"/>
                                      </p:to>
                                    </p:set>
                                    <p:animEffect transition="in" filter="fade">
                                      <p:cBhvr>
                                        <p:cTn id="103" dur="1000"/>
                                        <p:tgtEl>
                                          <p:spTgt spid="54">
                                            <p:txEl>
                                              <p:pRg st="0" end="0"/>
                                            </p:txEl>
                                          </p:spTgt>
                                        </p:tgtEl>
                                      </p:cBhvr>
                                    </p:animEffect>
                                    <p:anim calcmode="lin" valueType="num">
                                      <p:cBhvr>
                                        <p:cTn id="104" dur="1000" fill="hold"/>
                                        <p:tgtEl>
                                          <p:spTgt spid="54">
                                            <p:txEl>
                                              <p:pRg st="0" end="0"/>
                                            </p:txEl>
                                          </p:spTgt>
                                        </p:tgtEl>
                                        <p:attrNameLst>
                                          <p:attrName>ppt_x</p:attrName>
                                        </p:attrNameLst>
                                      </p:cBhvr>
                                      <p:tavLst>
                                        <p:tav tm="0">
                                          <p:val>
                                            <p:strVal val="#ppt_x"/>
                                          </p:val>
                                        </p:tav>
                                        <p:tav tm="100000">
                                          <p:val>
                                            <p:strVal val="#ppt_x"/>
                                          </p:val>
                                        </p:tav>
                                      </p:tavLst>
                                    </p:anim>
                                    <p:anim calcmode="lin" valueType="num">
                                      <p:cBhvr>
                                        <p:cTn id="105" dur="1000" fill="hold"/>
                                        <p:tgtEl>
                                          <p:spTgt spid="54">
                                            <p:txEl>
                                              <p:pRg st="0" end="0"/>
                                            </p:txEl>
                                          </p:spTgt>
                                        </p:tgtEl>
                                        <p:attrNameLst>
                                          <p:attrName>ppt_y</p:attrName>
                                        </p:attrNameLst>
                                      </p:cBhvr>
                                      <p:tavLst>
                                        <p:tav tm="0">
                                          <p:val>
                                            <p:strVal val="#ppt_y+.1"/>
                                          </p:val>
                                        </p:tav>
                                        <p:tav tm="100000">
                                          <p:val>
                                            <p:strVal val="#ppt_y"/>
                                          </p:val>
                                        </p:tav>
                                      </p:tavLst>
                                    </p:anim>
                                  </p:childTnLst>
                                </p:cTn>
                              </p:par>
                            </p:childTnLst>
                          </p:cTn>
                        </p:par>
                        <p:par>
                          <p:cTn id="106" fill="hold">
                            <p:stCondLst>
                              <p:cond delay="10750"/>
                            </p:stCondLst>
                            <p:childTnLst>
                              <p:par>
                                <p:cTn id="107" presetID="42" presetClass="entr" presetSubtype="0" fill="hold" nodeType="after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fade">
                                      <p:cBhvr>
                                        <p:cTn id="109" dur="1000"/>
                                        <p:tgtEl>
                                          <p:spTgt spid="45"/>
                                        </p:tgtEl>
                                      </p:cBhvr>
                                    </p:animEffect>
                                    <p:anim calcmode="lin" valueType="num">
                                      <p:cBhvr>
                                        <p:cTn id="110" dur="1000" fill="hold"/>
                                        <p:tgtEl>
                                          <p:spTgt spid="45"/>
                                        </p:tgtEl>
                                        <p:attrNameLst>
                                          <p:attrName>ppt_x</p:attrName>
                                        </p:attrNameLst>
                                      </p:cBhvr>
                                      <p:tavLst>
                                        <p:tav tm="0">
                                          <p:val>
                                            <p:strVal val="#ppt_x"/>
                                          </p:val>
                                        </p:tav>
                                        <p:tav tm="100000">
                                          <p:val>
                                            <p:strVal val="#ppt_x"/>
                                          </p:val>
                                        </p:tav>
                                      </p:tavLst>
                                    </p:anim>
                                    <p:anim calcmode="lin" valueType="num">
                                      <p:cBhvr>
                                        <p:cTn id="111" dur="1000" fill="hold"/>
                                        <p:tgtEl>
                                          <p:spTgt spid="45"/>
                                        </p:tgtEl>
                                        <p:attrNameLst>
                                          <p:attrName>ppt_y</p:attrName>
                                        </p:attrNameLst>
                                      </p:cBhvr>
                                      <p:tavLst>
                                        <p:tav tm="0">
                                          <p:val>
                                            <p:strVal val="#ppt_y+.1"/>
                                          </p:val>
                                        </p:tav>
                                        <p:tav tm="100000">
                                          <p:val>
                                            <p:strVal val="#ppt_y"/>
                                          </p:val>
                                        </p:tav>
                                      </p:tavLst>
                                    </p:anim>
                                  </p:childTnLst>
                                </p:cTn>
                              </p:par>
                            </p:childTnLst>
                          </p:cTn>
                        </p:par>
                        <p:par>
                          <p:cTn id="112" fill="hold">
                            <p:stCondLst>
                              <p:cond delay="11750"/>
                            </p:stCondLst>
                            <p:childTnLst>
                              <p:par>
                                <p:cTn id="113" presetID="42" presetClass="entr" presetSubtype="0" fill="hold" grpId="0" nodeType="afterEffect">
                                  <p:stCondLst>
                                    <p:cond delay="0"/>
                                  </p:stCondLst>
                                  <p:childTnLst>
                                    <p:set>
                                      <p:cBhvr>
                                        <p:cTn id="114" dur="1" fill="hold">
                                          <p:stCondLst>
                                            <p:cond delay="0"/>
                                          </p:stCondLst>
                                        </p:cTn>
                                        <p:tgtEl>
                                          <p:spTgt spid="61">
                                            <p:txEl>
                                              <p:pRg st="0" end="0"/>
                                            </p:txEl>
                                          </p:spTgt>
                                        </p:tgtEl>
                                        <p:attrNameLst>
                                          <p:attrName>style.visibility</p:attrName>
                                        </p:attrNameLst>
                                      </p:cBhvr>
                                      <p:to>
                                        <p:strVal val="visible"/>
                                      </p:to>
                                    </p:set>
                                    <p:animEffect transition="in" filter="fade">
                                      <p:cBhvr>
                                        <p:cTn id="115" dur="1000"/>
                                        <p:tgtEl>
                                          <p:spTgt spid="61">
                                            <p:txEl>
                                              <p:pRg st="0" end="0"/>
                                            </p:txEl>
                                          </p:spTgt>
                                        </p:tgtEl>
                                      </p:cBhvr>
                                    </p:animEffect>
                                    <p:anim calcmode="lin" valueType="num">
                                      <p:cBhvr>
                                        <p:cTn id="116" dur="10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117" dur="1000" fill="hold"/>
                                        <p:tgtEl>
                                          <p:spTgt spid="61">
                                            <p:txEl>
                                              <p:pRg st="0" end="0"/>
                                            </p:txEl>
                                          </p:spTgt>
                                        </p:tgtEl>
                                        <p:attrNameLst>
                                          <p:attrName>ppt_y</p:attrName>
                                        </p:attrNameLst>
                                      </p:cBhvr>
                                      <p:tavLst>
                                        <p:tav tm="0">
                                          <p:val>
                                            <p:strVal val="#ppt_y+.1"/>
                                          </p:val>
                                        </p:tav>
                                        <p:tav tm="100000">
                                          <p:val>
                                            <p:strVal val="#ppt_y"/>
                                          </p:val>
                                        </p:tav>
                                      </p:tavLst>
                                    </p:anim>
                                  </p:childTnLst>
                                </p:cTn>
                              </p:par>
                            </p:childTnLst>
                          </p:cTn>
                        </p:par>
                        <p:par>
                          <p:cTn id="118" fill="hold">
                            <p:stCondLst>
                              <p:cond delay="12750"/>
                            </p:stCondLst>
                            <p:childTnLst>
                              <p:par>
                                <p:cTn id="119" presetID="42" presetClass="entr" presetSubtype="0" fill="hold" nodeType="after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fade">
                                      <p:cBhvr>
                                        <p:cTn id="121" dur="1000"/>
                                        <p:tgtEl>
                                          <p:spTgt spid="63"/>
                                        </p:tgtEl>
                                      </p:cBhvr>
                                    </p:animEffect>
                                    <p:anim calcmode="lin" valueType="num">
                                      <p:cBhvr>
                                        <p:cTn id="122" dur="1000" fill="hold"/>
                                        <p:tgtEl>
                                          <p:spTgt spid="63"/>
                                        </p:tgtEl>
                                        <p:attrNameLst>
                                          <p:attrName>ppt_x</p:attrName>
                                        </p:attrNameLst>
                                      </p:cBhvr>
                                      <p:tavLst>
                                        <p:tav tm="0">
                                          <p:val>
                                            <p:strVal val="#ppt_x"/>
                                          </p:val>
                                        </p:tav>
                                        <p:tav tm="100000">
                                          <p:val>
                                            <p:strVal val="#ppt_x"/>
                                          </p:val>
                                        </p:tav>
                                      </p:tavLst>
                                    </p:anim>
                                    <p:anim calcmode="lin" valueType="num">
                                      <p:cBhvr>
                                        <p:cTn id="123" dur="1000" fill="hold"/>
                                        <p:tgtEl>
                                          <p:spTgt spid="63"/>
                                        </p:tgtEl>
                                        <p:attrNameLst>
                                          <p:attrName>ppt_y</p:attrName>
                                        </p:attrNameLst>
                                      </p:cBhvr>
                                      <p:tavLst>
                                        <p:tav tm="0">
                                          <p:val>
                                            <p:strVal val="#ppt_y+.1"/>
                                          </p:val>
                                        </p:tav>
                                        <p:tav tm="100000">
                                          <p:val>
                                            <p:strVal val="#ppt_y"/>
                                          </p:val>
                                        </p:tav>
                                      </p:tavLst>
                                    </p:anim>
                                  </p:childTnLst>
                                </p:cTn>
                              </p:par>
                            </p:childTnLst>
                          </p:cTn>
                        </p:par>
                        <p:par>
                          <p:cTn id="124" fill="hold">
                            <p:stCondLst>
                              <p:cond delay="13750"/>
                            </p:stCondLst>
                            <p:childTnLst>
                              <p:par>
                                <p:cTn id="125" presetID="42" presetClass="entr" presetSubtype="0" fill="hold" grpId="0" nodeType="afterEffect">
                                  <p:stCondLst>
                                    <p:cond delay="0"/>
                                  </p:stCondLst>
                                  <p:childTnLst>
                                    <p:set>
                                      <p:cBhvr>
                                        <p:cTn id="126" dur="1" fill="hold">
                                          <p:stCondLst>
                                            <p:cond delay="0"/>
                                          </p:stCondLst>
                                        </p:cTn>
                                        <p:tgtEl>
                                          <p:spTgt spid="62">
                                            <p:txEl>
                                              <p:pRg st="0" end="0"/>
                                            </p:txEl>
                                          </p:spTgt>
                                        </p:tgtEl>
                                        <p:attrNameLst>
                                          <p:attrName>style.visibility</p:attrName>
                                        </p:attrNameLst>
                                      </p:cBhvr>
                                      <p:to>
                                        <p:strVal val="visible"/>
                                      </p:to>
                                    </p:set>
                                    <p:animEffect transition="in" filter="fade">
                                      <p:cBhvr>
                                        <p:cTn id="127" dur="1000"/>
                                        <p:tgtEl>
                                          <p:spTgt spid="62">
                                            <p:txEl>
                                              <p:pRg st="0" end="0"/>
                                            </p:txEl>
                                          </p:spTgt>
                                        </p:tgtEl>
                                      </p:cBhvr>
                                    </p:animEffect>
                                    <p:anim calcmode="lin" valueType="num">
                                      <p:cBhvr>
                                        <p:cTn id="128" dur="1000" fill="hold"/>
                                        <p:tgtEl>
                                          <p:spTgt spid="62">
                                            <p:txEl>
                                              <p:pRg st="0" end="0"/>
                                            </p:txEl>
                                          </p:spTgt>
                                        </p:tgtEl>
                                        <p:attrNameLst>
                                          <p:attrName>ppt_x</p:attrName>
                                        </p:attrNameLst>
                                      </p:cBhvr>
                                      <p:tavLst>
                                        <p:tav tm="0">
                                          <p:val>
                                            <p:strVal val="#ppt_x"/>
                                          </p:val>
                                        </p:tav>
                                        <p:tav tm="100000">
                                          <p:val>
                                            <p:strVal val="#ppt_x"/>
                                          </p:val>
                                        </p:tav>
                                      </p:tavLst>
                                    </p:anim>
                                    <p:anim calcmode="lin" valueType="num">
                                      <p:cBhvr>
                                        <p:cTn id="129" dur="1000" fill="hold"/>
                                        <p:tgtEl>
                                          <p:spTgt spid="62">
                                            <p:txEl>
                                              <p:pRg st="0" end="0"/>
                                            </p:txEl>
                                          </p:spTgt>
                                        </p:tgtEl>
                                        <p:attrNameLst>
                                          <p:attrName>ppt_y</p:attrName>
                                        </p:attrNameLst>
                                      </p:cBhvr>
                                      <p:tavLst>
                                        <p:tav tm="0">
                                          <p:val>
                                            <p:strVal val="#ppt_y+.1"/>
                                          </p:val>
                                        </p:tav>
                                        <p:tav tm="100000">
                                          <p:val>
                                            <p:strVal val="#ppt_y"/>
                                          </p:val>
                                        </p:tav>
                                      </p:tavLst>
                                    </p:anim>
                                  </p:childTnLst>
                                </p:cTn>
                              </p:par>
                            </p:childTnLst>
                          </p:cTn>
                        </p:par>
                        <p:par>
                          <p:cTn id="130" fill="hold">
                            <p:stCondLst>
                              <p:cond delay="14750"/>
                            </p:stCondLst>
                            <p:childTnLst>
                              <p:par>
                                <p:cTn id="131" presetID="42" presetClass="entr" presetSubtype="0" fill="hold" grpId="0" nodeType="afterEffect">
                                  <p:stCondLst>
                                    <p:cond delay="0"/>
                                  </p:stCondLst>
                                  <p:childTnLst>
                                    <p:set>
                                      <p:cBhvr>
                                        <p:cTn id="132" dur="1" fill="hold">
                                          <p:stCondLst>
                                            <p:cond delay="0"/>
                                          </p:stCondLst>
                                        </p:cTn>
                                        <p:tgtEl>
                                          <p:spTgt spid="64">
                                            <p:txEl>
                                              <p:pRg st="0" end="0"/>
                                            </p:txEl>
                                          </p:spTgt>
                                        </p:tgtEl>
                                        <p:attrNameLst>
                                          <p:attrName>style.visibility</p:attrName>
                                        </p:attrNameLst>
                                      </p:cBhvr>
                                      <p:to>
                                        <p:strVal val="visible"/>
                                      </p:to>
                                    </p:set>
                                    <p:animEffect transition="in" filter="fade">
                                      <p:cBhvr>
                                        <p:cTn id="133" dur="1000"/>
                                        <p:tgtEl>
                                          <p:spTgt spid="64">
                                            <p:txEl>
                                              <p:pRg st="0" end="0"/>
                                            </p:txEl>
                                          </p:spTgt>
                                        </p:tgtEl>
                                      </p:cBhvr>
                                    </p:animEffect>
                                    <p:anim calcmode="lin" valueType="num">
                                      <p:cBhvr>
                                        <p:cTn id="134" dur="1000" fill="hold"/>
                                        <p:tgtEl>
                                          <p:spTgt spid="64">
                                            <p:txEl>
                                              <p:pRg st="0" end="0"/>
                                            </p:txEl>
                                          </p:spTgt>
                                        </p:tgtEl>
                                        <p:attrNameLst>
                                          <p:attrName>ppt_x</p:attrName>
                                        </p:attrNameLst>
                                      </p:cBhvr>
                                      <p:tavLst>
                                        <p:tav tm="0">
                                          <p:val>
                                            <p:strVal val="#ppt_x"/>
                                          </p:val>
                                        </p:tav>
                                        <p:tav tm="100000">
                                          <p:val>
                                            <p:strVal val="#ppt_x"/>
                                          </p:val>
                                        </p:tav>
                                      </p:tavLst>
                                    </p:anim>
                                    <p:anim calcmode="lin" valueType="num">
                                      <p:cBhvr>
                                        <p:cTn id="135" dur="1000" fill="hold"/>
                                        <p:tgtEl>
                                          <p:spTgt spid="64">
                                            <p:txEl>
                                              <p:pRg st="0" end="0"/>
                                            </p:txEl>
                                          </p:spTgt>
                                        </p:tgtEl>
                                        <p:attrNameLst>
                                          <p:attrName>ppt_y</p:attrName>
                                        </p:attrNameLst>
                                      </p:cBhvr>
                                      <p:tavLst>
                                        <p:tav tm="0">
                                          <p:val>
                                            <p:strVal val="#ppt_y+.1"/>
                                          </p:val>
                                        </p:tav>
                                        <p:tav tm="100000">
                                          <p:val>
                                            <p:strVal val="#ppt_y"/>
                                          </p:val>
                                        </p:tav>
                                      </p:tavLst>
                                    </p:anim>
                                  </p:childTnLst>
                                </p:cTn>
                              </p:par>
                            </p:childTnLst>
                          </p:cTn>
                        </p:par>
                        <p:par>
                          <p:cTn id="136" fill="hold">
                            <p:stCondLst>
                              <p:cond delay="15750"/>
                            </p:stCondLst>
                            <p:childTnLst>
                              <p:par>
                                <p:cTn id="137" presetID="42" presetClass="entr" presetSubtype="0" fill="hold" nodeType="afterEffect">
                                  <p:stCondLst>
                                    <p:cond delay="0"/>
                                  </p:stCondLst>
                                  <p:childTnLst>
                                    <p:set>
                                      <p:cBhvr>
                                        <p:cTn id="138" dur="1" fill="hold">
                                          <p:stCondLst>
                                            <p:cond delay="0"/>
                                          </p:stCondLst>
                                        </p:cTn>
                                        <p:tgtEl>
                                          <p:spTgt spid="55"/>
                                        </p:tgtEl>
                                        <p:attrNameLst>
                                          <p:attrName>style.visibility</p:attrName>
                                        </p:attrNameLst>
                                      </p:cBhvr>
                                      <p:to>
                                        <p:strVal val="visible"/>
                                      </p:to>
                                    </p:set>
                                    <p:animEffect transition="in" filter="fade">
                                      <p:cBhvr>
                                        <p:cTn id="139" dur="1000"/>
                                        <p:tgtEl>
                                          <p:spTgt spid="55"/>
                                        </p:tgtEl>
                                      </p:cBhvr>
                                    </p:animEffect>
                                    <p:anim calcmode="lin" valueType="num">
                                      <p:cBhvr>
                                        <p:cTn id="140" dur="1000" fill="hold"/>
                                        <p:tgtEl>
                                          <p:spTgt spid="55"/>
                                        </p:tgtEl>
                                        <p:attrNameLst>
                                          <p:attrName>ppt_x</p:attrName>
                                        </p:attrNameLst>
                                      </p:cBhvr>
                                      <p:tavLst>
                                        <p:tav tm="0">
                                          <p:val>
                                            <p:strVal val="#ppt_x"/>
                                          </p:val>
                                        </p:tav>
                                        <p:tav tm="100000">
                                          <p:val>
                                            <p:strVal val="#ppt_x"/>
                                          </p:val>
                                        </p:tav>
                                      </p:tavLst>
                                    </p:anim>
                                    <p:anim calcmode="lin" valueType="num">
                                      <p:cBhvr>
                                        <p:cTn id="141" dur="1000" fill="hold"/>
                                        <p:tgtEl>
                                          <p:spTgt spid="55"/>
                                        </p:tgtEl>
                                        <p:attrNameLst>
                                          <p:attrName>ppt_y</p:attrName>
                                        </p:attrNameLst>
                                      </p:cBhvr>
                                      <p:tavLst>
                                        <p:tav tm="0">
                                          <p:val>
                                            <p:strVal val="#ppt_y+.1"/>
                                          </p:val>
                                        </p:tav>
                                        <p:tav tm="100000">
                                          <p:val>
                                            <p:strVal val="#ppt_y"/>
                                          </p:val>
                                        </p:tav>
                                      </p:tavLst>
                                    </p:anim>
                                  </p:childTnLst>
                                </p:cTn>
                              </p:par>
                            </p:childTnLst>
                          </p:cTn>
                        </p:par>
                        <p:par>
                          <p:cTn id="142" fill="hold">
                            <p:stCondLst>
                              <p:cond delay="16750"/>
                            </p:stCondLst>
                            <p:childTnLst>
                              <p:par>
                                <p:cTn id="143" presetID="42" presetClass="entr" presetSubtype="0" fill="hold" grpId="0" nodeType="afterEffect">
                                  <p:stCondLst>
                                    <p:cond delay="0"/>
                                  </p:stCondLst>
                                  <p:childTnLst>
                                    <p:set>
                                      <p:cBhvr>
                                        <p:cTn id="144" dur="1" fill="hold">
                                          <p:stCondLst>
                                            <p:cond delay="0"/>
                                          </p:stCondLst>
                                        </p:cTn>
                                        <p:tgtEl>
                                          <p:spTgt spid="71">
                                            <p:txEl>
                                              <p:pRg st="0" end="0"/>
                                            </p:txEl>
                                          </p:spTgt>
                                        </p:tgtEl>
                                        <p:attrNameLst>
                                          <p:attrName>style.visibility</p:attrName>
                                        </p:attrNameLst>
                                      </p:cBhvr>
                                      <p:to>
                                        <p:strVal val="visible"/>
                                      </p:to>
                                    </p:set>
                                    <p:animEffect transition="in" filter="fade">
                                      <p:cBhvr>
                                        <p:cTn id="145" dur="1000"/>
                                        <p:tgtEl>
                                          <p:spTgt spid="71">
                                            <p:txEl>
                                              <p:pRg st="0" end="0"/>
                                            </p:txEl>
                                          </p:spTgt>
                                        </p:tgtEl>
                                      </p:cBhvr>
                                    </p:animEffect>
                                    <p:anim calcmode="lin" valueType="num">
                                      <p:cBhvr>
                                        <p:cTn id="146" dur="1000" fill="hold"/>
                                        <p:tgtEl>
                                          <p:spTgt spid="71">
                                            <p:txEl>
                                              <p:pRg st="0" end="0"/>
                                            </p:txEl>
                                          </p:spTgt>
                                        </p:tgtEl>
                                        <p:attrNameLst>
                                          <p:attrName>ppt_x</p:attrName>
                                        </p:attrNameLst>
                                      </p:cBhvr>
                                      <p:tavLst>
                                        <p:tav tm="0">
                                          <p:val>
                                            <p:strVal val="#ppt_x"/>
                                          </p:val>
                                        </p:tav>
                                        <p:tav tm="100000">
                                          <p:val>
                                            <p:strVal val="#ppt_x"/>
                                          </p:val>
                                        </p:tav>
                                      </p:tavLst>
                                    </p:anim>
                                    <p:anim calcmode="lin" valueType="num">
                                      <p:cBhvr>
                                        <p:cTn id="147" dur="1000" fill="hold"/>
                                        <p:tgtEl>
                                          <p:spTgt spid="71">
                                            <p:txEl>
                                              <p:pRg st="0" end="0"/>
                                            </p:txEl>
                                          </p:spTgt>
                                        </p:tgtEl>
                                        <p:attrNameLst>
                                          <p:attrName>ppt_y</p:attrName>
                                        </p:attrNameLst>
                                      </p:cBhvr>
                                      <p:tavLst>
                                        <p:tav tm="0">
                                          <p:val>
                                            <p:strVal val="#ppt_y+.1"/>
                                          </p:val>
                                        </p:tav>
                                        <p:tav tm="100000">
                                          <p:val>
                                            <p:strVal val="#ppt_y"/>
                                          </p:val>
                                        </p:tav>
                                      </p:tavLst>
                                    </p:anim>
                                  </p:childTnLst>
                                </p:cTn>
                              </p:par>
                            </p:childTnLst>
                          </p:cTn>
                        </p:par>
                        <p:par>
                          <p:cTn id="148" fill="hold">
                            <p:stCondLst>
                              <p:cond delay="17750"/>
                            </p:stCondLst>
                            <p:childTnLst>
                              <p:par>
                                <p:cTn id="149" presetID="42" presetClass="entr" presetSubtype="0" fill="hold" nodeType="afterEffect">
                                  <p:stCondLst>
                                    <p:cond delay="0"/>
                                  </p:stCondLst>
                                  <p:childTnLst>
                                    <p:set>
                                      <p:cBhvr>
                                        <p:cTn id="150" dur="1" fill="hold">
                                          <p:stCondLst>
                                            <p:cond delay="0"/>
                                          </p:stCondLst>
                                        </p:cTn>
                                        <p:tgtEl>
                                          <p:spTgt spid="73"/>
                                        </p:tgtEl>
                                        <p:attrNameLst>
                                          <p:attrName>style.visibility</p:attrName>
                                        </p:attrNameLst>
                                      </p:cBhvr>
                                      <p:to>
                                        <p:strVal val="visible"/>
                                      </p:to>
                                    </p:set>
                                    <p:animEffect transition="in" filter="fade">
                                      <p:cBhvr>
                                        <p:cTn id="151" dur="1000"/>
                                        <p:tgtEl>
                                          <p:spTgt spid="73"/>
                                        </p:tgtEl>
                                      </p:cBhvr>
                                    </p:animEffect>
                                    <p:anim calcmode="lin" valueType="num">
                                      <p:cBhvr>
                                        <p:cTn id="152" dur="1000" fill="hold"/>
                                        <p:tgtEl>
                                          <p:spTgt spid="73"/>
                                        </p:tgtEl>
                                        <p:attrNameLst>
                                          <p:attrName>ppt_x</p:attrName>
                                        </p:attrNameLst>
                                      </p:cBhvr>
                                      <p:tavLst>
                                        <p:tav tm="0">
                                          <p:val>
                                            <p:strVal val="#ppt_x"/>
                                          </p:val>
                                        </p:tav>
                                        <p:tav tm="100000">
                                          <p:val>
                                            <p:strVal val="#ppt_x"/>
                                          </p:val>
                                        </p:tav>
                                      </p:tavLst>
                                    </p:anim>
                                    <p:anim calcmode="lin" valueType="num">
                                      <p:cBhvr>
                                        <p:cTn id="153" dur="1000" fill="hold"/>
                                        <p:tgtEl>
                                          <p:spTgt spid="73"/>
                                        </p:tgtEl>
                                        <p:attrNameLst>
                                          <p:attrName>ppt_y</p:attrName>
                                        </p:attrNameLst>
                                      </p:cBhvr>
                                      <p:tavLst>
                                        <p:tav tm="0">
                                          <p:val>
                                            <p:strVal val="#ppt_y+.1"/>
                                          </p:val>
                                        </p:tav>
                                        <p:tav tm="100000">
                                          <p:val>
                                            <p:strVal val="#ppt_y"/>
                                          </p:val>
                                        </p:tav>
                                      </p:tavLst>
                                    </p:anim>
                                  </p:childTnLst>
                                </p:cTn>
                              </p:par>
                            </p:childTnLst>
                          </p:cTn>
                        </p:par>
                        <p:par>
                          <p:cTn id="154" fill="hold">
                            <p:stCondLst>
                              <p:cond delay="18750"/>
                            </p:stCondLst>
                            <p:childTnLst>
                              <p:par>
                                <p:cTn id="155" presetID="42" presetClass="entr" presetSubtype="0" fill="hold" grpId="0" nodeType="afterEffect">
                                  <p:stCondLst>
                                    <p:cond delay="0"/>
                                  </p:stCondLst>
                                  <p:childTnLst>
                                    <p:set>
                                      <p:cBhvr>
                                        <p:cTn id="156" dur="1" fill="hold">
                                          <p:stCondLst>
                                            <p:cond delay="0"/>
                                          </p:stCondLst>
                                        </p:cTn>
                                        <p:tgtEl>
                                          <p:spTgt spid="72">
                                            <p:txEl>
                                              <p:pRg st="0" end="0"/>
                                            </p:txEl>
                                          </p:spTgt>
                                        </p:tgtEl>
                                        <p:attrNameLst>
                                          <p:attrName>style.visibility</p:attrName>
                                        </p:attrNameLst>
                                      </p:cBhvr>
                                      <p:to>
                                        <p:strVal val="visible"/>
                                      </p:to>
                                    </p:set>
                                    <p:animEffect transition="in" filter="fade">
                                      <p:cBhvr>
                                        <p:cTn id="157" dur="1000"/>
                                        <p:tgtEl>
                                          <p:spTgt spid="72">
                                            <p:txEl>
                                              <p:pRg st="0" end="0"/>
                                            </p:txEl>
                                          </p:spTgt>
                                        </p:tgtEl>
                                      </p:cBhvr>
                                    </p:animEffect>
                                    <p:anim calcmode="lin" valueType="num">
                                      <p:cBhvr>
                                        <p:cTn id="15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159" dur="1000" fill="hold"/>
                                        <p:tgtEl>
                                          <p:spTgt spid="72">
                                            <p:txEl>
                                              <p:pRg st="0" end="0"/>
                                            </p:txEl>
                                          </p:spTgt>
                                        </p:tgtEl>
                                        <p:attrNameLst>
                                          <p:attrName>ppt_y</p:attrName>
                                        </p:attrNameLst>
                                      </p:cBhvr>
                                      <p:tavLst>
                                        <p:tav tm="0">
                                          <p:val>
                                            <p:strVal val="#ppt_y+.1"/>
                                          </p:val>
                                        </p:tav>
                                        <p:tav tm="100000">
                                          <p:val>
                                            <p:strVal val="#ppt_y"/>
                                          </p:val>
                                        </p:tav>
                                      </p:tavLst>
                                    </p:anim>
                                  </p:childTnLst>
                                </p:cTn>
                              </p:par>
                            </p:childTnLst>
                          </p:cTn>
                        </p:par>
                        <p:par>
                          <p:cTn id="160" fill="hold">
                            <p:stCondLst>
                              <p:cond delay="19750"/>
                            </p:stCondLst>
                            <p:childTnLst>
                              <p:par>
                                <p:cTn id="161" presetID="42" presetClass="entr" presetSubtype="0" fill="hold" grpId="0" nodeType="afterEffect">
                                  <p:stCondLst>
                                    <p:cond delay="0"/>
                                  </p:stCondLst>
                                  <p:childTnLst>
                                    <p:set>
                                      <p:cBhvr>
                                        <p:cTn id="162" dur="1" fill="hold">
                                          <p:stCondLst>
                                            <p:cond delay="0"/>
                                          </p:stCondLst>
                                        </p:cTn>
                                        <p:tgtEl>
                                          <p:spTgt spid="74">
                                            <p:txEl>
                                              <p:pRg st="0" end="0"/>
                                            </p:txEl>
                                          </p:spTgt>
                                        </p:tgtEl>
                                        <p:attrNameLst>
                                          <p:attrName>style.visibility</p:attrName>
                                        </p:attrNameLst>
                                      </p:cBhvr>
                                      <p:to>
                                        <p:strVal val="visible"/>
                                      </p:to>
                                    </p:set>
                                    <p:animEffect transition="in" filter="fade">
                                      <p:cBhvr>
                                        <p:cTn id="163" dur="1000"/>
                                        <p:tgtEl>
                                          <p:spTgt spid="74">
                                            <p:txEl>
                                              <p:pRg st="0" end="0"/>
                                            </p:txEl>
                                          </p:spTgt>
                                        </p:tgtEl>
                                      </p:cBhvr>
                                    </p:animEffect>
                                    <p:anim calcmode="lin" valueType="num">
                                      <p:cBhvr>
                                        <p:cTn id="164"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165" dur="1000" fill="hold"/>
                                        <p:tgtEl>
                                          <p:spTgt spid="74">
                                            <p:txEl>
                                              <p:pRg st="0" end="0"/>
                                            </p:txEl>
                                          </p:spTgt>
                                        </p:tgtEl>
                                        <p:attrNameLst>
                                          <p:attrName>ppt_y</p:attrName>
                                        </p:attrNameLst>
                                      </p:cBhvr>
                                      <p:tavLst>
                                        <p:tav tm="0">
                                          <p:val>
                                            <p:strVal val="#ppt_y+.1"/>
                                          </p:val>
                                        </p:tav>
                                        <p:tav tm="100000">
                                          <p:val>
                                            <p:strVal val="#ppt_y"/>
                                          </p:val>
                                        </p:tav>
                                      </p:tavLst>
                                    </p:anim>
                                  </p:childTnLst>
                                </p:cTn>
                              </p:par>
                            </p:childTnLst>
                          </p:cTn>
                        </p:par>
                        <p:par>
                          <p:cTn id="166" fill="hold">
                            <p:stCondLst>
                              <p:cond delay="20750"/>
                            </p:stCondLst>
                            <p:childTnLst>
                              <p:par>
                                <p:cTn id="167" presetID="42" presetClass="entr" presetSubtype="0" fill="hold" nodeType="afterEffect">
                                  <p:stCondLst>
                                    <p:cond delay="0"/>
                                  </p:stCondLst>
                                  <p:childTnLst>
                                    <p:set>
                                      <p:cBhvr>
                                        <p:cTn id="168" dur="1" fill="hold">
                                          <p:stCondLst>
                                            <p:cond delay="0"/>
                                          </p:stCondLst>
                                        </p:cTn>
                                        <p:tgtEl>
                                          <p:spTgt spid="65"/>
                                        </p:tgtEl>
                                        <p:attrNameLst>
                                          <p:attrName>style.visibility</p:attrName>
                                        </p:attrNameLst>
                                      </p:cBhvr>
                                      <p:to>
                                        <p:strVal val="visible"/>
                                      </p:to>
                                    </p:set>
                                    <p:animEffect transition="in" filter="fade">
                                      <p:cBhvr>
                                        <p:cTn id="169" dur="1000"/>
                                        <p:tgtEl>
                                          <p:spTgt spid="65"/>
                                        </p:tgtEl>
                                      </p:cBhvr>
                                    </p:animEffect>
                                    <p:anim calcmode="lin" valueType="num">
                                      <p:cBhvr>
                                        <p:cTn id="170" dur="1000" fill="hold"/>
                                        <p:tgtEl>
                                          <p:spTgt spid="65"/>
                                        </p:tgtEl>
                                        <p:attrNameLst>
                                          <p:attrName>ppt_x</p:attrName>
                                        </p:attrNameLst>
                                      </p:cBhvr>
                                      <p:tavLst>
                                        <p:tav tm="0">
                                          <p:val>
                                            <p:strVal val="#ppt_x"/>
                                          </p:val>
                                        </p:tav>
                                        <p:tav tm="100000">
                                          <p:val>
                                            <p:strVal val="#ppt_x"/>
                                          </p:val>
                                        </p:tav>
                                      </p:tavLst>
                                    </p:anim>
                                    <p:anim calcmode="lin" valueType="num">
                                      <p:cBhvr>
                                        <p:cTn id="171"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41" grpId="0" build="p"/>
      <p:bldP spid="42" grpId="0" build="p"/>
      <p:bldP spid="44" grpId="0" build="p"/>
      <p:bldP spid="51" grpId="0" build="p"/>
      <p:bldP spid="52" grpId="0" build="p"/>
      <p:bldP spid="54" grpId="0" build="p"/>
      <p:bldP spid="61" grpId="0" build="p"/>
      <p:bldP spid="62" grpId="0" build="p"/>
      <p:bldP spid="64" grpId="0" build="p"/>
      <p:bldP spid="71" grpId="0" build="p"/>
      <p:bldP spid="72" grpId="0" build="p"/>
      <p:bldP spid="7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9" name="TextBox 8"/>
          <p:cNvSpPr txBox="1"/>
          <p:nvPr/>
        </p:nvSpPr>
        <p:spPr>
          <a:xfrm>
            <a:off x="2878367" y="1258391"/>
            <a:ext cx="6435266" cy="400110"/>
          </a:xfrm>
          <a:prstGeom prst="rect">
            <a:avLst/>
          </a:prstGeom>
          <a:solidFill>
            <a:schemeClr val="bg1"/>
          </a:solidFill>
        </p:spPr>
        <p:txBody>
          <a:bodyPr wrap="square" rtlCol="0">
            <a:spAutoFit/>
          </a:bodyPr>
          <a:lstStyle/>
          <a:p>
            <a:pPr algn="ctr"/>
            <a:r>
              <a:rPr lang="en-US" sz="2000" dirty="0"/>
              <a:t>Delete this slide if you do not need a works cited slide.</a:t>
            </a:r>
          </a:p>
        </p:txBody>
      </p:sp>
      <p:sp>
        <p:nvSpPr>
          <p:cNvPr id="2" name="Rectangle 1"/>
          <p:cNvSpPr/>
          <p:nvPr/>
        </p:nvSpPr>
        <p:spPr>
          <a:xfrm>
            <a:off x="430924" y="2162287"/>
            <a:ext cx="11298622" cy="416743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q"/>
            </a:pPr>
            <a:r>
              <a:rPr lang="en-US" dirty="0">
                <a:solidFill>
                  <a:schemeClr val="tx1"/>
                </a:solidFill>
                <a:latin typeface="Candara" panose="020E0502030303020204" pitchFamily="34" charset="0"/>
              </a:rPr>
              <a:t>Sager, J. (October 5, 2016). SageFox PowerPoint. Retrieved June 2017, from </a:t>
            </a:r>
            <a:r>
              <a:rPr lang="en-US" dirty="0">
                <a:solidFill>
                  <a:schemeClr val="tx1"/>
                </a:solidFill>
                <a:latin typeface="Candara" panose="020E0502030303020204" pitchFamily="34" charset="0"/>
                <a:hlinkClick r:id="rId3"/>
              </a:rPr>
              <a:t>http://slides.sage-fox.com/</a:t>
            </a:r>
            <a:endParaRPr lang="en-US" dirty="0">
              <a:solidFill>
                <a:schemeClr val="tx1"/>
              </a:solidFill>
              <a:latin typeface="Candara" panose="020E0502030303020204" pitchFamily="34" charset="0"/>
            </a:endParaRPr>
          </a:p>
          <a:p>
            <a:pPr marL="285750" indent="-285750">
              <a:lnSpc>
                <a:spcPct val="150000"/>
              </a:lnSpc>
              <a:buFont typeface="Wingdings" panose="05000000000000000000" pitchFamily="2" charset="2"/>
              <a:buChar char="q"/>
            </a:pPr>
            <a:r>
              <a:rPr lang="en-US" dirty="0" err="1">
                <a:solidFill>
                  <a:schemeClr val="tx1"/>
                </a:solidFill>
                <a:latin typeface="Candara" panose="020E0502030303020204" pitchFamily="34" charset="0"/>
              </a:rPr>
              <a:t>Lastname</a:t>
            </a:r>
            <a:r>
              <a:rPr lang="en-US" dirty="0">
                <a:solidFill>
                  <a:schemeClr val="tx1"/>
                </a:solidFill>
                <a:latin typeface="Candara" panose="020E0502030303020204" pitchFamily="34" charset="0"/>
              </a:rPr>
              <a:t>, F. (</a:t>
            </a:r>
            <a:r>
              <a:rPr lang="en-US" dirty="0" err="1">
                <a:solidFill>
                  <a:schemeClr val="tx1"/>
                </a:solidFill>
                <a:latin typeface="Candara" panose="020E0502030303020204" pitchFamily="34" charset="0"/>
              </a:rPr>
              <a:t>n.d.</a:t>
            </a:r>
            <a:r>
              <a:rPr lang="en-US" dirty="0">
                <a:solidFill>
                  <a:schemeClr val="tx1"/>
                </a:solidFill>
                <a:latin typeface="Candara" panose="020E0502030303020204" pitchFamily="34" charset="0"/>
              </a:rPr>
              <a:t>). Chapter title. In </a:t>
            </a:r>
            <a:r>
              <a:rPr lang="en-US" i="1" dirty="0" err="1">
                <a:solidFill>
                  <a:schemeClr val="tx1"/>
                </a:solidFill>
                <a:latin typeface="Candara" panose="020E0502030303020204" pitchFamily="34" charset="0"/>
              </a:rPr>
              <a:t>Booktitle</a:t>
            </a:r>
            <a:r>
              <a:rPr lang="en-US" dirty="0">
                <a:solidFill>
                  <a:schemeClr val="tx1"/>
                </a:solidFill>
                <a:latin typeface="Candara" panose="020E0502030303020204" pitchFamily="34" charset="0"/>
              </a:rPr>
              <a:t> (Edition ed., Vol. Volume#, p. Page#). City, State: Publisher.</a:t>
            </a:r>
          </a:p>
          <a:p>
            <a:pPr marL="285750" indent="-285750">
              <a:lnSpc>
                <a:spcPct val="150000"/>
              </a:lnSpc>
              <a:buFont typeface="Wingdings" panose="05000000000000000000" pitchFamily="2" charset="2"/>
              <a:buChar char="q"/>
            </a:pPr>
            <a:r>
              <a:rPr lang="en-US" dirty="0" err="1">
                <a:solidFill>
                  <a:schemeClr val="tx1"/>
                </a:solidFill>
                <a:latin typeface="Candara" panose="020E0502030303020204" pitchFamily="34" charset="0"/>
              </a:rPr>
              <a:t>Lastname</a:t>
            </a:r>
            <a:r>
              <a:rPr lang="en-US" dirty="0">
                <a:solidFill>
                  <a:schemeClr val="tx1"/>
                </a:solidFill>
                <a:latin typeface="Candara" panose="020E0502030303020204" pitchFamily="34" charset="0"/>
              </a:rPr>
              <a:t>, F. (</a:t>
            </a:r>
            <a:r>
              <a:rPr lang="en-US" dirty="0" err="1">
                <a:solidFill>
                  <a:schemeClr val="tx1"/>
                </a:solidFill>
                <a:latin typeface="Candara" panose="020E0502030303020204" pitchFamily="34" charset="0"/>
              </a:rPr>
              <a:t>n.d.</a:t>
            </a:r>
            <a:r>
              <a:rPr lang="en-US" dirty="0">
                <a:solidFill>
                  <a:schemeClr val="tx1"/>
                </a:solidFill>
                <a:latin typeface="Candara" panose="020E0502030303020204" pitchFamily="34" charset="0"/>
              </a:rPr>
              <a:t>). </a:t>
            </a:r>
            <a:r>
              <a:rPr lang="en-US" dirty="0" err="1">
                <a:solidFill>
                  <a:schemeClr val="tx1"/>
                </a:solidFill>
                <a:latin typeface="Candara" panose="020E0502030303020204" pitchFamily="34" charset="0"/>
              </a:rPr>
              <a:t>Articletitle</a:t>
            </a:r>
            <a:r>
              <a:rPr lang="en-US" dirty="0">
                <a:solidFill>
                  <a:schemeClr val="tx1"/>
                </a:solidFill>
                <a:latin typeface="Candara" panose="020E0502030303020204" pitchFamily="34" charset="0"/>
              </a:rPr>
              <a:t>. </a:t>
            </a:r>
            <a:r>
              <a:rPr lang="en-US" i="1" dirty="0" err="1">
                <a:solidFill>
                  <a:schemeClr val="tx1"/>
                </a:solidFill>
                <a:latin typeface="Candara" panose="020E0502030303020204" pitchFamily="34" charset="0"/>
              </a:rPr>
              <a:t>Journaltitle</a:t>
            </a:r>
            <a:r>
              <a:rPr lang="en-US" i="1" dirty="0">
                <a:solidFill>
                  <a:schemeClr val="tx1"/>
                </a:solidFill>
                <a:latin typeface="Candara" panose="020E0502030303020204" pitchFamily="34" charset="0"/>
              </a:rPr>
              <a:t>,</a:t>
            </a:r>
            <a:r>
              <a:rPr lang="en-US" dirty="0">
                <a:solidFill>
                  <a:schemeClr val="tx1"/>
                </a:solidFill>
                <a:latin typeface="Candara" panose="020E0502030303020204" pitchFamily="34" charset="0"/>
              </a:rPr>
              <a:t> </a:t>
            </a:r>
            <a:r>
              <a:rPr lang="en-US" i="1" dirty="0">
                <a:solidFill>
                  <a:schemeClr val="tx1"/>
                </a:solidFill>
                <a:latin typeface="Candara" panose="020E0502030303020204" pitchFamily="34" charset="0"/>
              </a:rPr>
              <a:t>Volume#</a:t>
            </a:r>
            <a:r>
              <a:rPr lang="en-US" dirty="0">
                <a:solidFill>
                  <a:schemeClr val="tx1"/>
                </a:solidFill>
                <a:latin typeface="Candara" panose="020E0502030303020204" pitchFamily="34" charset="0"/>
              </a:rPr>
              <a:t>(Issue#), Page#-Page#. Retrieved from </a:t>
            </a:r>
            <a:r>
              <a:rPr lang="en-US" dirty="0" err="1">
                <a:solidFill>
                  <a:schemeClr val="tx1"/>
                </a:solidFill>
                <a:latin typeface="Candara" panose="020E0502030303020204" pitchFamily="34" charset="0"/>
              </a:rPr>
              <a:t>websiteurl</a:t>
            </a:r>
            <a:endParaRPr lang="en-US" dirty="0">
              <a:solidFill>
                <a:schemeClr val="tx1"/>
              </a:solidFill>
              <a:latin typeface="Candara" panose="020E0502030303020204" pitchFamily="34" charset="0"/>
            </a:endParaRPr>
          </a:p>
        </p:txBody>
      </p:sp>
      <p:sp>
        <p:nvSpPr>
          <p:cNvPr id="12" name="TextBox 11"/>
          <p:cNvSpPr txBox="1"/>
          <p:nvPr/>
        </p:nvSpPr>
        <p:spPr>
          <a:xfrm>
            <a:off x="3341511" y="258228"/>
            <a:ext cx="5508978" cy="769441"/>
          </a:xfrm>
          <a:prstGeom prst="rect">
            <a:avLst/>
          </a:prstGeom>
          <a:noFill/>
        </p:spPr>
        <p:txBody>
          <a:bodyPr wrap="square" rtlCol="0">
            <a:spAutoFit/>
          </a:bodyPr>
          <a:lstStyle/>
          <a:p>
            <a:pPr algn="ctr"/>
            <a:r>
              <a:rPr lang="en-US" sz="4400" b="1" dirty="0">
                <a:solidFill>
                  <a:schemeClr val="bg2">
                    <a:lumMod val="25000"/>
                  </a:schemeClr>
                </a:solidFill>
                <a:latin typeface="Candara" panose="020E0502030303020204" pitchFamily="34" charset="0"/>
              </a:rPr>
              <a:t>WORKS CITED</a:t>
            </a:r>
          </a:p>
        </p:txBody>
      </p:sp>
    </p:spTree>
    <p:extLst>
      <p:ext uri="{BB962C8B-B14F-4D97-AF65-F5344CB8AC3E}">
        <p14:creationId xmlns:p14="http://schemas.microsoft.com/office/powerpoint/2010/main" val="279272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r>
              <a:rPr lang="en-US" sz="2000" dirty="0">
                <a:latin typeface="Candara" panose="020E0502030303020204" pitchFamily="34" charset="0"/>
              </a:rPr>
              <a:t>To find and download more slides for this color set, navigate to our PowerPoint website, then click the “</a:t>
            </a:r>
            <a:r>
              <a:rPr lang="en-US" sz="2000" b="1" dirty="0">
                <a:latin typeface="Candara" panose="020E0502030303020204" pitchFamily="34" charset="0"/>
              </a:rPr>
              <a:t>PowerPoint Slides &gt;&gt; Slide Color Sets</a:t>
            </a:r>
            <a:r>
              <a:rPr lang="en-US" sz="2000" dirty="0">
                <a:latin typeface="Candara" panose="020E0502030303020204" pitchFamily="34" charset="0"/>
              </a:rPr>
              <a:t>” in the main menu (also linked below). Then click the appropriate color set that matches this slide.</a:t>
            </a:r>
          </a:p>
          <a:p>
            <a:endParaRPr lang="en-US" sz="2000" dirty="0">
              <a:latin typeface="Candara" panose="020E0502030303020204" pitchFamily="34" charset="0"/>
            </a:endParaRPr>
          </a:p>
          <a:p>
            <a:r>
              <a:rPr lang="en-US" sz="2000" b="1" dirty="0">
                <a:latin typeface="Candara" panose="020E0502030303020204" pitchFamily="34" charset="0"/>
              </a:rPr>
              <a:t> http://slides.sage-fox.com/color-sets/</a:t>
            </a:r>
          </a:p>
        </p:txBody>
      </p:sp>
      <p:sp>
        <p:nvSpPr>
          <p:cNvPr id="15" name="Title 1"/>
          <p:cNvSpPr>
            <a:spLocks noGrp="1"/>
          </p:cNvSpPr>
          <p:nvPr>
            <p:ph type="ctrTitle"/>
          </p:nvPr>
        </p:nvSpPr>
        <p:spPr>
          <a:xfrm>
            <a:off x="1524000" y="1122363"/>
            <a:ext cx="9144000" cy="2387600"/>
          </a:xfrm>
        </p:spPr>
        <p:txBody>
          <a:bodyPr/>
          <a:lstStyle/>
          <a:p>
            <a:r>
              <a:rPr lang="en-US" dirty="0"/>
              <a:t>COLOR </a:t>
            </a:r>
            <a:r>
              <a:rPr lang="en-US"/>
              <a:t>SET 26</a:t>
            </a:r>
            <a:endParaRPr lang="en-US" dirty="0"/>
          </a:p>
        </p:txBody>
      </p:sp>
      <p:grpSp>
        <p:nvGrpSpPr>
          <p:cNvPr id="16" name="Group 15"/>
          <p:cNvGrpSpPr/>
          <p:nvPr/>
        </p:nvGrpSpPr>
        <p:grpSpPr>
          <a:xfrm>
            <a:off x="4774995" y="1849036"/>
            <a:ext cx="2377440" cy="467127"/>
            <a:chOff x="2696381" y="6137360"/>
            <a:chExt cx="2377440" cy="467127"/>
          </a:xfrm>
        </p:grpSpPr>
        <p:sp>
          <p:nvSpPr>
            <p:cNvPr id="17" name="Rectangle 16"/>
            <p:cNvSpPr/>
            <p:nvPr userDrawn="1"/>
          </p:nvSpPr>
          <p:spPr>
            <a:xfrm>
              <a:off x="2696381" y="6137360"/>
              <a:ext cx="2377440" cy="457200"/>
            </a:xfrm>
            <a:prstGeom prst="rect">
              <a:avLst/>
            </a:prstGeom>
            <a:solidFill>
              <a:srgbClr val="FFFFFF"/>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771745" y="6150580"/>
              <a:ext cx="1490427" cy="419533"/>
              <a:chOff x="2771745" y="6150580"/>
              <a:chExt cx="1490427" cy="419533"/>
            </a:xfrm>
          </p:grpSpPr>
          <p:sp>
            <p:nvSpPr>
              <p:cNvPr id="20" name="Rounded Rectangle 19"/>
              <p:cNvSpPr/>
              <p:nvPr/>
            </p:nvSpPr>
            <p:spPr>
              <a:xfrm>
                <a:off x="2771745" y="6158692"/>
                <a:ext cx="228601" cy="411421"/>
              </a:xfrm>
              <a:prstGeom prst="roundRect">
                <a:avLst/>
              </a:prstGeom>
              <a:solidFill>
                <a:srgbClr val="34738D"/>
              </a:solidFill>
              <a:ln w="6350">
                <a:solidFill>
                  <a:srgbClr val="565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Rounded Rectangle 20"/>
              <p:cNvSpPr/>
              <p:nvPr/>
            </p:nvSpPr>
            <p:spPr>
              <a:xfrm>
                <a:off x="3024326" y="6158633"/>
                <a:ext cx="228601" cy="411421"/>
              </a:xfrm>
              <a:prstGeom prst="roundRect">
                <a:avLst/>
              </a:prstGeom>
              <a:solidFill>
                <a:srgbClr val="189A80"/>
              </a:solidFill>
              <a:ln w="6350">
                <a:solidFill>
                  <a:srgbClr val="565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a:t>
                </a:r>
              </a:p>
            </p:txBody>
          </p:sp>
          <p:sp>
            <p:nvSpPr>
              <p:cNvPr id="22" name="Rounded Rectangle 21"/>
              <p:cNvSpPr/>
              <p:nvPr/>
            </p:nvSpPr>
            <p:spPr>
              <a:xfrm>
                <a:off x="3274945" y="6158692"/>
                <a:ext cx="228600" cy="411421"/>
              </a:xfrm>
              <a:prstGeom prst="roundRect">
                <a:avLst/>
              </a:prstGeom>
              <a:solidFill>
                <a:srgbClr val="EF9D27"/>
              </a:solidFill>
              <a:ln w="6350">
                <a:solidFill>
                  <a:srgbClr val="565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Rounded Rectangle 22"/>
              <p:cNvSpPr/>
              <p:nvPr/>
            </p:nvSpPr>
            <p:spPr>
              <a:xfrm>
                <a:off x="3527551" y="6158633"/>
                <a:ext cx="228600" cy="411421"/>
              </a:xfrm>
              <a:prstGeom prst="roundRect">
                <a:avLst/>
              </a:prstGeom>
              <a:solidFill>
                <a:srgbClr val="D34132"/>
              </a:solidFill>
              <a:ln w="6350">
                <a:solidFill>
                  <a:srgbClr val="565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Rounded Rectangle 23"/>
              <p:cNvSpPr/>
              <p:nvPr/>
            </p:nvSpPr>
            <p:spPr>
              <a:xfrm>
                <a:off x="3780966" y="6150639"/>
                <a:ext cx="228600" cy="411421"/>
              </a:xfrm>
              <a:prstGeom prst="roundRect">
                <a:avLst/>
              </a:prstGeom>
              <a:solidFill>
                <a:srgbClr val="564267"/>
              </a:solidFill>
              <a:ln w="6350">
                <a:solidFill>
                  <a:srgbClr val="565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 name="Rounded Rectangle 24"/>
              <p:cNvSpPr/>
              <p:nvPr/>
            </p:nvSpPr>
            <p:spPr>
              <a:xfrm>
                <a:off x="4033572" y="6150580"/>
                <a:ext cx="228600" cy="411421"/>
              </a:xfrm>
              <a:prstGeom prst="roundRect">
                <a:avLst/>
              </a:prstGeom>
              <a:solidFill>
                <a:srgbClr val="686868"/>
              </a:solidFill>
              <a:ln w="6350">
                <a:solidFill>
                  <a:srgbClr val="565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9" name="TextBox 18"/>
            <p:cNvSpPr txBox="1"/>
            <p:nvPr/>
          </p:nvSpPr>
          <p:spPr>
            <a:xfrm>
              <a:off x="4280176" y="6150580"/>
              <a:ext cx="731520" cy="453907"/>
            </a:xfrm>
            <a:prstGeom prst="rect">
              <a:avLst/>
            </a:prstGeom>
            <a:noFill/>
            <a:effectLst/>
          </p:spPr>
          <p:txBody>
            <a:bodyPr wrap="square" rtlCol="0">
              <a:spAutoFit/>
            </a:bodyPr>
            <a:lstStyle/>
            <a:p>
              <a:pPr algn="ctr">
                <a:lnSpc>
                  <a:spcPts val="1400"/>
                </a:lnSpc>
              </a:pPr>
              <a:r>
                <a:rPr lang="en-US" sz="1400" dirty="0">
                  <a:solidFill>
                    <a:srgbClr val="56595E"/>
                  </a:solidFill>
                  <a:latin typeface="Candara" panose="020E0502030303020204" pitchFamily="34" charset="0"/>
                </a:rPr>
                <a:t>COLOR SET 26</a:t>
              </a:r>
            </a:p>
          </p:txBody>
        </p:sp>
      </p:grpSp>
    </p:spTree>
    <p:extLst>
      <p:ext uri="{BB962C8B-B14F-4D97-AF65-F5344CB8AC3E}">
        <p14:creationId xmlns:p14="http://schemas.microsoft.com/office/powerpoint/2010/main" val="181468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TextBox 6"/>
          <p:cNvSpPr txBox="1"/>
          <p:nvPr/>
        </p:nvSpPr>
        <p:spPr>
          <a:xfrm>
            <a:off x="3341511" y="258228"/>
            <a:ext cx="5508978" cy="1723549"/>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a:p>
            <a:pPr algn="ctr"/>
            <a:r>
              <a:rPr lang="en-US" dirty="0">
                <a:solidFill>
                  <a:srgbClr val="4C4F54"/>
                </a:solidFill>
                <a:latin typeface="Candara" panose="020E0502030303020204" pitchFamily="34" charset="0"/>
              </a:rPr>
              <a:t>Your Subtitle</a:t>
            </a:r>
          </a:p>
          <a:p>
            <a:pPr algn="ctr"/>
            <a:endParaRPr lang="en-US" sz="4400" b="1" dirty="0">
              <a:solidFill>
                <a:schemeClr val="bg1"/>
              </a:solidFill>
              <a:latin typeface="Candara" panose="020E0502030303020204" pitchFamily="34" charset="0"/>
            </a:endParaRPr>
          </a:p>
        </p:txBody>
      </p:sp>
      <p:grpSp>
        <p:nvGrpSpPr>
          <p:cNvPr id="4" name="Group 3"/>
          <p:cNvGrpSpPr>
            <a:grpSpLocks noChangeAspect="1"/>
          </p:cNvGrpSpPr>
          <p:nvPr/>
        </p:nvGrpSpPr>
        <p:grpSpPr>
          <a:xfrm>
            <a:off x="3992880" y="1875882"/>
            <a:ext cx="4206240" cy="4206240"/>
            <a:chOff x="3810000" y="1663924"/>
            <a:chExt cx="4572000" cy="4572000"/>
          </a:xfrm>
        </p:grpSpPr>
        <p:sp>
          <p:nvSpPr>
            <p:cNvPr id="12" name="Freeform 11"/>
            <p:cNvSpPr>
              <a:spLocks noChangeAspect="1"/>
            </p:cNvSpPr>
            <p:nvPr/>
          </p:nvSpPr>
          <p:spPr>
            <a:xfrm>
              <a:off x="3810000" y="1663924"/>
              <a:ext cx="4572000" cy="4572000"/>
            </a:xfrm>
            <a:custGeom>
              <a:avLst/>
              <a:gdLst>
                <a:gd name="connsiteX0" fmla="*/ 3154680 w 6309360"/>
                <a:gd name="connsiteY0" fmla="*/ 91440 h 6309360"/>
                <a:gd name="connsiteX1" fmla="*/ 91440 w 6309360"/>
                <a:gd name="connsiteY1" fmla="*/ 3154680 h 6309360"/>
                <a:gd name="connsiteX2" fmla="*/ 3154680 w 6309360"/>
                <a:gd name="connsiteY2" fmla="*/ 6217920 h 6309360"/>
                <a:gd name="connsiteX3" fmla="*/ 6217920 w 6309360"/>
                <a:gd name="connsiteY3" fmla="*/ 3154680 h 6309360"/>
                <a:gd name="connsiteX4" fmla="*/ 3154680 w 6309360"/>
                <a:gd name="connsiteY4" fmla="*/ 91440 h 6309360"/>
                <a:gd name="connsiteX5" fmla="*/ 3154680 w 6309360"/>
                <a:gd name="connsiteY5" fmla="*/ 0 h 6309360"/>
                <a:gd name="connsiteX6" fmla="*/ 6309360 w 6309360"/>
                <a:gd name="connsiteY6" fmla="*/ 3154680 h 6309360"/>
                <a:gd name="connsiteX7" fmla="*/ 3154680 w 6309360"/>
                <a:gd name="connsiteY7" fmla="*/ 6309360 h 6309360"/>
                <a:gd name="connsiteX8" fmla="*/ 0 w 6309360"/>
                <a:gd name="connsiteY8" fmla="*/ 3154680 h 6309360"/>
                <a:gd name="connsiteX9" fmla="*/ 3154680 w 6309360"/>
                <a:gd name="connsiteY9" fmla="*/ 0 h 630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09360" h="6309360">
                  <a:moveTo>
                    <a:pt x="3154680" y="91440"/>
                  </a:moveTo>
                  <a:cubicBezTo>
                    <a:pt x="1462899" y="91440"/>
                    <a:pt x="91440" y="1462899"/>
                    <a:pt x="91440" y="3154680"/>
                  </a:cubicBezTo>
                  <a:cubicBezTo>
                    <a:pt x="91440" y="4846461"/>
                    <a:pt x="1462899" y="6217920"/>
                    <a:pt x="3154680" y="6217920"/>
                  </a:cubicBezTo>
                  <a:cubicBezTo>
                    <a:pt x="4846461" y="6217920"/>
                    <a:pt x="6217920" y="4846461"/>
                    <a:pt x="6217920" y="3154680"/>
                  </a:cubicBezTo>
                  <a:cubicBezTo>
                    <a:pt x="6217920" y="1462899"/>
                    <a:pt x="4846461" y="91440"/>
                    <a:pt x="3154680" y="91440"/>
                  </a:cubicBezTo>
                  <a:close/>
                  <a:moveTo>
                    <a:pt x="3154680" y="0"/>
                  </a:moveTo>
                  <a:cubicBezTo>
                    <a:pt x="4896962" y="0"/>
                    <a:pt x="6309360" y="1412398"/>
                    <a:pt x="6309360" y="3154680"/>
                  </a:cubicBezTo>
                  <a:cubicBezTo>
                    <a:pt x="6309360" y="4896962"/>
                    <a:pt x="4896962" y="6309360"/>
                    <a:pt x="3154680" y="6309360"/>
                  </a:cubicBezTo>
                  <a:cubicBezTo>
                    <a:pt x="1412398" y="6309360"/>
                    <a:pt x="0" y="4896962"/>
                    <a:pt x="0" y="3154680"/>
                  </a:cubicBezTo>
                  <a:cubicBezTo>
                    <a:pt x="0" y="1412398"/>
                    <a:pt x="1412398" y="0"/>
                    <a:pt x="315468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a:spLocks noChangeAspect="1"/>
            </p:cNvSpPr>
            <p:nvPr/>
          </p:nvSpPr>
          <p:spPr>
            <a:xfrm>
              <a:off x="3947160" y="1801084"/>
              <a:ext cx="4297680" cy="4297680"/>
            </a:xfrm>
            <a:custGeom>
              <a:avLst/>
              <a:gdLst>
                <a:gd name="connsiteX0" fmla="*/ 3154680 w 6309360"/>
                <a:gd name="connsiteY0" fmla="*/ 91440 h 6309360"/>
                <a:gd name="connsiteX1" fmla="*/ 91440 w 6309360"/>
                <a:gd name="connsiteY1" fmla="*/ 3154680 h 6309360"/>
                <a:gd name="connsiteX2" fmla="*/ 3154680 w 6309360"/>
                <a:gd name="connsiteY2" fmla="*/ 6217920 h 6309360"/>
                <a:gd name="connsiteX3" fmla="*/ 6217920 w 6309360"/>
                <a:gd name="connsiteY3" fmla="*/ 3154680 h 6309360"/>
                <a:gd name="connsiteX4" fmla="*/ 3154680 w 6309360"/>
                <a:gd name="connsiteY4" fmla="*/ 91440 h 6309360"/>
                <a:gd name="connsiteX5" fmla="*/ 3154680 w 6309360"/>
                <a:gd name="connsiteY5" fmla="*/ 0 h 6309360"/>
                <a:gd name="connsiteX6" fmla="*/ 6309360 w 6309360"/>
                <a:gd name="connsiteY6" fmla="*/ 3154680 h 6309360"/>
                <a:gd name="connsiteX7" fmla="*/ 3154680 w 6309360"/>
                <a:gd name="connsiteY7" fmla="*/ 6309360 h 6309360"/>
                <a:gd name="connsiteX8" fmla="*/ 0 w 6309360"/>
                <a:gd name="connsiteY8" fmla="*/ 3154680 h 6309360"/>
                <a:gd name="connsiteX9" fmla="*/ 3154680 w 6309360"/>
                <a:gd name="connsiteY9" fmla="*/ 0 h 630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09360" h="6309360">
                  <a:moveTo>
                    <a:pt x="3154680" y="91440"/>
                  </a:moveTo>
                  <a:cubicBezTo>
                    <a:pt x="1462899" y="91440"/>
                    <a:pt x="91440" y="1462899"/>
                    <a:pt x="91440" y="3154680"/>
                  </a:cubicBezTo>
                  <a:cubicBezTo>
                    <a:pt x="91440" y="4846461"/>
                    <a:pt x="1462899" y="6217920"/>
                    <a:pt x="3154680" y="6217920"/>
                  </a:cubicBezTo>
                  <a:cubicBezTo>
                    <a:pt x="4846461" y="6217920"/>
                    <a:pt x="6217920" y="4846461"/>
                    <a:pt x="6217920" y="3154680"/>
                  </a:cubicBezTo>
                  <a:cubicBezTo>
                    <a:pt x="6217920" y="1462899"/>
                    <a:pt x="4846461" y="91440"/>
                    <a:pt x="3154680" y="91440"/>
                  </a:cubicBezTo>
                  <a:close/>
                  <a:moveTo>
                    <a:pt x="3154680" y="0"/>
                  </a:moveTo>
                  <a:cubicBezTo>
                    <a:pt x="4896962" y="0"/>
                    <a:pt x="6309360" y="1412398"/>
                    <a:pt x="6309360" y="3154680"/>
                  </a:cubicBezTo>
                  <a:cubicBezTo>
                    <a:pt x="6309360" y="4896962"/>
                    <a:pt x="4896962" y="6309360"/>
                    <a:pt x="3154680" y="6309360"/>
                  </a:cubicBezTo>
                  <a:cubicBezTo>
                    <a:pt x="1412398" y="6309360"/>
                    <a:pt x="0" y="4896962"/>
                    <a:pt x="0" y="3154680"/>
                  </a:cubicBezTo>
                  <a:cubicBezTo>
                    <a:pt x="0" y="1412398"/>
                    <a:pt x="1412398" y="0"/>
                    <a:pt x="315468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a:spLocks noChangeAspect="1"/>
            </p:cNvSpPr>
            <p:nvPr/>
          </p:nvSpPr>
          <p:spPr>
            <a:xfrm>
              <a:off x="4084320" y="1938244"/>
              <a:ext cx="4023360" cy="4023360"/>
            </a:xfrm>
            <a:custGeom>
              <a:avLst/>
              <a:gdLst>
                <a:gd name="connsiteX0" fmla="*/ 3154680 w 6309360"/>
                <a:gd name="connsiteY0" fmla="*/ 91440 h 6309360"/>
                <a:gd name="connsiteX1" fmla="*/ 91440 w 6309360"/>
                <a:gd name="connsiteY1" fmla="*/ 3154680 h 6309360"/>
                <a:gd name="connsiteX2" fmla="*/ 3154680 w 6309360"/>
                <a:gd name="connsiteY2" fmla="*/ 6217920 h 6309360"/>
                <a:gd name="connsiteX3" fmla="*/ 6217920 w 6309360"/>
                <a:gd name="connsiteY3" fmla="*/ 3154680 h 6309360"/>
                <a:gd name="connsiteX4" fmla="*/ 3154680 w 6309360"/>
                <a:gd name="connsiteY4" fmla="*/ 91440 h 6309360"/>
                <a:gd name="connsiteX5" fmla="*/ 3154680 w 6309360"/>
                <a:gd name="connsiteY5" fmla="*/ 0 h 6309360"/>
                <a:gd name="connsiteX6" fmla="*/ 6309360 w 6309360"/>
                <a:gd name="connsiteY6" fmla="*/ 3154680 h 6309360"/>
                <a:gd name="connsiteX7" fmla="*/ 3154680 w 6309360"/>
                <a:gd name="connsiteY7" fmla="*/ 6309360 h 6309360"/>
                <a:gd name="connsiteX8" fmla="*/ 0 w 6309360"/>
                <a:gd name="connsiteY8" fmla="*/ 3154680 h 6309360"/>
                <a:gd name="connsiteX9" fmla="*/ 3154680 w 6309360"/>
                <a:gd name="connsiteY9" fmla="*/ 0 h 6309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09360" h="6309360">
                  <a:moveTo>
                    <a:pt x="3154680" y="91440"/>
                  </a:moveTo>
                  <a:cubicBezTo>
                    <a:pt x="1462899" y="91440"/>
                    <a:pt x="91440" y="1462899"/>
                    <a:pt x="91440" y="3154680"/>
                  </a:cubicBezTo>
                  <a:cubicBezTo>
                    <a:pt x="91440" y="4846461"/>
                    <a:pt x="1462899" y="6217920"/>
                    <a:pt x="3154680" y="6217920"/>
                  </a:cubicBezTo>
                  <a:cubicBezTo>
                    <a:pt x="4846461" y="6217920"/>
                    <a:pt x="6217920" y="4846461"/>
                    <a:pt x="6217920" y="3154680"/>
                  </a:cubicBezTo>
                  <a:cubicBezTo>
                    <a:pt x="6217920" y="1462899"/>
                    <a:pt x="4846461" y="91440"/>
                    <a:pt x="3154680" y="91440"/>
                  </a:cubicBezTo>
                  <a:close/>
                  <a:moveTo>
                    <a:pt x="3154680" y="0"/>
                  </a:moveTo>
                  <a:cubicBezTo>
                    <a:pt x="4896962" y="0"/>
                    <a:pt x="6309360" y="1412398"/>
                    <a:pt x="6309360" y="3154680"/>
                  </a:cubicBezTo>
                  <a:cubicBezTo>
                    <a:pt x="6309360" y="4896962"/>
                    <a:pt x="4896962" y="6309360"/>
                    <a:pt x="3154680" y="6309360"/>
                  </a:cubicBezTo>
                  <a:cubicBezTo>
                    <a:pt x="1412398" y="6309360"/>
                    <a:pt x="0" y="4896962"/>
                    <a:pt x="0" y="3154680"/>
                  </a:cubicBezTo>
                  <a:cubicBezTo>
                    <a:pt x="0" y="1412398"/>
                    <a:pt x="1412398" y="0"/>
                    <a:pt x="315468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8995516">
            <a:off x="4680509" y="1646007"/>
            <a:ext cx="1453612" cy="2377440"/>
          </a:xfrm>
          <a:custGeom>
            <a:avLst/>
            <a:gdLst>
              <a:gd name="connsiteX0" fmla="*/ 131165 w 2017207"/>
              <a:gd name="connsiteY0" fmla="*/ 2833700 h 3299231"/>
              <a:gd name="connsiteX1" fmla="*/ 66433 w 2017207"/>
              <a:gd name="connsiteY1" fmla="*/ 2776452 h 3299231"/>
              <a:gd name="connsiteX2" fmla="*/ 57617 w 2017207"/>
              <a:gd name="connsiteY2" fmla="*/ 2758327 h 3299231"/>
              <a:gd name="connsiteX3" fmla="*/ 50005 w 2017207"/>
              <a:gd name="connsiteY3" fmla="*/ 2750163 h 3299231"/>
              <a:gd name="connsiteX4" fmla="*/ 11270 w 2017207"/>
              <a:gd name="connsiteY4" fmla="*/ 2628983 h 3299231"/>
              <a:gd name="connsiteX5" fmla="*/ 18 w 2017207"/>
              <a:gd name="connsiteY5" fmla="*/ 1758623 h 3299231"/>
              <a:gd name="connsiteX6" fmla="*/ 16022 w 2017207"/>
              <a:gd name="connsiteY6" fmla="*/ 1673702 h 3299231"/>
              <a:gd name="connsiteX7" fmla="*/ 30640 w 2017207"/>
              <a:gd name="connsiteY7" fmla="*/ 1645920 h 3299231"/>
              <a:gd name="connsiteX8" fmla="*/ 23595 w 2017207"/>
              <a:gd name="connsiteY8" fmla="*/ 1645920 h 3299231"/>
              <a:gd name="connsiteX9" fmla="*/ 1006575 w 2017207"/>
              <a:gd name="connsiteY9" fmla="*/ 0 h 3299231"/>
              <a:gd name="connsiteX10" fmla="*/ 1942042 w 2017207"/>
              <a:gd name="connsiteY10" fmla="*/ 1566364 h 3299231"/>
              <a:gd name="connsiteX11" fmla="*/ 1959737 w 2017207"/>
              <a:gd name="connsiteY11" fmla="*/ 1582012 h 3299231"/>
              <a:gd name="connsiteX12" fmla="*/ 1996225 w 2017207"/>
              <a:gd name="connsiteY12" fmla="*/ 1657034 h 3299231"/>
              <a:gd name="connsiteX13" fmla="*/ 1996990 w 2017207"/>
              <a:gd name="connsiteY13" fmla="*/ 1668226 h 3299231"/>
              <a:gd name="connsiteX14" fmla="*/ 2000490 w 2017207"/>
              <a:gd name="connsiteY14" fmla="*/ 1673466 h 3299231"/>
              <a:gd name="connsiteX15" fmla="*/ 2017205 w 2017207"/>
              <a:gd name="connsiteY15" fmla="*/ 1758249 h 3299231"/>
              <a:gd name="connsiteX16" fmla="*/ 2013247 w 2017207"/>
              <a:gd name="connsiteY16" fmla="*/ 2628674 h 3299231"/>
              <a:gd name="connsiteX17" fmla="*/ 1995762 w 2017207"/>
              <a:gd name="connsiteY17" fmla="*/ 2713300 h 3299231"/>
              <a:gd name="connsiteX18" fmla="*/ 1975018 w 2017207"/>
              <a:gd name="connsiteY18" fmla="*/ 2743768 h 3299231"/>
              <a:gd name="connsiteX19" fmla="*/ 1960344 w 2017207"/>
              <a:gd name="connsiteY19" fmla="*/ 2773532 h 3299231"/>
              <a:gd name="connsiteX20" fmla="*/ 1895445 w 2017207"/>
              <a:gd name="connsiteY20" fmla="*/ 2830305 h 3299231"/>
              <a:gd name="connsiteX21" fmla="*/ 1141494 w 2017207"/>
              <a:gd name="connsiteY21" fmla="*/ 3261500 h 3299231"/>
              <a:gd name="connsiteX22" fmla="*/ 1059652 w 2017207"/>
              <a:gd name="connsiteY22" fmla="*/ 3288649 h 3299231"/>
              <a:gd name="connsiteX23" fmla="*/ 1056575 w 2017207"/>
              <a:gd name="connsiteY23" fmla="*/ 3288421 h 3299231"/>
              <a:gd name="connsiteX24" fmla="*/ 1049516 w 2017207"/>
              <a:gd name="connsiteY24" fmla="*/ 3291854 h 3299231"/>
              <a:gd name="connsiteX25" fmla="*/ 884415 w 2017207"/>
              <a:gd name="connsiteY25" fmla="*/ 3269900 h 329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7207" h="3299231">
                <a:moveTo>
                  <a:pt x="131165" y="2833700"/>
                </a:moveTo>
                <a:cubicBezTo>
                  <a:pt x="105165" y="2818642"/>
                  <a:pt x="83444" y="2799028"/>
                  <a:pt x="66433" y="2776452"/>
                </a:cubicBezTo>
                <a:lnTo>
                  <a:pt x="57617" y="2758327"/>
                </a:lnTo>
                <a:lnTo>
                  <a:pt x="50005" y="2750163"/>
                </a:lnTo>
                <a:cubicBezTo>
                  <a:pt x="26093" y="2715738"/>
                  <a:pt x="11853" y="2674049"/>
                  <a:pt x="11270" y="2628983"/>
                </a:cubicBezTo>
                <a:lnTo>
                  <a:pt x="18" y="1758623"/>
                </a:lnTo>
                <a:cubicBezTo>
                  <a:pt x="-371" y="1728578"/>
                  <a:pt x="5348" y="1699877"/>
                  <a:pt x="16022" y="1673702"/>
                </a:cubicBezTo>
                <a:lnTo>
                  <a:pt x="30640" y="1645920"/>
                </a:lnTo>
                <a:lnTo>
                  <a:pt x="23595" y="1645920"/>
                </a:lnTo>
                <a:lnTo>
                  <a:pt x="1006575" y="0"/>
                </a:lnTo>
                <a:lnTo>
                  <a:pt x="1942042" y="1566364"/>
                </a:lnTo>
                <a:lnTo>
                  <a:pt x="1959737" y="1582012"/>
                </a:lnTo>
                <a:cubicBezTo>
                  <a:pt x="1976749" y="1604589"/>
                  <a:pt x="1989053" y="1630128"/>
                  <a:pt x="1996225" y="1657034"/>
                </a:cubicBezTo>
                <a:lnTo>
                  <a:pt x="1996990" y="1668226"/>
                </a:lnTo>
                <a:lnTo>
                  <a:pt x="2000490" y="1673466"/>
                </a:lnTo>
                <a:cubicBezTo>
                  <a:pt x="2011383" y="1699552"/>
                  <a:pt x="2017342" y="1728201"/>
                  <a:pt x="2017205" y="1758249"/>
                </a:cubicBezTo>
                <a:lnTo>
                  <a:pt x="2013247" y="2628674"/>
                </a:lnTo>
                <a:cubicBezTo>
                  <a:pt x="2013111" y="2658720"/>
                  <a:pt x="2006892" y="2687317"/>
                  <a:pt x="1995762" y="2713300"/>
                </a:cubicBezTo>
                <a:lnTo>
                  <a:pt x="1975018" y="2743768"/>
                </a:lnTo>
                <a:lnTo>
                  <a:pt x="1960344" y="2773532"/>
                </a:lnTo>
                <a:cubicBezTo>
                  <a:pt x="1943248" y="2795967"/>
                  <a:pt x="1921470" y="2815421"/>
                  <a:pt x="1895445" y="2830305"/>
                </a:cubicBezTo>
                <a:lnTo>
                  <a:pt x="1141494" y="3261500"/>
                </a:lnTo>
                <a:cubicBezTo>
                  <a:pt x="1115468" y="3276385"/>
                  <a:pt x="1087658" y="3285290"/>
                  <a:pt x="1059652" y="3288649"/>
                </a:cubicBezTo>
                <a:lnTo>
                  <a:pt x="1056575" y="3288421"/>
                </a:lnTo>
                <a:lnTo>
                  <a:pt x="1049516" y="3291854"/>
                </a:lnTo>
                <a:cubicBezTo>
                  <a:pt x="995703" y="3306198"/>
                  <a:pt x="936417" y="3300013"/>
                  <a:pt x="884415" y="3269900"/>
                </a:cubicBezTo>
                <a:close/>
              </a:path>
            </a:pathLst>
          </a:cu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rot="18009566">
            <a:off x="4593137" y="1947480"/>
            <a:ext cx="1243634" cy="1116747"/>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12570740">
            <a:off x="6048386" y="1634431"/>
            <a:ext cx="1453612" cy="2377440"/>
          </a:xfrm>
          <a:custGeom>
            <a:avLst/>
            <a:gdLst>
              <a:gd name="connsiteX0" fmla="*/ 131165 w 2017207"/>
              <a:gd name="connsiteY0" fmla="*/ 2833700 h 3299231"/>
              <a:gd name="connsiteX1" fmla="*/ 66433 w 2017207"/>
              <a:gd name="connsiteY1" fmla="*/ 2776452 h 3299231"/>
              <a:gd name="connsiteX2" fmla="*/ 57617 w 2017207"/>
              <a:gd name="connsiteY2" fmla="*/ 2758327 h 3299231"/>
              <a:gd name="connsiteX3" fmla="*/ 50005 w 2017207"/>
              <a:gd name="connsiteY3" fmla="*/ 2750163 h 3299231"/>
              <a:gd name="connsiteX4" fmla="*/ 11270 w 2017207"/>
              <a:gd name="connsiteY4" fmla="*/ 2628983 h 3299231"/>
              <a:gd name="connsiteX5" fmla="*/ 18 w 2017207"/>
              <a:gd name="connsiteY5" fmla="*/ 1758623 h 3299231"/>
              <a:gd name="connsiteX6" fmla="*/ 16022 w 2017207"/>
              <a:gd name="connsiteY6" fmla="*/ 1673702 h 3299231"/>
              <a:gd name="connsiteX7" fmla="*/ 30640 w 2017207"/>
              <a:gd name="connsiteY7" fmla="*/ 1645920 h 3299231"/>
              <a:gd name="connsiteX8" fmla="*/ 23595 w 2017207"/>
              <a:gd name="connsiteY8" fmla="*/ 1645920 h 3299231"/>
              <a:gd name="connsiteX9" fmla="*/ 1006575 w 2017207"/>
              <a:gd name="connsiteY9" fmla="*/ 0 h 3299231"/>
              <a:gd name="connsiteX10" fmla="*/ 1942042 w 2017207"/>
              <a:gd name="connsiteY10" fmla="*/ 1566364 h 3299231"/>
              <a:gd name="connsiteX11" fmla="*/ 1959737 w 2017207"/>
              <a:gd name="connsiteY11" fmla="*/ 1582012 h 3299231"/>
              <a:gd name="connsiteX12" fmla="*/ 1996225 w 2017207"/>
              <a:gd name="connsiteY12" fmla="*/ 1657034 h 3299231"/>
              <a:gd name="connsiteX13" fmla="*/ 1996990 w 2017207"/>
              <a:gd name="connsiteY13" fmla="*/ 1668226 h 3299231"/>
              <a:gd name="connsiteX14" fmla="*/ 2000490 w 2017207"/>
              <a:gd name="connsiteY14" fmla="*/ 1673466 h 3299231"/>
              <a:gd name="connsiteX15" fmla="*/ 2017205 w 2017207"/>
              <a:gd name="connsiteY15" fmla="*/ 1758249 h 3299231"/>
              <a:gd name="connsiteX16" fmla="*/ 2013247 w 2017207"/>
              <a:gd name="connsiteY16" fmla="*/ 2628674 h 3299231"/>
              <a:gd name="connsiteX17" fmla="*/ 1995762 w 2017207"/>
              <a:gd name="connsiteY17" fmla="*/ 2713300 h 3299231"/>
              <a:gd name="connsiteX18" fmla="*/ 1975018 w 2017207"/>
              <a:gd name="connsiteY18" fmla="*/ 2743768 h 3299231"/>
              <a:gd name="connsiteX19" fmla="*/ 1960344 w 2017207"/>
              <a:gd name="connsiteY19" fmla="*/ 2773532 h 3299231"/>
              <a:gd name="connsiteX20" fmla="*/ 1895445 w 2017207"/>
              <a:gd name="connsiteY20" fmla="*/ 2830305 h 3299231"/>
              <a:gd name="connsiteX21" fmla="*/ 1141494 w 2017207"/>
              <a:gd name="connsiteY21" fmla="*/ 3261500 h 3299231"/>
              <a:gd name="connsiteX22" fmla="*/ 1059652 w 2017207"/>
              <a:gd name="connsiteY22" fmla="*/ 3288649 h 3299231"/>
              <a:gd name="connsiteX23" fmla="*/ 1056575 w 2017207"/>
              <a:gd name="connsiteY23" fmla="*/ 3288421 h 3299231"/>
              <a:gd name="connsiteX24" fmla="*/ 1049516 w 2017207"/>
              <a:gd name="connsiteY24" fmla="*/ 3291854 h 3299231"/>
              <a:gd name="connsiteX25" fmla="*/ 884415 w 2017207"/>
              <a:gd name="connsiteY25" fmla="*/ 3269900 h 329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7207" h="3299231">
                <a:moveTo>
                  <a:pt x="131165" y="2833700"/>
                </a:moveTo>
                <a:cubicBezTo>
                  <a:pt x="105165" y="2818642"/>
                  <a:pt x="83444" y="2799028"/>
                  <a:pt x="66433" y="2776452"/>
                </a:cubicBezTo>
                <a:lnTo>
                  <a:pt x="57617" y="2758327"/>
                </a:lnTo>
                <a:lnTo>
                  <a:pt x="50005" y="2750163"/>
                </a:lnTo>
                <a:cubicBezTo>
                  <a:pt x="26093" y="2715738"/>
                  <a:pt x="11853" y="2674049"/>
                  <a:pt x="11270" y="2628983"/>
                </a:cubicBezTo>
                <a:lnTo>
                  <a:pt x="18" y="1758623"/>
                </a:lnTo>
                <a:cubicBezTo>
                  <a:pt x="-371" y="1728578"/>
                  <a:pt x="5348" y="1699877"/>
                  <a:pt x="16022" y="1673702"/>
                </a:cubicBezTo>
                <a:lnTo>
                  <a:pt x="30640" y="1645920"/>
                </a:lnTo>
                <a:lnTo>
                  <a:pt x="23595" y="1645920"/>
                </a:lnTo>
                <a:lnTo>
                  <a:pt x="1006575" y="0"/>
                </a:lnTo>
                <a:lnTo>
                  <a:pt x="1942042" y="1566364"/>
                </a:lnTo>
                <a:lnTo>
                  <a:pt x="1959737" y="1582012"/>
                </a:lnTo>
                <a:cubicBezTo>
                  <a:pt x="1976749" y="1604589"/>
                  <a:pt x="1989053" y="1630128"/>
                  <a:pt x="1996225" y="1657034"/>
                </a:cubicBezTo>
                <a:lnTo>
                  <a:pt x="1996990" y="1668226"/>
                </a:lnTo>
                <a:lnTo>
                  <a:pt x="2000490" y="1673466"/>
                </a:lnTo>
                <a:cubicBezTo>
                  <a:pt x="2011383" y="1699552"/>
                  <a:pt x="2017342" y="1728201"/>
                  <a:pt x="2017205" y="1758249"/>
                </a:cubicBezTo>
                <a:lnTo>
                  <a:pt x="2013247" y="2628674"/>
                </a:lnTo>
                <a:cubicBezTo>
                  <a:pt x="2013111" y="2658720"/>
                  <a:pt x="2006892" y="2687317"/>
                  <a:pt x="1995762" y="2713300"/>
                </a:cubicBezTo>
                <a:lnTo>
                  <a:pt x="1975018" y="2743768"/>
                </a:lnTo>
                <a:lnTo>
                  <a:pt x="1960344" y="2773532"/>
                </a:lnTo>
                <a:cubicBezTo>
                  <a:pt x="1943248" y="2795967"/>
                  <a:pt x="1921470" y="2815421"/>
                  <a:pt x="1895445" y="2830305"/>
                </a:cubicBezTo>
                <a:lnTo>
                  <a:pt x="1141494" y="3261500"/>
                </a:lnTo>
                <a:cubicBezTo>
                  <a:pt x="1115468" y="3276385"/>
                  <a:pt x="1087658" y="3285290"/>
                  <a:pt x="1059652" y="3288649"/>
                </a:cubicBezTo>
                <a:lnTo>
                  <a:pt x="1056575" y="3288421"/>
                </a:lnTo>
                <a:lnTo>
                  <a:pt x="1049516" y="3291854"/>
                </a:lnTo>
                <a:cubicBezTo>
                  <a:pt x="995703" y="3306198"/>
                  <a:pt x="936417" y="3300013"/>
                  <a:pt x="884415" y="3269900"/>
                </a:cubicBezTo>
                <a:close/>
              </a:path>
            </a:pathLst>
          </a:cu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rot="21584790">
            <a:off x="6339616" y="1932400"/>
            <a:ext cx="1243634" cy="1116747"/>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6234123">
            <a:off x="6726696" y="2847904"/>
            <a:ext cx="1453612" cy="2377440"/>
          </a:xfrm>
          <a:custGeom>
            <a:avLst/>
            <a:gdLst>
              <a:gd name="connsiteX0" fmla="*/ 131165 w 2017207"/>
              <a:gd name="connsiteY0" fmla="*/ 2833700 h 3299231"/>
              <a:gd name="connsiteX1" fmla="*/ 66433 w 2017207"/>
              <a:gd name="connsiteY1" fmla="*/ 2776452 h 3299231"/>
              <a:gd name="connsiteX2" fmla="*/ 57617 w 2017207"/>
              <a:gd name="connsiteY2" fmla="*/ 2758327 h 3299231"/>
              <a:gd name="connsiteX3" fmla="*/ 50005 w 2017207"/>
              <a:gd name="connsiteY3" fmla="*/ 2750163 h 3299231"/>
              <a:gd name="connsiteX4" fmla="*/ 11270 w 2017207"/>
              <a:gd name="connsiteY4" fmla="*/ 2628983 h 3299231"/>
              <a:gd name="connsiteX5" fmla="*/ 18 w 2017207"/>
              <a:gd name="connsiteY5" fmla="*/ 1758623 h 3299231"/>
              <a:gd name="connsiteX6" fmla="*/ 16022 w 2017207"/>
              <a:gd name="connsiteY6" fmla="*/ 1673702 h 3299231"/>
              <a:gd name="connsiteX7" fmla="*/ 30640 w 2017207"/>
              <a:gd name="connsiteY7" fmla="*/ 1645920 h 3299231"/>
              <a:gd name="connsiteX8" fmla="*/ 23595 w 2017207"/>
              <a:gd name="connsiteY8" fmla="*/ 1645920 h 3299231"/>
              <a:gd name="connsiteX9" fmla="*/ 1006575 w 2017207"/>
              <a:gd name="connsiteY9" fmla="*/ 0 h 3299231"/>
              <a:gd name="connsiteX10" fmla="*/ 1942042 w 2017207"/>
              <a:gd name="connsiteY10" fmla="*/ 1566364 h 3299231"/>
              <a:gd name="connsiteX11" fmla="*/ 1959737 w 2017207"/>
              <a:gd name="connsiteY11" fmla="*/ 1582012 h 3299231"/>
              <a:gd name="connsiteX12" fmla="*/ 1996225 w 2017207"/>
              <a:gd name="connsiteY12" fmla="*/ 1657034 h 3299231"/>
              <a:gd name="connsiteX13" fmla="*/ 1996990 w 2017207"/>
              <a:gd name="connsiteY13" fmla="*/ 1668226 h 3299231"/>
              <a:gd name="connsiteX14" fmla="*/ 2000490 w 2017207"/>
              <a:gd name="connsiteY14" fmla="*/ 1673466 h 3299231"/>
              <a:gd name="connsiteX15" fmla="*/ 2017205 w 2017207"/>
              <a:gd name="connsiteY15" fmla="*/ 1758249 h 3299231"/>
              <a:gd name="connsiteX16" fmla="*/ 2013247 w 2017207"/>
              <a:gd name="connsiteY16" fmla="*/ 2628674 h 3299231"/>
              <a:gd name="connsiteX17" fmla="*/ 1995762 w 2017207"/>
              <a:gd name="connsiteY17" fmla="*/ 2713300 h 3299231"/>
              <a:gd name="connsiteX18" fmla="*/ 1975018 w 2017207"/>
              <a:gd name="connsiteY18" fmla="*/ 2743768 h 3299231"/>
              <a:gd name="connsiteX19" fmla="*/ 1960344 w 2017207"/>
              <a:gd name="connsiteY19" fmla="*/ 2773532 h 3299231"/>
              <a:gd name="connsiteX20" fmla="*/ 1895445 w 2017207"/>
              <a:gd name="connsiteY20" fmla="*/ 2830305 h 3299231"/>
              <a:gd name="connsiteX21" fmla="*/ 1141494 w 2017207"/>
              <a:gd name="connsiteY21" fmla="*/ 3261500 h 3299231"/>
              <a:gd name="connsiteX22" fmla="*/ 1059652 w 2017207"/>
              <a:gd name="connsiteY22" fmla="*/ 3288649 h 3299231"/>
              <a:gd name="connsiteX23" fmla="*/ 1056575 w 2017207"/>
              <a:gd name="connsiteY23" fmla="*/ 3288421 h 3299231"/>
              <a:gd name="connsiteX24" fmla="*/ 1049516 w 2017207"/>
              <a:gd name="connsiteY24" fmla="*/ 3291854 h 3299231"/>
              <a:gd name="connsiteX25" fmla="*/ 884415 w 2017207"/>
              <a:gd name="connsiteY25" fmla="*/ 3269900 h 329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7207" h="3299231">
                <a:moveTo>
                  <a:pt x="131165" y="2833700"/>
                </a:moveTo>
                <a:cubicBezTo>
                  <a:pt x="105165" y="2818642"/>
                  <a:pt x="83444" y="2799028"/>
                  <a:pt x="66433" y="2776452"/>
                </a:cubicBezTo>
                <a:lnTo>
                  <a:pt x="57617" y="2758327"/>
                </a:lnTo>
                <a:lnTo>
                  <a:pt x="50005" y="2750163"/>
                </a:lnTo>
                <a:cubicBezTo>
                  <a:pt x="26093" y="2715738"/>
                  <a:pt x="11853" y="2674049"/>
                  <a:pt x="11270" y="2628983"/>
                </a:cubicBezTo>
                <a:lnTo>
                  <a:pt x="18" y="1758623"/>
                </a:lnTo>
                <a:cubicBezTo>
                  <a:pt x="-371" y="1728578"/>
                  <a:pt x="5348" y="1699877"/>
                  <a:pt x="16022" y="1673702"/>
                </a:cubicBezTo>
                <a:lnTo>
                  <a:pt x="30640" y="1645920"/>
                </a:lnTo>
                <a:lnTo>
                  <a:pt x="23595" y="1645920"/>
                </a:lnTo>
                <a:lnTo>
                  <a:pt x="1006575" y="0"/>
                </a:lnTo>
                <a:lnTo>
                  <a:pt x="1942042" y="1566364"/>
                </a:lnTo>
                <a:lnTo>
                  <a:pt x="1959737" y="1582012"/>
                </a:lnTo>
                <a:cubicBezTo>
                  <a:pt x="1976749" y="1604589"/>
                  <a:pt x="1989053" y="1630128"/>
                  <a:pt x="1996225" y="1657034"/>
                </a:cubicBezTo>
                <a:lnTo>
                  <a:pt x="1996990" y="1668226"/>
                </a:lnTo>
                <a:lnTo>
                  <a:pt x="2000490" y="1673466"/>
                </a:lnTo>
                <a:cubicBezTo>
                  <a:pt x="2011383" y="1699552"/>
                  <a:pt x="2017342" y="1728201"/>
                  <a:pt x="2017205" y="1758249"/>
                </a:cubicBezTo>
                <a:lnTo>
                  <a:pt x="2013247" y="2628674"/>
                </a:lnTo>
                <a:cubicBezTo>
                  <a:pt x="2013111" y="2658720"/>
                  <a:pt x="2006892" y="2687317"/>
                  <a:pt x="1995762" y="2713300"/>
                </a:cubicBezTo>
                <a:lnTo>
                  <a:pt x="1975018" y="2743768"/>
                </a:lnTo>
                <a:lnTo>
                  <a:pt x="1960344" y="2773532"/>
                </a:lnTo>
                <a:cubicBezTo>
                  <a:pt x="1943248" y="2795967"/>
                  <a:pt x="1921470" y="2815421"/>
                  <a:pt x="1895445" y="2830305"/>
                </a:cubicBezTo>
                <a:lnTo>
                  <a:pt x="1141494" y="3261500"/>
                </a:lnTo>
                <a:cubicBezTo>
                  <a:pt x="1115468" y="3276385"/>
                  <a:pt x="1087658" y="3285290"/>
                  <a:pt x="1059652" y="3288649"/>
                </a:cubicBezTo>
                <a:lnTo>
                  <a:pt x="1056575" y="3288421"/>
                </a:lnTo>
                <a:lnTo>
                  <a:pt x="1049516" y="3291854"/>
                </a:lnTo>
                <a:cubicBezTo>
                  <a:pt x="995703" y="3306198"/>
                  <a:pt x="936417" y="3300013"/>
                  <a:pt x="884415" y="3269900"/>
                </a:cubicBezTo>
                <a:close/>
              </a:path>
            </a:pathLst>
          </a:cu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3648173">
            <a:off x="7212678" y="3480375"/>
            <a:ext cx="1243634" cy="1116747"/>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19795516">
            <a:off x="6030365" y="3992488"/>
            <a:ext cx="1453612" cy="2377440"/>
          </a:xfrm>
          <a:custGeom>
            <a:avLst/>
            <a:gdLst>
              <a:gd name="connsiteX0" fmla="*/ 131165 w 2017207"/>
              <a:gd name="connsiteY0" fmla="*/ 2833700 h 3299231"/>
              <a:gd name="connsiteX1" fmla="*/ 66433 w 2017207"/>
              <a:gd name="connsiteY1" fmla="*/ 2776452 h 3299231"/>
              <a:gd name="connsiteX2" fmla="*/ 57617 w 2017207"/>
              <a:gd name="connsiteY2" fmla="*/ 2758327 h 3299231"/>
              <a:gd name="connsiteX3" fmla="*/ 50005 w 2017207"/>
              <a:gd name="connsiteY3" fmla="*/ 2750163 h 3299231"/>
              <a:gd name="connsiteX4" fmla="*/ 11270 w 2017207"/>
              <a:gd name="connsiteY4" fmla="*/ 2628983 h 3299231"/>
              <a:gd name="connsiteX5" fmla="*/ 18 w 2017207"/>
              <a:gd name="connsiteY5" fmla="*/ 1758623 h 3299231"/>
              <a:gd name="connsiteX6" fmla="*/ 16022 w 2017207"/>
              <a:gd name="connsiteY6" fmla="*/ 1673702 h 3299231"/>
              <a:gd name="connsiteX7" fmla="*/ 30640 w 2017207"/>
              <a:gd name="connsiteY7" fmla="*/ 1645920 h 3299231"/>
              <a:gd name="connsiteX8" fmla="*/ 23595 w 2017207"/>
              <a:gd name="connsiteY8" fmla="*/ 1645920 h 3299231"/>
              <a:gd name="connsiteX9" fmla="*/ 1006575 w 2017207"/>
              <a:gd name="connsiteY9" fmla="*/ 0 h 3299231"/>
              <a:gd name="connsiteX10" fmla="*/ 1942042 w 2017207"/>
              <a:gd name="connsiteY10" fmla="*/ 1566364 h 3299231"/>
              <a:gd name="connsiteX11" fmla="*/ 1959737 w 2017207"/>
              <a:gd name="connsiteY11" fmla="*/ 1582012 h 3299231"/>
              <a:gd name="connsiteX12" fmla="*/ 1996225 w 2017207"/>
              <a:gd name="connsiteY12" fmla="*/ 1657034 h 3299231"/>
              <a:gd name="connsiteX13" fmla="*/ 1996990 w 2017207"/>
              <a:gd name="connsiteY13" fmla="*/ 1668226 h 3299231"/>
              <a:gd name="connsiteX14" fmla="*/ 2000490 w 2017207"/>
              <a:gd name="connsiteY14" fmla="*/ 1673466 h 3299231"/>
              <a:gd name="connsiteX15" fmla="*/ 2017205 w 2017207"/>
              <a:gd name="connsiteY15" fmla="*/ 1758249 h 3299231"/>
              <a:gd name="connsiteX16" fmla="*/ 2013247 w 2017207"/>
              <a:gd name="connsiteY16" fmla="*/ 2628674 h 3299231"/>
              <a:gd name="connsiteX17" fmla="*/ 1995762 w 2017207"/>
              <a:gd name="connsiteY17" fmla="*/ 2713300 h 3299231"/>
              <a:gd name="connsiteX18" fmla="*/ 1975018 w 2017207"/>
              <a:gd name="connsiteY18" fmla="*/ 2743768 h 3299231"/>
              <a:gd name="connsiteX19" fmla="*/ 1960344 w 2017207"/>
              <a:gd name="connsiteY19" fmla="*/ 2773532 h 3299231"/>
              <a:gd name="connsiteX20" fmla="*/ 1895445 w 2017207"/>
              <a:gd name="connsiteY20" fmla="*/ 2830305 h 3299231"/>
              <a:gd name="connsiteX21" fmla="*/ 1141494 w 2017207"/>
              <a:gd name="connsiteY21" fmla="*/ 3261500 h 3299231"/>
              <a:gd name="connsiteX22" fmla="*/ 1059652 w 2017207"/>
              <a:gd name="connsiteY22" fmla="*/ 3288649 h 3299231"/>
              <a:gd name="connsiteX23" fmla="*/ 1056575 w 2017207"/>
              <a:gd name="connsiteY23" fmla="*/ 3288421 h 3299231"/>
              <a:gd name="connsiteX24" fmla="*/ 1049516 w 2017207"/>
              <a:gd name="connsiteY24" fmla="*/ 3291854 h 3299231"/>
              <a:gd name="connsiteX25" fmla="*/ 884415 w 2017207"/>
              <a:gd name="connsiteY25" fmla="*/ 3269900 h 329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7207" h="3299231">
                <a:moveTo>
                  <a:pt x="131165" y="2833700"/>
                </a:moveTo>
                <a:cubicBezTo>
                  <a:pt x="105165" y="2818642"/>
                  <a:pt x="83444" y="2799028"/>
                  <a:pt x="66433" y="2776452"/>
                </a:cubicBezTo>
                <a:lnTo>
                  <a:pt x="57617" y="2758327"/>
                </a:lnTo>
                <a:lnTo>
                  <a:pt x="50005" y="2750163"/>
                </a:lnTo>
                <a:cubicBezTo>
                  <a:pt x="26093" y="2715738"/>
                  <a:pt x="11853" y="2674049"/>
                  <a:pt x="11270" y="2628983"/>
                </a:cubicBezTo>
                <a:lnTo>
                  <a:pt x="18" y="1758623"/>
                </a:lnTo>
                <a:cubicBezTo>
                  <a:pt x="-371" y="1728578"/>
                  <a:pt x="5348" y="1699877"/>
                  <a:pt x="16022" y="1673702"/>
                </a:cubicBezTo>
                <a:lnTo>
                  <a:pt x="30640" y="1645920"/>
                </a:lnTo>
                <a:lnTo>
                  <a:pt x="23595" y="1645920"/>
                </a:lnTo>
                <a:lnTo>
                  <a:pt x="1006575" y="0"/>
                </a:lnTo>
                <a:lnTo>
                  <a:pt x="1942042" y="1566364"/>
                </a:lnTo>
                <a:lnTo>
                  <a:pt x="1959737" y="1582012"/>
                </a:lnTo>
                <a:cubicBezTo>
                  <a:pt x="1976749" y="1604589"/>
                  <a:pt x="1989053" y="1630128"/>
                  <a:pt x="1996225" y="1657034"/>
                </a:cubicBezTo>
                <a:lnTo>
                  <a:pt x="1996990" y="1668226"/>
                </a:lnTo>
                <a:lnTo>
                  <a:pt x="2000490" y="1673466"/>
                </a:lnTo>
                <a:cubicBezTo>
                  <a:pt x="2011383" y="1699552"/>
                  <a:pt x="2017342" y="1728201"/>
                  <a:pt x="2017205" y="1758249"/>
                </a:cubicBezTo>
                <a:lnTo>
                  <a:pt x="2013247" y="2628674"/>
                </a:lnTo>
                <a:cubicBezTo>
                  <a:pt x="2013111" y="2658720"/>
                  <a:pt x="2006892" y="2687317"/>
                  <a:pt x="1995762" y="2713300"/>
                </a:cubicBezTo>
                <a:lnTo>
                  <a:pt x="1975018" y="2743768"/>
                </a:lnTo>
                <a:lnTo>
                  <a:pt x="1960344" y="2773532"/>
                </a:lnTo>
                <a:cubicBezTo>
                  <a:pt x="1943248" y="2795967"/>
                  <a:pt x="1921470" y="2815421"/>
                  <a:pt x="1895445" y="2830305"/>
                </a:cubicBezTo>
                <a:lnTo>
                  <a:pt x="1141494" y="3261500"/>
                </a:lnTo>
                <a:cubicBezTo>
                  <a:pt x="1115468" y="3276385"/>
                  <a:pt x="1087658" y="3285290"/>
                  <a:pt x="1059652" y="3288649"/>
                </a:cubicBezTo>
                <a:lnTo>
                  <a:pt x="1056575" y="3288421"/>
                </a:lnTo>
                <a:lnTo>
                  <a:pt x="1049516" y="3291854"/>
                </a:lnTo>
                <a:cubicBezTo>
                  <a:pt x="995703" y="3306198"/>
                  <a:pt x="936417" y="3300013"/>
                  <a:pt x="884415" y="3269900"/>
                </a:cubicBezTo>
                <a:close/>
              </a:path>
            </a:pathLst>
          </a:custGeom>
          <a:solidFill>
            <a:srgbClr val="D3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24"/>
          <p:cNvSpPr/>
          <p:nvPr/>
        </p:nvSpPr>
        <p:spPr>
          <a:xfrm rot="7209566">
            <a:off x="6327715" y="4951707"/>
            <a:ext cx="1243634" cy="1116747"/>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6"/>
          <p:cNvSpPr/>
          <p:nvPr/>
        </p:nvSpPr>
        <p:spPr>
          <a:xfrm rot="5378695">
            <a:off x="4062994" y="2837513"/>
            <a:ext cx="1453612" cy="2377440"/>
          </a:xfrm>
          <a:custGeom>
            <a:avLst/>
            <a:gdLst>
              <a:gd name="connsiteX0" fmla="*/ 131165 w 2017207"/>
              <a:gd name="connsiteY0" fmla="*/ 2833700 h 3299231"/>
              <a:gd name="connsiteX1" fmla="*/ 66433 w 2017207"/>
              <a:gd name="connsiteY1" fmla="*/ 2776452 h 3299231"/>
              <a:gd name="connsiteX2" fmla="*/ 57617 w 2017207"/>
              <a:gd name="connsiteY2" fmla="*/ 2758327 h 3299231"/>
              <a:gd name="connsiteX3" fmla="*/ 50005 w 2017207"/>
              <a:gd name="connsiteY3" fmla="*/ 2750163 h 3299231"/>
              <a:gd name="connsiteX4" fmla="*/ 11270 w 2017207"/>
              <a:gd name="connsiteY4" fmla="*/ 2628983 h 3299231"/>
              <a:gd name="connsiteX5" fmla="*/ 18 w 2017207"/>
              <a:gd name="connsiteY5" fmla="*/ 1758623 h 3299231"/>
              <a:gd name="connsiteX6" fmla="*/ 16022 w 2017207"/>
              <a:gd name="connsiteY6" fmla="*/ 1673702 h 3299231"/>
              <a:gd name="connsiteX7" fmla="*/ 30640 w 2017207"/>
              <a:gd name="connsiteY7" fmla="*/ 1645920 h 3299231"/>
              <a:gd name="connsiteX8" fmla="*/ 23595 w 2017207"/>
              <a:gd name="connsiteY8" fmla="*/ 1645920 h 3299231"/>
              <a:gd name="connsiteX9" fmla="*/ 1006575 w 2017207"/>
              <a:gd name="connsiteY9" fmla="*/ 0 h 3299231"/>
              <a:gd name="connsiteX10" fmla="*/ 1942042 w 2017207"/>
              <a:gd name="connsiteY10" fmla="*/ 1566364 h 3299231"/>
              <a:gd name="connsiteX11" fmla="*/ 1959737 w 2017207"/>
              <a:gd name="connsiteY11" fmla="*/ 1582012 h 3299231"/>
              <a:gd name="connsiteX12" fmla="*/ 1996225 w 2017207"/>
              <a:gd name="connsiteY12" fmla="*/ 1657034 h 3299231"/>
              <a:gd name="connsiteX13" fmla="*/ 1996990 w 2017207"/>
              <a:gd name="connsiteY13" fmla="*/ 1668226 h 3299231"/>
              <a:gd name="connsiteX14" fmla="*/ 2000490 w 2017207"/>
              <a:gd name="connsiteY14" fmla="*/ 1673466 h 3299231"/>
              <a:gd name="connsiteX15" fmla="*/ 2017205 w 2017207"/>
              <a:gd name="connsiteY15" fmla="*/ 1758249 h 3299231"/>
              <a:gd name="connsiteX16" fmla="*/ 2013247 w 2017207"/>
              <a:gd name="connsiteY16" fmla="*/ 2628674 h 3299231"/>
              <a:gd name="connsiteX17" fmla="*/ 1995762 w 2017207"/>
              <a:gd name="connsiteY17" fmla="*/ 2713300 h 3299231"/>
              <a:gd name="connsiteX18" fmla="*/ 1975018 w 2017207"/>
              <a:gd name="connsiteY18" fmla="*/ 2743768 h 3299231"/>
              <a:gd name="connsiteX19" fmla="*/ 1960344 w 2017207"/>
              <a:gd name="connsiteY19" fmla="*/ 2773532 h 3299231"/>
              <a:gd name="connsiteX20" fmla="*/ 1895445 w 2017207"/>
              <a:gd name="connsiteY20" fmla="*/ 2830305 h 3299231"/>
              <a:gd name="connsiteX21" fmla="*/ 1141494 w 2017207"/>
              <a:gd name="connsiteY21" fmla="*/ 3261500 h 3299231"/>
              <a:gd name="connsiteX22" fmla="*/ 1059652 w 2017207"/>
              <a:gd name="connsiteY22" fmla="*/ 3288649 h 3299231"/>
              <a:gd name="connsiteX23" fmla="*/ 1056575 w 2017207"/>
              <a:gd name="connsiteY23" fmla="*/ 3288421 h 3299231"/>
              <a:gd name="connsiteX24" fmla="*/ 1049516 w 2017207"/>
              <a:gd name="connsiteY24" fmla="*/ 3291854 h 3299231"/>
              <a:gd name="connsiteX25" fmla="*/ 884415 w 2017207"/>
              <a:gd name="connsiteY25" fmla="*/ 3269900 h 329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7207" h="3299231">
                <a:moveTo>
                  <a:pt x="131165" y="2833700"/>
                </a:moveTo>
                <a:cubicBezTo>
                  <a:pt x="105165" y="2818642"/>
                  <a:pt x="83444" y="2799028"/>
                  <a:pt x="66433" y="2776452"/>
                </a:cubicBezTo>
                <a:lnTo>
                  <a:pt x="57617" y="2758327"/>
                </a:lnTo>
                <a:lnTo>
                  <a:pt x="50005" y="2750163"/>
                </a:lnTo>
                <a:cubicBezTo>
                  <a:pt x="26093" y="2715738"/>
                  <a:pt x="11853" y="2674049"/>
                  <a:pt x="11270" y="2628983"/>
                </a:cubicBezTo>
                <a:lnTo>
                  <a:pt x="18" y="1758623"/>
                </a:lnTo>
                <a:cubicBezTo>
                  <a:pt x="-371" y="1728578"/>
                  <a:pt x="5348" y="1699877"/>
                  <a:pt x="16022" y="1673702"/>
                </a:cubicBezTo>
                <a:lnTo>
                  <a:pt x="30640" y="1645920"/>
                </a:lnTo>
                <a:lnTo>
                  <a:pt x="23595" y="1645920"/>
                </a:lnTo>
                <a:lnTo>
                  <a:pt x="1006575" y="0"/>
                </a:lnTo>
                <a:lnTo>
                  <a:pt x="1942042" y="1566364"/>
                </a:lnTo>
                <a:lnTo>
                  <a:pt x="1959737" y="1582012"/>
                </a:lnTo>
                <a:cubicBezTo>
                  <a:pt x="1976749" y="1604589"/>
                  <a:pt x="1989053" y="1630128"/>
                  <a:pt x="1996225" y="1657034"/>
                </a:cubicBezTo>
                <a:lnTo>
                  <a:pt x="1996990" y="1668226"/>
                </a:lnTo>
                <a:lnTo>
                  <a:pt x="2000490" y="1673466"/>
                </a:lnTo>
                <a:cubicBezTo>
                  <a:pt x="2011383" y="1699552"/>
                  <a:pt x="2017342" y="1728201"/>
                  <a:pt x="2017205" y="1758249"/>
                </a:cubicBezTo>
                <a:lnTo>
                  <a:pt x="2013247" y="2628674"/>
                </a:lnTo>
                <a:cubicBezTo>
                  <a:pt x="2013111" y="2658720"/>
                  <a:pt x="2006892" y="2687317"/>
                  <a:pt x="1995762" y="2713300"/>
                </a:cubicBezTo>
                <a:lnTo>
                  <a:pt x="1975018" y="2743768"/>
                </a:lnTo>
                <a:lnTo>
                  <a:pt x="1960344" y="2773532"/>
                </a:lnTo>
                <a:cubicBezTo>
                  <a:pt x="1943248" y="2795967"/>
                  <a:pt x="1921470" y="2815421"/>
                  <a:pt x="1895445" y="2830305"/>
                </a:cubicBezTo>
                <a:lnTo>
                  <a:pt x="1141494" y="3261500"/>
                </a:lnTo>
                <a:cubicBezTo>
                  <a:pt x="1115468" y="3276385"/>
                  <a:pt x="1087658" y="3285290"/>
                  <a:pt x="1059652" y="3288649"/>
                </a:cubicBezTo>
                <a:lnTo>
                  <a:pt x="1056575" y="3288421"/>
                </a:lnTo>
                <a:lnTo>
                  <a:pt x="1049516" y="3291854"/>
                </a:lnTo>
                <a:cubicBezTo>
                  <a:pt x="995703" y="3306198"/>
                  <a:pt x="936417" y="3300013"/>
                  <a:pt x="884415" y="3269900"/>
                </a:cubicBezTo>
                <a:close/>
              </a:path>
            </a:pathLst>
          </a:custGeom>
          <a:solidFill>
            <a:srgbClr val="68686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rot="14392745">
            <a:off x="3787005" y="3471877"/>
            <a:ext cx="1243634" cy="1116747"/>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29"/>
          <p:cNvSpPr/>
          <p:nvPr/>
        </p:nvSpPr>
        <p:spPr>
          <a:xfrm rot="1749756">
            <a:off x="4716656" y="3998725"/>
            <a:ext cx="1453612" cy="2377440"/>
          </a:xfrm>
          <a:custGeom>
            <a:avLst/>
            <a:gdLst>
              <a:gd name="connsiteX0" fmla="*/ 131165 w 2017207"/>
              <a:gd name="connsiteY0" fmla="*/ 2833700 h 3299231"/>
              <a:gd name="connsiteX1" fmla="*/ 66433 w 2017207"/>
              <a:gd name="connsiteY1" fmla="*/ 2776452 h 3299231"/>
              <a:gd name="connsiteX2" fmla="*/ 57617 w 2017207"/>
              <a:gd name="connsiteY2" fmla="*/ 2758327 h 3299231"/>
              <a:gd name="connsiteX3" fmla="*/ 50005 w 2017207"/>
              <a:gd name="connsiteY3" fmla="*/ 2750163 h 3299231"/>
              <a:gd name="connsiteX4" fmla="*/ 11270 w 2017207"/>
              <a:gd name="connsiteY4" fmla="*/ 2628983 h 3299231"/>
              <a:gd name="connsiteX5" fmla="*/ 18 w 2017207"/>
              <a:gd name="connsiteY5" fmla="*/ 1758623 h 3299231"/>
              <a:gd name="connsiteX6" fmla="*/ 16022 w 2017207"/>
              <a:gd name="connsiteY6" fmla="*/ 1673702 h 3299231"/>
              <a:gd name="connsiteX7" fmla="*/ 30640 w 2017207"/>
              <a:gd name="connsiteY7" fmla="*/ 1645920 h 3299231"/>
              <a:gd name="connsiteX8" fmla="*/ 23595 w 2017207"/>
              <a:gd name="connsiteY8" fmla="*/ 1645920 h 3299231"/>
              <a:gd name="connsiteX9" fmla="*/ 1006575 w 2017207"/>
              <a:gd name="connsiteY9" fmla="*/ 0 h 3299231"/>
              <a:gd name="connsiteX10" fmla="*/ 1942042 w 2017207"/>
              <a:gd name="connsiteY10" fmla="*/ 1566364 h 3299231"/>
              <a:gd name="connsiteX11" fmla="*/ 1959737 w 2017207"/>
              <a:gd name="connsiteY11" fmla="*/ 1582012 h 3299231"/>
              <a:gd name="connsiteX12" fmla="*/ 1996225 w 2017207"/>
              <a:gd name="connsiteY12" fmla="*/ 1657034 h 3299231"/>
              <a:gd name="connsiteX13" fmla="*/ 1996990 w 2017207"/>
              <a:gd name="connsiteY13" fmla="*/ 1668226 h 3299231"/>
              <a:gd name="connsiteX14" fmla="*/ 2000490 w 2017207"/>
              <a:gd name="connsiteY14" fmla="*/ 1673466 h 3299231"/>
              <a:gd name="connsiteX15" fmla="*/ 2017205 w 2017207"/>
              <a:gd name="connsiteY15" fmla="*/ 1758249 h 3299231"/>
              <a:gd name="connsiteX16" fmla="*/ 2013247 w 2017207"/>
              <a:gd name="connsiteY16" fmla="*/ 2628674 h 3299231"/>
              <a:gd name="connsiteX17" fmla="*/ 1995762 w 2017207"/>
              <a:gd name="connsiteY17" fmla="*/ 2713300 h 3299231"/>
              <a:gd name="connsiteX18" fmla="*/ 1975018 w 2017207"/>
              <a:gd name="connsiteY18" fmla="*/ 2743768 h 3299231"/>
              <a:gd name="connsiteX19" fmla="*/ 1960344 w 2017207"/>
              <a:gd name="connsiteY19" fmla="*/ 2773532 h 3299231"/>
              <a:gd name="connsiteX20" fmla="*/ 1895445 w 2017207"/>
              <a:gd name="connsiteY20" fmla="*/ 2830305 h 3299231"/>
              <a:gd name="connsiteX21" fmla="*/ 1141494 w 2017207"/>
              <a:gd name="connsiteY21" fmla="*/ 3261500 h 3299231"/>
              <a:gd name="connsiteX22" fmla="*/ 1059652 w 2017207"/>
              <a:gd name="connsiteY22" fmla="*/ 3288649 h 3299231"/>
              <a:gd name="connsiteX23" fmla="*/ 1056575 w 2017207"/>
              <a:gd name="connsiteY23" fmla="*/ 3288421 h 3299231"/>
              <a:gd name="connsiteX24" fmla="*/ 1049516 w 2017207"/>
              <a:gd name="connsiteY24" fmla="*/ 3291854 h 3299231"/>
              <a:gd name="connsiteX25" fmla="*/ 884415 w 2017207"/>
              <a:gd name="connsiteY25" fmla="*/ 3269900 h 329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7207" h="3299231">
                <a:moveTo>
                  <a:pt x="131165" y="2833700"/>
                </a:moveTo>
                <a:cubicBezTo>
                  <a:pt x="105165" y="2818642"/>
                  <a:pt x="83444" y="2799028"/>
                  <a:pt x="66433" y="2776452"/>
                </a:cubicBezTo>
                <a:lnTo>
                  <a:pt x="57617" y="2758327"/>
                </a:lnTo>
                <a:lnTo>
                  <a:pt x="50005" y="2750163"/>
                </a:lnTo>
                <a:cubicBezTo>
                  <a:pt x="26093" y="2715738"/>
                  <a:pt x="11853" y="2674049"/>
                  <a:pt x="11270" y="2628983"/>
                </a:cubicBezTo>
                <a:lnTo>
                  <a:pt x="18" y="1758623"/>
                </a:lnTo>
                <a:cubicBezTo>
                  <a:pt x="-371" y="1728578"/>
                  <a:pt x="5348" y="1699877"/>
                  <a:pt x="16022" y="1673702"/>
                </a:cubicBezTo>
                <a:lnTo>
                  <a:pt x="30640" y="1645920"/>
                </a:lnTo>
                <a:lnTo>
                  <a:pt x="23595" y="1645920"/>
                </a:lnTo>
                <a:lnTo>
                  <a:pt x="1006575" y="0"/>
                </a:lnTo>
                <a:lnTo>
                  <a:pt x="1942042" y="1566364"/>
                </a:lnTo>
                <a:lnTo>
                  <a:pt x="1959737" y="1582012"/>
                </a:lnTo>
                <a:cubicBezTo>
                  <a:pt x="1976749" y="1604589"/>
                  <a:pt x="1989053" y="1630128"/>
                  <a:pt x="1996225" y="1657034"/>
                </a:cubicBezTo>
                <a:lnTo>
                  <a:pt x="1996990" y="1668226"/>
                </a:lnTo>
                <a:lnTo>
                  <a:pt x="2000490" y="1673466"/>
                </a:lnTo>
                <a:cubicBezTo>
                  <a:pt x="2011383" y="1699552"/>
                  <a:pt x="2017342" y="1728201"/>
                  <a:pt x="2017205" y="1758249"/>
                </a:cubicBezTo>
                <a:lnTo>
                  <a:pt x="2013247" y="2628674"/>
                </a:lnTo>
                <a:cubicBezTo>
                  <a:pt x="2013111" y="2658720"/>
                  <a:pt x="2006892" y="2687317"/>
                  <a:pt x="1995762" y="2713300"/>
                </a:cubicBezTo>
                <a:lnTo>
                  <a:pt x="1975018" y="2743768"/>
                </a:lnTo>
                <a:lnTo>
                  <a:pt x="1960344" y="2773532"/>
                </a:lnTo>
                <a:cubicBezTo>
                  <a:pt x="1943248" y="2795967"/>
                  <a:pt x="1921470" y="2815421"/>
                  <a:pt x="1895445" y="2830305"/>
                </a:cubicBezTo>
                <a:lnTo>
                  <a:pt x="1141494" y="3261500"/>
                </a:lnTo>
                <a:cubicBezTo>
                  <a:pt x="1115468" y="3276385"/>
                  <a:pt x="1087658" y="3285290"/>
                  <a:pt x="1059652" y="3288649"/>
                </a:cubicBezTo>
                <a:lnTo>
                  <a:pt x="1056575" y="3288421"/>
                </a:lnTo>
                <a:lnTo>
                  <a:pt x="1049516" y="3291854"/>
                </a:lnTo>
                <a:cubicBezTo>
                  <a:pt x="995703" y="3306198"/>
                  <a:pt x="936417" y="3300013"/>
                  <a:pt x="884415" y="3269900"/>
                </a:cubicBezTo>
                <a:close/>
              </a:path>
            </a:pathLst>
          </a:custGeom>
          <a:solidFill>
            <a:srgbClr val="564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rot="10763806">
            <a:off x="4637436" y="4962579"/>
            <a:ext cx="1243634" cy="1116747"/>
          </a:xfrm>
          <a:custGeom>
            <a:avLst/>
            <a:gdLst>
              <a:gd name="connsiteX0" fmla="*/ 1365962 w 1725821"/>
              <a:gd name="connsiteY0" fmla="*/ 92704 h 1549733"/>
              <a:gd name="connsiteX1" fmla="*/ 1702854 w 1725821"/>
              <a:gd name="connsiteY1" fmla="*/ 672486 h 1549733"/>
              <a:gd name="connsiteX2" fmla="*/ 1724247 w 1725821"/>
              <a:gd name="connsiteY2" fmla="*/ 735526 h 1549733"/>
              <a:gd name="connsiteX3" fmla="*/ 1723211 w 1725821"/>
              <a:gd name="connsiteY3" fmla="*/ 751018 h 1549733"/>
              <a:gd name="connsiteX4" fmla="*/ 1725179 w 1725821"/>
              <a:gd name="connsiteY4" fmla="*/ 759389 h 1549733"/>
              <a:gd name="connsiteX5" fmla="*/ 1704736 w 1725821"/>
              <a:gd name="connsiteY5" fmla="*/ 855240 h 1549733"/>
              <a:gd name="connsiteX6" fmla="*/ 1379388 w 1725821"/>
              <a:gd name="connsiteY6" fmla="*/ 1441576 h 1549733"/>
              <a:gd name="connsiteX7" fmla="*/ 1278938 w 1725821"/>
              <a:gd name="connsiteY7" fmla="*/ 1521407 h 1549733"/>
              <a:gd name="connsiteX8" fmla="*/ 1277704 w 1725821"/>
              <a:gd name="connsiteY8" fmla="*/ 1521514 h 1549733"/>
              <a:gd name="connsiteX9" fmla="*/ 1252697 w 1725821"/>
              <a:gd name="connsiteY9" fmla="*/ 1537720 h 1549733"/>
              <a:gd name="connsiteX10" fmla="*/ 1187214 w 1725821"/>
              <a:gd name="connsiteY10" fmla="*/ 1549705 h 1549733"/>
              <a:gd name="connsiteX11" fmla="*/ 516770 w 1725821"/>
              <a:gd name="connsiteY11" fmla="*/ 1537510 h 1549733"/>
              <a:gd name="connsiteX12" fmla="*/ 497321 w 1725821"/>
              <a:gd name="connsiteY12" fmla="*/ 1533214 h 1549733"/>
              <a:gd name="connsiteX13" fmla="*/ 461623 w 1725821"/>
              <a:gd name="connsiteY13" fmla="*/ 1530825 h 1549733"/>
              <a:gd name="connsiteX14" fmla="*/ 359612 w 1725821"/>
              <a:gd name="connsiteY14" fmla="*/ 1452999 h 1549733"/>
              <a:gd name="connsiteX15" fmla="*/ 22721 w 1725821"/>
              <a:gd name="connsiteY15" fmla="*/ 873218 h 1549733"/>
              <a:gd name="connsiteX16" fmla="*/ 5619 w 1725821"/>
              <a:gd name="connsiteY16" fmla="*/ 746054 h 1549733"/>
              <a:gd name="connsiteX17" fmla="*/ 9387 w 1725821"/>
              <a:gd name="connsiteY17" fmla="*/ 738277 h 1549733"/>
              <a:gd name="connsiteX18" fmla="*/ 9051 w 1725821"/>
              <a:gd name="connsiteY18" fmla="*/ 733434 h 1549733"/>
              <a:gd name="connsiteX19" fmla="*/ 30299 w 1725821"/>
              <a:gd name="connsiteY19" fmla="*/ 670345 h 1549733"/>
              <a:gd name="connsiteX20" fmla="*/ 365843 w 1725821"/>
              <a:gd name="connsiteY20" fmla="*/ 89782 h 1549733"/>
              <a:gd name="connsiteX21" fmla="*/ 409901 w 1725821"/>
              <a:gd name="connsiteY21" fmla="*/ 39878 h 1549733"/>
              <a:gd name="connsiteX22" fmla="*/ 435426 w 1725821"/>
              <a:gd name="connsiteY22" fmla="*/ 27437 h 1549733"/>
              <a:gd name="connsiteX23" fmla="*/ 456622 w 1725821"/>
              <a:gd name="connsiteY23" fmla="*/ 13145 h 1549733"/>
              <a:gd name="connsiteX24" fmla="*/ 521735 w 1725821"/>
              <a:gd name="connsiteY24" fmla="*/ 0 h 1549733"/>
              <a:gd name="connsiteX25" fmla="*/ 1190834 w 1725821"/>
              <a:gd name="connsiteY25" fmla="*/ 0 h 1549733"/>
              <a:gd name="connsiteX26" fmla="*/ 1255947 w 1725821"/>
              <a:gd name="connsiteY26" fmla="*/ 13146 h 1549733"/>
              <a:gd name="connsiteX27" fmla="*/ 1257918 w 1725821"/>
              <a:gd name="connsiteY27" fmla="*/ 14475 h 1549733"/>
              <a:gd name="connsiteX28" fmla="*/ 1263951 w 1725821"/>
              <a:gd name="connsiteY28" fmla="*/ 14879 h 1549733"/>
              <a:gd name="connsiteX29" fmla="*/ 1365962 w 1725821"/>
              <a:gd name="connsiteY29" fmla="*/ 92704 h 15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25821" h="1549733">
                <a:moveTo>
                  <a:pt x="1365962" y="92704"/>
                </a:moveTo>
                <a:lnTo>
                  <a:pt x="1702854" y="672486"/>
                </a:lnTo>
                <a:cubicBezTo>
                  <a:pt x="1714482" y="692499"/>
                  <a:pt x="1721506" y="713923"/>
                  <a:pt x="1724247" y="735526"/>
                </a:cubicBezTo>
                <a:lnTo>
                  <a:pt x="1723211" y="751018"/>
                </a:lnTo>
                <a:lnTo>
                  <a:pt x="1725179" y="759389"/>
                </a:lnTo>
                <a:cubicBezTo>
                  <a:pt x="1728003" y="791555"/>
                  <a:pt x="1721582" y="824880"/>
                  <a:pt x="1704736" y="855240"/>
                </a:cubicBezTo>
                <a:lnTo>
                  <a:pt x="1379388" y="1441576"/>
                </a:lnTo>
                <a:cubicBezTo>
                  <a:pt x="1356926" y="1482057"/>
                  <a:pt x="1320184" y="1509599"/>
                  <a:pt x="1278938" y="1521407"/>
                </a:cubicBezTo>
                <a:lnTo>
                  <a:pt x="1277704" y="1521514"/>
                </a:lnTo>
                <a:lnTo>
                  <a:pt x="1252697" y="1537720"/>
                </a:lnTo>
                <a:cubicBezTo>
                  <a:pt x="1232490" y="1545837"/>
                  <a:pt x="1210356" y="1550127"/>
                  <a:pt x="1187214" y="1549705"/>
                </a:cubicBezTo>
                <a:lnTo>
                  <a:pt x="516770" y="1537510"/>
                </a:lnTo>
                <a:lnTo>
                  <a:pt x="497321" y="1533214"/>
                </a:lnTo>
                <a:lnTo>
                  <a:pt x="461623" y="1530825"/>
                </a:lnTo>
                <a:cubicBezTo>
                  <a:pt x="420150" y="1519835"/>
                  <a:pt x="382870" y="1493026"/>
                  <a:pt x="359612" y="1452999"/>
                </a:cubicBezTo>
                <a:lnTo>
                  <a:pt x="22721" y="873218"/>
                </a:lnTo>
                <a:cubicBezTo>
                  <a:pt x="-538" y="833191"/>
                  <a:pt x="-5370" y="787526"/>
                  <a:pt x="5619" y="746054"/>
                </a:cubicBezTo>
                <a:lnTo>
                  <a:pt x="9387" y="738277"/>
                </a:lnTo>
                <a:lnTo>
                  <a:pt x="9051" y="733434"/>
                </a:lnTo>
                <a:cubicBezTo>
                  <a:pt x="11743" y="711824"/>
                  <a:pt x="18715" y="690386"/>
                  <a:pt x="30299" y="670345"/>
                </a:cubicBezTo>
                <a:lnTo>
                  <a:pt x="365843" y="89782"/>
                </a:lnTo>
                <a:cubicBezTo>
                  <a:pt x="377425" y="69742"/>
                  <a:pt x="392521" y="52997"/>
                  <a:pt x="409901" y="39878"/>
                </a:cubicBezTo>
                <a:lnTo>
                  <a:pt x="435426" y="27437"/>
                </a:lnTo>
                <a:lnTo>
                  <a:pt x="456622" y="13145"/>
                </a:lnTo>
                <a:cubicBezTo>
                  <a:pt x="476635" y="4681"/>
                  <a:pt x="498639" y="0"/>
                  <a:pt x="521735" y="0"/>
                </a:cubicBezTo>
                <a:lnTo>
                  <a:pt x="1190834" y="0"/>
                </a:lnTo>
                <a:cubicBezTo>
                  <a:pt x="1213931" y="0"/>
                  <a:pt x="1235934" y="4681"/>
                  <a:pt x="1255947" y="13146"/>
                </a:cubicBezTo>
                <a:lnTo>
                  <a:pt x="1257918" y="14475"/>
                </a:lnTo>
                <a:lnTo>
                  <a:pt x="1263951" y="14879"/>
                </a:lnTo>
                <a:cubicBezTo>
                  <a:pt x="1305423" y="25868"/>
                  <a:pt x="1342704" y="52678"/>
                  <a:pt x="1365962" y="92704"/>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31784" y="1789969"/>
            <a:ext cx="3200400" cy="929485"/>
          </a:xfrm>
          <a:prstGeom prst="rect">
            <a:avLst/>
          </a:prstGeom>
          <a:noFill/>
        </p:spPr>
        <p:txBody>
          <a:bodyPr wrap="square" rtlCol="0">
            <a:spAutoFit/>
          </a:bodyPr>
          <a:lstStyle/>
          <a:p>
            <a:pPr algn="r" defTabSz="1219170">
              <a:spcBef>
                <a:spcPct val="20000"/>
              </a:spcBef>
              <a:defRPr/>
            </a:pPr>
            <a:r>
              <a:rPr lang="en-US" sz="1600" b="1" dirty="0">
                <a:solidFill>
                  <a:srgbClr val="34738D"/>
                </a:solidFill>
                <a:latin typeface="Candara" panose="020E0502030303020204" pitchFamily="34" charset="0"/>
              </a:rPr>
              <a:t>LOREM IPSUM</a:t>
            </a:r>
          </a:p>
          <a:p>
            <a:pPr algn="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3" name="TextBox 32"/>
          <p:cNvSpPr txBox="1"/>
          <p:nvPr/>
        </p:nvSpPr>
        <p:spPr>
          <a:xfrm>
            <a:off x="8847664" y="3571689"/>
            <a:ext cx="3200400" cy="929485"/>
          </a:xfrm>
          <a:prstGeom prst="rect">
            <a:avLst/>
          </a:prstGeom>
          <a:noFill/>
        </p:spPr>
        <p:txBody>
          <a:bodyPr wrap="square" rtlCol="0">
            <a:spAutoFit/>
          </a:bodyPr>
          <a:lstStyle/>
          <a:p>
            <a:pPr defTabSz="1219170">
              <a:spcBef>
                <a:spcPct val="20000"/>
              </a:spcBef>
              <a:defRPr/>
            </a:pPr>
            <a:r>
              <a:rPr lang="en-US" sz="1600" b="1" dirty="0">
                <a:solidFill>
                  <a:srgbClr val="EF9D27"/>
                </a:solidFill>
                <a:latin typeface="Candara" panose="020E0502030303020204" pitchFamily="34" charset="0"/>
              </a:rPr>
              <a:t>LOREM IPSUM</a:t>
            </a:r>
          </a:p>
          <a:p>
            <a:pP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4" name="TextBox 33"/>
          <p:cNvSpPr txBox="1"/>
          <p:nvPr/>
        </p:nvSpPr>
        <p:spPr>
          <a:xfrm>
            <a:off x="8299331" y="1815148"/>
            <a:ext cx="3200400" cy="929485"/>
          </a:xfrm>
          <a:prstGeom prst="rect">
            <a:avLst/>
          </a:prstGeom>
          <a:noFill/>
        </p:spPr>
        <p:txBody>
          <a:bodyPr wrap="square" rtlCol="0">
            <a:spAutoFit/>
          </a:bodyPr>
          <a:lstStyle/>
          <a:p>
            <a:pPr defTabSz="1219170">
              <a:spcBef>
                <a:spcPct val="20000"/>
              </a:spcBef>
              <a:defRPr/>
            </a:pPr>
            <a:r>
              <a:rPr lang="en-US" sz="1600" b="1" dirty="0">
                <a:solidFill>
                  <a:srgbClr val="189A80"/>
                </a:solidFill>
                <a:latin typeface="Candara" panose="020E0502030303020204" pitchFamily="34" charset="0"/>
              </a:rPr>
              <a:t>LOREM IPSUM</a:t>
            </a:r>
          </a:p>
          <a:p>
            <a:pP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5" name="TextBox 34"/>
          <p:cNvSpPr txBox="1"/>
          <p:nvPr/>
        </p:nvSpPr>
        <p:spPr>
          <a:xfrm>
            <a:off x="178910" y="3594724"/>
            <a:ext cx="3200400" cy="929485"/>
          </a:xfrm>
          <a:prstGeom prst="rect">
            <a:avLst/>
          </a:prstGeom>
          <a:noFill/>
        </p:spPr>
        <p:txBody>
          <a:bodyPr wrap="square" rtlCol="0">
            <a:spAutoFit/>
          </a:bodyPr>
          <a:lstStyle/>
          <a:p>
            <a:pPr algn="r" defTabSz="1219170">
              <a:spcBef>
                <a:spcPct val="20000"/>
              </a:spcBef>
              <a:defRPr/>
            </a:pPr>
            <a:r>
              <a:rPr lang="en-US" sz="1600" b="1" dirty="0">
                <a:solidFill>
                  <a:srgbClr val="686868"/>
                </a:solidFill>
                <a:latin typeface="Candara" panose="020E0502030303020204" pitchFamily="34" charset="0"/>
              </a:rPr>
              <a:t>LOREM IPSUM</a:t>
            </a:r>
          </a:p>
          <a:p>
            <a:pPr algn="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6" name="TextBox 35"/>
          <p:cNvSpPr txBox="1"/>
          <p:nvPr/>
        </p:nvSpPr>
        <p:spPr>
          <a:xfrm>
            <a:off x="616059" y="5397809"/>
            <a:ext cx="3200400" cy="929485"/>
          </a:xfrm>
          <a:prstGeom prst="rect">
            <a:avLst/>
          </a:prstGeom>
          <a:noFill/>
        </p:spPr>
        <p:txBody>
          <a:bodyPr wrap="square" rtlCol="0">
            <a:spAutoFit/>
          </a:bodyPr>
          <a:lstStyle/>
          <a:p>
            <a:pPr algn="r" defTabSz="1219170">
              <a:spcBef>
                <a:spcPct val="20000"/>
              </a:spcBef>
              <a:defRPr/>
            </a:pPr>
            <a:r>
              <a:rPr lang="en-US" sz="1600" b="1" dirty="0">
                <a:solidFill>
                  <a:srgbClr val="564267"/>
                </a:solidFill>
                <a:latin typeface="Candara" panose="020E0502030303020204" pitchFamily="34" charset="0"/>
              </a:rPr>
              <a:t>LOREM IPSUM</a:t>
            </a:r>
          </a:p>
          <a:p>
            <a:pPr algn="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7" name="TextBox 36"/>
          <p:cNvSpPr txBox="1"/>
          <p:nvPr/>
        </p:nvSpPr>
        <p:spPr>
          <a:xfrm>
            <a:off x="8299331" y="5425557"/>
            <a:ext cx="3200400" cy="929485"/>
          </a:xfrm>
          <a:prstGeom prst="rect">
            <a:avLst/>
          </a:prstGeom>
          <a:noFill/>
        </p:spPr>
        <p:txBody>
          <a:bodyPr wrap="square" rtlCol="0">
            <a:spAutoFit/>
          </a:bodyPr>
          <a:lstStyle/>
          <a:p>
            <a:pPr defTabSz="1219170">
              <a:spcBef>
                <a:spcPct val="20000"/>
              </a:spcBef>
              <a:defRPr/>
            </a:pPr>
            <a:r>
              <a:rPr lang="en-US" sz="1600" b="1" dirty="0">
                <a:solidFill>
                  <a:srgbClr val="D34132"/>
                </a:solidFill>
                <a:latin typeface="Candara" panose="020E0502030303020204" pitchFamily="34" charset="0"/>
              </a:rPr>
              <a:t>LOREM IPSUM</a:t>
            </a:r>
          </a:p>
          <a:p>
            <a:pP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8" name="Freeform 517"/>
          <p:cNvSpPr>
            <a:spLocks noEditPoints="1"/>
          </p:cNvSpPr>
          <p:nvPr/>
        </p:nvSpPr>
        <p:spPr bwMode="auto">
          <a:xfrm>
            <a:off x="6666688" y="2381510"/>
            <a:ext cx="605397" cy="216453"/>
          </a:xfrm>
          <a:custGeom>
            <a:avLst/>
            <a:gdLst/>
            <a:ahLst/>
            <a:cxnLst>
              <a:cxn ang="0">
                <a:pos x="91" y="84"/>
              </a:cxn>
              <a:cxn ang="0">
                <a:pos x="35" y="47"/>
              </a:cxn>
              <a:cxn ang="0">
                <a:pos x="14" y="47"/>
              </a:cxn>
              <a:cxn ang="0">
                <a:pos x="30" y="31"/>
              </a:cxn>
              <a:cxn ang="0">
                <a:pos x="75" y="67"/>
              </a:cxn>
              <a:cxn ang="0">
                <a:pos x="52" y="67"/>
              </a:cxn>
              <a:cxn ang="0">
                <a:pos x="69" y="12"/>
              </a:cxn>
              <a:cxn ang="0">
                <a:pos x="244" y="0"/>
              </a:cxn>
              <a:cxn ang="0">
                <a:pos x="409" y="84"/>
              </a:cxn>
              <a:cxn ang="0">
                <a:pos x="133" y="53"/>
              </a:cxn>
              <a:cxn ang="0">
                <a:pos x="118" y="37"/>
              </a:cxn>
              <a:cxn ang="0">
                <a:pos x="139" y="37"/>
              </a:cxn>
              <a:cxn ang="0">
                <a:pos x="170" y="53"/>
              </a:cxn>
              <a:cxn ang="0">
                <a:pos x="154" y="37"/>
              </a:cxn>
              <a:cxn ang="0">
                <a:pos x="175" y="37"/>
              </a:cxn>
              <a:cxn ang="0">
                <a:pos x="206" y="53"/>
              </a:cxn>
              <a:cxn ang="0">
                <a:pos x="191" y="37"/>
              </a:cxn>
              <a:cxn ang="0">
                <a:pos x="212" y="37"/>
              </a:cxn>
              <a:cxn ang="0">
                <a:pos x="246" y="72"/>
              </a:cxn>
              <a:cxn ang="0">
                <a:pos x="229" y="17"/>
              </a:cxn>
              <a:cxn ang="0">
                <a:pos x="252" y="17"/>
              </a:cxn>
              <a:cxn ang="0">
                <a:pos x="276" y="21"/>
              </a:cxn>
              <a:cxn ang="0">
                <a:pos x="336" y="63"/>
              </a:cxn>
              <a:cxn ang="0">
                <a:pos x="410" y="138"/>
              </a:cxn>
              <a:cxn ang="0">
                <a:pos x="398" y="138"/>
              </a:cxn>
              <a:cxn ang="0">
                <a:pos x="375" y="146"/>
              </a:cxn>
              <a:cxn ang="0">
                <a:pos x="363" y="146"/>
              </a:cxn>
              <a:cxn ang="0">
                <a:pos x="339" y="138"/>
              </a:cxn>
              <a:cxn ang="0">
                <a:pos x="328" y="138"/>
              </a:cxn>
              <a:cxn ang="0">
                <a:pos x="305" y="146"/>
              </a:cxn>
              <a:cxn ang="0">
                <a:pos x="293" y="146"/>
              </a:cxn>
              <a:cxn ang="0">
                <a:pos x="269" y="138"/>
              </a:cxn>
              <a:cxn ang="0">
                <a:pos x="258" y="138"/>
              </a:cxn>
              <a:cxn ang="0">
                <a:pos x="234" y="146"/>
              </a:cxn>
              <a:cxn ang="0">
                <a:pos x="222" y="146"/>
              </a:cxn>
              <a:cxn ang="0">
                <a:pos x="199" y="138"/>
              </a:cxn>
              <a:cxn ang="0">
                <a:pos x="188" y="138"/>
              </a:cxn>
              <a:cxn ang="0">
                <a:pos x="164" y="146"/>
              </a:cxn>
              <a:cxn ang="0">
                <a:pos x="152" y="146"/>
              </a:cxn>
              <a:cxn ang="0">
                <a:pos x="129" y="138"/>
              </a:cxn>
              <a:cxn ang="0">
                <a:pos x="117" y="138"/>
              </a:cxn>
              <a:cxn ang="0">
                <a:pos x="94" y="146"/>
              </a:cxn>
              <a:cxn ang="0">
                <a:pos x="82" y="146"/>
              </a:cxn>
              <a:cxn ang="0">
                <a:pos x="59" y="138"/>
              </a:cxn>
              <a:cxn ang="0">
                <a:pos x="47" y="138"/>
              </a:cxn>
              <a:cxn ang="0">
                <a:pos x="24" y="146"/>
              </a:cxn>
              <a:cxn ang="0">
                <a:pos x="12" y="146"/>
              </a:cxn>
              <a:cxn ang="0">
                <a:pos x="0" y="138"/>
              </a:cxn>
              <a:cxn ang="0">
                <a:pos x="32" y="112"/>
              </a:cxn>
              <a:cxn ang="0">
                <a:pos x="32" y="112"/>
              </a:cxn>
              <a:cxn ang="0">
                <a:pos x="133" y="112"/>
              </a:cxn>
              <a:cxn ang="0">
                <a:pos x="282" y="125"/>
              </a:cxn>
              <a:cxn ang="0">
                <a:pos x="2" y="95"/>
              </a:cxn>
              <a:cxn ang="0">
                <a:pos x="73" y="116"/>
              </a:cxn>
              <a:cxn ang="0">
                <a:pos x="24" y="116"/>
              </a:cxn>
              <a:cxn ang="0">
                <a:pos x="105" y="95"/>
              </a:cxn>
              <a:cxn ang="0">
                <a:pos x="309" y="116"/>
              </a:cxn>
              <a:cxn ang="0">
                <a:pos x="260" y="116"/>
              </a:cxn>
              <a:cxn ang="0">
                <a:pos x="130" y="104"/>
              </a:cxn>
              <a:cxn ang="0">
                <a:pos x="105" y="95"/>
              </a:cxn>
            </a:cxnLst>
            <a:rect l="0" t="0" r="r" b="b"/>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3"/>
                  <a:pt x="30" y="53"/>
                </a:cubicBezTo>
                <a:cubicBezTo>
                  <a:pt x="20" y="53"/>
                  <a:pt x="20" y="53"/>
                  <a:pt x="20" y="53"/>
                </a:cubicBezTo>
                <a:cubicBezTo>
                  <a:pt x="17" y="53"/>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7"/>
                </a:moveTo>
                <a:cubicBezTo>
                  <a:pt x="75" y="70"/>
                  <a:pt x="72" y="72"/>
                  <a:pt x="69" y="72"/>
                </a:cubicBezTo>
                <a:cubicBezTo>
                  <a:pt x="58" y="72"/>
                  <a:pt x="58" y="72"/>
                  <a:pt x="58" y="72"/>
                </a:cubicBezTo>
                <a:cubicBezTo>
                  <a:pt x="54" y="72"/>
                  <a:pt x="52" y="70"/>
                  <a:pt x="52" y="67"/>
                </a:cubicBezTo>
                <a:cubicBezTo>
                  <a:pt x="52" y="17"/>
                  <a:pt x="52" y="17"/>
                  <a:pt x="52" y="17"/>
                </a:cubicBezTo>
                <a:cubicBezTo>
                  <a:pt x="52" y="14"/>
                  <a:pt x="54" y="12"/>
                  <a:pt x="58" y="12"/>
                </a:cubicBezTo>
                <a:cubicBezTo>
                  <a:pt x="69" y="12"/>
                  <a:pt x="69" y="12"/>
                  <a:pt x="69" y="12"/>
                </a:cubicBezTo>
                <a:cubicBezTo>
                  <a:pt x="72" y="12"/>
                  <a:pt x="75" y="14"/>
                  <a:pt x="75" y="17"/>
                </a:cubicBezTo>
                <a:lnTo>
                  <a:pt x="75" y="67"/>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3"/>
                  <a:pt x="133" y="53"/>
                </a:cubicBezTo>
                <a:cubicBezTo>
                  <a:pt x="123" y="53"/>
                  <a:pt x="123" y="53"/>
                  <a:pt x="123" y="53"/>
                </a:cubicBezTo>
                <a:cubicBezTo>
                  <a:pt x="120" y="53"/>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3"/>
                  <a:pt x="170" y="53"/>
                </a:cubicBezTo>
                <a:cubicBezTo>
                  <a:pt x="160" y="53"/>
                  <a:pt x="160" y="53"/>
                  <a:pt x="160" y="53"/>
                </a:cubicBezTo>
                <a:cubicBezTo>
                  <a:pt x="157" y="53"/>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3"/>
                  <a:pt x="206" y="53"/>
                </a:cubicBezTo>
                <a:cubicBezTo>
                  <a:pt x="197" y="53"/>
                  <a:pt x="197" y="53"/>
                  <a:pt x="197" y="53"/>
                </a:cubicBezTo>
                <a:cubicBezTo>
                  <a:pt x="194" y="53"/>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7"/>
                </a:moveTo>
                <a:cubicBezTo>
                  <a:pt x="252" y="70"/>
                  <a:pt x="249" y="72"/>
                  <a:pt x="246" y="72"/>
                </a:cubicBezTo>
                <a:cubicBezTo>
                  <a:pt x="235" y="72"/>
                  <a:pt x="235" y="72"/>
                  <a:pt x="235" y="72"/>
                </a:cubicBezTo>
                <a:cubicBezTo>
                  <a:pt x="231" y="72"/>
                  <a:pt x="229" y="70"/>
                  <a:pt x="229" y="67"/>
                </a:cubicBezTo>
                <a:cubicBezTo>
                  <a:pt x="229" y="17"/>
                  <a:pt x="229" y="17"/>
                  <a:pt x="229" y="17"/>
                </a:cubicBezTo>
                <a:cubicBezTo>
                  <a:pt x="229" y="14"/>
                  <a:pt x="231" y="12"/>
                  <a:pt x="235" y="12"/>
                </a:cubicBezTo>
                <a:cubicBezTo>
                  <a:pt x="246" y="12"/>
                  <a:pt x="246" y="12"/>
                  <a:pt x="246" y="12"/>
                </a:cubicBezTo>
                <a:cubicBezTo>
                  <a:pt x="249" y="12"/>
                  <a:pt x="252" y="14"/>
                  <a:pt x="252" y="17"/>
                </a:cubicBezTo>
                <a:lnTo>
                  <a:pt x="252" y="67"/>
                </a:lnTo>
                <a:close/>
                <a:moveTo>
                  <a:pt x="336" y="63"/>
                </a:moveTo>
                <a:cubicBezTo>
                  <a:pt x="300" y="63"/>
                  <a:pt x="276" y="53"/>
                  <a:pt x="276" y="21"/>
                </a:cubicBezTo>
                <a:cubicBezTo>
                  <a:pt x="276" y="19"/>
                  <a:pt x="276" y="16"/>
                  <a:pt x="276" y="13"/>
                </a:cubicBezTo>
                <a:cubicBezTo>
                  <a:pt x="325" y="21"/>
                  <a:pt x="363" y="45"/>
                  <a:pt x="383" y="64"/>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3" y="104"/>
                  <a:pt x="303" y="104"/>
                  <a:pt x="303"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0" y="104"/>
                  <a:pt x="130" y="104"/>
                  <a:pt x="130" y="104"/>
                </a:cubicBezTo>
                <a:cubicBezTo>
                  <a:pt x="125" y="116"/>
                  <a:pt x="125" y="116"/>
                  <a:pt x="125" y="116"/>
                </a:cubicBezTo>
                <a:cubicBezTo>
                  <a:pt x="105" y="116"/>
                  <a:pt x="105" y="116"/>
                  <a:pt x="105" y="116"/>
                </a:cubicBezTo>
                <a:lnTo>
                  <a:pt x="105" y="95"/>
                </a:lnTo>
                <a:close/>
              </a:path>
            </a:pathLst>
          </a:custGeom>
          <a:solidFill>
            <a:srgbClr val="189A80"/>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39" name="Freeform 525"/>
          <p:cNvSpPr>
            <a:spLocks noEditPoints="1"/>
          </p:cNvSpPr>
          <p:nvPr/>
        </p:nvSpPr>
        <p:spPr bwMode="auto">
          <a:xfrm>
            <a:off x="6594410" y="5317967"/>
            <a:ext cx="710243" cy="317920"/>
          </a:xfrm>
          <a:custGeom>
            <a:avLst/>
            <a:gdLst/>
            <a:ahLst/>
            <a:cxnLst>
              <a:cxn ang="0">
                <a:pos x="61" y="50"/>
              </a:cxn>
              <a:cxn ang="0">
                <a:pos x="419" y="130"/>
              </a:cxn>
              <a:cxn ang="0">
                <a:pos x="68" y="61"/>
              </a:cxn>
              <a:cxn ang="0">
                <a:pos x="344" y="67"/>
              </a:cxn>
              <a:cxn ang="0">
                <a:pos x="63" y="73"/>
              </a:cxn>
              <a:cxn ang="0">
                <a:pos x="58" y="84"/>
              </a:cxn>
              <a:cxn ang="0">
                <a:pos x="369" y="90"/>
              </a:cxn>
              <a:cxn ang="0">
                <a:pos x="52" y="96"/>
              </a:cxn>
              <a:cxn ang="0">
                <a:pos x="383" y="119"/>
              </a:cxn>
              <a:cxn ang="0">
                <a:pos x="47" y="107"/>
              </a:cxn>
              <a:cxn ang="0">
                <a:pos x="388" y="113"/>
              </a:cxn>
              <a:cxn ang="0">
                <a:pos x="331" y="38"/>
              </a:cxn>
              <a:cxn ang="0">
                <a:pos x="212" y="27"/>
              </a:cxn>
              <a:cxn ang="0">
                <a:pos x="331" y="38"/>
              </a:cxn>
              <a:cxn ang="0">
                <a:pos x="101" y="0"/>
              </a:cxn>
              <a:cxn ang="0">
                <a:pos x="132" y="38"/>
              </a:cxn>
              <a:cxn ang="0">
                <a:pos x="481" y="141"/>
              </a:cxn>
              <a:cxn ang="0">
                <a:pos x="404" y="214"/>
              </a:cxn>
              <a:cxn ang="0">
                <a:pos x="6" y="168"/>
              </a:cxn>
              <a:cxn ang="0">
                <a:pos x="481" y="141"/>
              </a:cxn>
              <a:cxn ang="0">
                <a:pos x="75" y="153"/>
              </a:cxn>
              <a:cxn ang="0">
                <a:pos x="104" y="168"/>
              </a:cxn>
              <a:cxn ang="0">
                <a:pos x="150" y="153"/>
              </a:cxn>
              <a:cxn ang="0">
                <a:pos x="116" y="168"/>
              </a:cxn>
              <a:cxn ang="0">
                <a:pos x="150" y="153"/>
              </a:cxn>
              <a:cxn ang="0">
                <a:pos x="163" y="153"/>
              </a:cxn>
              <a:cxn ang="0">
                <a:pos x="197" y="168"/>
              </a:cxn>
              <a:cxn ang="0">
                <a:pos x="244" y="153"/>
              </a:cxn>
              <a:cxn ang="0">
                <a:pos x="209" y="168"/>
              </a:cxn>
              <a:cxn ang="0">
                <a:pos x="244" y="153"/>
              </a:cxn>
              <a:cxn ang="0">
                <a:pos x="256" y="153"/>
              </a:cxn>
              <a:cxn ang="0">
                <a:pos x="291" y="168"/>
              </a:cxn>
              <a:cxn ang="0">
                <a:pos x="387" y="184"/>
              </a:cxn>
              <a:cxn ang="0">
                <a:pos x="375" y="196"/>
              </a:cxn>
            </a:cxnLst>
            <a:rect l="0" t="0" r="r" b="b"/>
            <a:pathLst>
              <a:path w="481" h="214">
                <a:moveTo>
                  <a:pt x="331" y="50"/>
                </a:moveTo>
                <a:cubicBezTo>
                  <a:pt x="275" y="50"/>
                  <a:pt x="61" y="50"/>
                  <a:pt x="61" y="50"/>
                </a:cubicBezTo>
                <a:cubicBezTo>
                  <a:pt x="25" y="130"/>
                  <a:pt x="25" y="130"/>
                  <a:pt x="25" y="130"/>
                </a:cubicBezTo>
                <a:cubicBezTo>
                  <a:pt x="25" y="130"/>
                  <a:pt x="346" y="130"/>
                  <a:pt x="419" y="130"/>
                </a:cubicBezTo>
                <a:cubicBezTo>
                  <a:pt x="375" y="76"/>
                  <a:pt x="360" y="50"/>
                  <a:pt x="331" y="50"/>
                </a:cubicBezTo>
                <a:close/>
                <a:moveTo>
                  <a:pt x="68" y="61"/>
                </a:moveTo>
                <a:cubicBezTo>
                  <a:pt x="338" y="61"/>
                  <a:pt x="338" y="61"/>
                  <a:pt x="338" y="61"/>
                </a:cubicBezTo>
                <a:cubicBezTo>
                  <a:pt x="341" y="61"/>
                  <a:pt x="344" y="64"/>
                  <a:pt x="344" y="67"/>
                </a:cubicBezTo>
                <a:cubicBezTo>
                  <a:pt x="344" y="70"/>
                  <a:pt x="341" y="73"/>
                  <a:pt x="338" y="73"/>
                </a:cubicBezTo>
                <a:cubicBezTo>
                  <a:pt x="63" y="73"/>
                  <a:pt x="63" y="73"/>
                  <a:pt x="63" y="73"/>
                </a:cubicBezTo>
                <a:lnTo>
                  <a:pt x="68" y="61"/>
                </a:lnTo>
                <a:close/>
                <a:moveTo>
                  <a:pt x="58" y="84"/>
                </a:moveTo>
                <a:cubicBezTo>
                  <a:pt x="363" y="84"/>
                  <a:pt x="363" y="84"/>
                  <a:pt x="363" y="84"/>
                </a:cubicBezTo>
                <a:cubicBezTo>
                  <a:pt x="366" y="84"/>
                  <a:pt x="369" y="87"/>
                  <a:pt x="369" y="90"/>
                </a:cubicBezTo>
                <a:cubicBezTo>
                  <a:pt x="369" y="93"/>
                  <a:pt x="366" y="96"/>
                  <a:pt x="363" y="96"/>
                </a:cubicBezTo>
                <a:cubicBezTo>
                  <a:pt x="52" y="96"/>
                  <a:pt x="52" y="96"/>
                  <a:pt x="52" y="96"/>
                </a:cubicBezTo>
                <a:lnTo>
                  <a:pt x="58" y="84"/>
                </a:lnTo>
                <a:close/>
                <a:moveTo>
                  <a:pt x="383" y="119"/>
                </a:moveTo>
                <a:cubicBezTo>
                  <a:pt x="42" y="119"/>
                  <a:pt x="42" y="119"/>
                  <a:pt x="42" y="119"/>
                </a:cubicBezTo>
                <a:cubicBezTo>
                  <a:pt x="47" y="107"/>
                  <a:pt x="47" y="107"/>
                  <a:pt x="47" y="107"/>
                </a:cubicBezTo>
                <a:cubicBezTo>
                  <a:pt x="383" y="107"/>
                  <a:pt x="383" y="107"/>
                  <a:pt x="383" y="107"/>
                </a:cubicBezTo>
                <a:cubicBezTo>
                  <a:pt x="386" y="107"/>
                  <a:pt x="388" y="110"/>
                  <a:pt x="388" y="113"/>
                </a:cubicBezTo>
                <a:cubicBezTo>
                  <a:pt x="388" y="116"/>
                  <a:pt x="386" y="119"/>
                  <a:pt x="383" y="119"/>
                </a:cubicBezTo>
                <a:close/>
                <a:moveTo>
                  <a:pt x="331" y="38"/>
                </a:moveTo>
                <a:cubicBezTo>
                  <a:pt x="207" y="38"/>
                  <a:pt x="207" y="38"/>
                  <a:pt x="207" y="38"/>
                </a:cubicBezTo>
                <a:cubicBezTo>
                  <a:pt x="212" y="27"/>
                  <a:pt x="212" y="27"/>
                  <a:pt x="212" y="27"/>
                </a:cubicBezTo>
                <a:cubicBezTo>
                  <a:pt x="309" y="27"/>
                  <a:pt x="309" y="27"/>
                  <a:pt x="309" y="27"/>
                </a:cubicBezTo>
                <a:cubicBezTo>
                  <a:pt x="321" y="27"/>
                  <a:pt x="322" y="29"/>
                  <a:pt x="331" y="38"/>
                </a:cubicBezTo>
                <a:close/>
                <a:moveTo>
                  <a:pt x="131" y="0"/>
                </a:moveTo>
                <a:cubicBezTo>
                  <a:pt x="101" y="0"/>
                  <a:pt x="101" y="0"/>
                  <a:pt x="101" y="0"/>
                </a:cubicBezTo>
                <a:cubicBezTo>
                  <a:pt x="84" y="38"/>
                  <a:pt x="84" y="38"/>
                  <a:pt x="84" y="38"/>
                </a:cubicBezTo>
                <a:cubicBezTo>
                  <a:pt x="132" y="38"/>
                  <a:pt x="132" y="38"/>
                  <a:pt x="132" y="38"/>
                </a:cubicBezTo>
                <a:lnTo>
                  <a:pt x="131" y="0"/>
                </a:lnTo>
                <a:close/>
                <a:moveTo>
                  <a:pt x="481" y="141"/>
                </a:moveTo>
                <a:cubicBezTo>
                  <a:pt x="481" y="147"/>
                  <a:pt x="481" y="147"/>
                  <a:pt x="481" y="147"/>
                </a:cubicBezTo>
                <a:cubicBezTo>
                  <a:pt x="428" y="182"/>
                  <a:pt x="404" y="195"/>
                  <a:pt x="404" y="214"/>
                </a:cubicBezTo>
                <a:cubicBezTo>
                  <a:pt x="382" y="214"/>
                  <a:pt x="71" y="214"/>
                  <a:pt x="42" y="214"/>
                </a:cubicBezTo>
                <a:cubicBezTo>
                  <a:pt x="0" y="214"/>
                  <a:pt x="6" y="194"/>
                  <a:pt x="6" y="168"/>
                </a:cubicBezTo>
                <a:cubicBezTo>
                  <a:pt x="19" y="141"/>
                  <a:pt x="19" y="141"/>
                  <a:pt x="19" y="141"/>
                </a:cubicBezTo>
                <a:lnTo>
                  <a:pt x="481" y="141"/>
                </a:lnTo>
                <a:close/>
                <a:moveTo>
                  <a:pt x="104" y="153"/>
                </a:moveTo>
                <a:cubicBezTo>
                  <a:pt x="75" y="153"/>
                  <a:pt x="75" y="153"/>
                  <a:pt x="75" y="153"/>
                </a:cubicBezTo>
                <a:cubicBezTo>
                  <a:pt x="68" y="168"/>
                  <a:pt x="68" y="168"/>
                  <a:pt x="68" y="168"/>
                </a:cubicBezTo>
                <a:cubicBezTo>
                  <a:pt x="104" y="168"/>
                  <a:pt x="104" y="168"/>
                  <a:pt x="104" y="168"/>
                </a:cubicBezTo>
                <a:lnTo>
                  <a:pt x="104" y="153"/>
                </a:lnTo>
                <a:close/>
                <a:moveTo>
                  <a:pt x="150" y="153"/>
                </a:moveTo>
                <a:cubicBezTo>
                  <a:pt x="116" y="153"/>
                  <a:pt x="116" y="153"/>
                  <a:pt x="116" y="153"/>
                </a:cubicBezTo>
                <a:cubicBezTo>
                  <a:pt x="116" y="168"/>
                  <a:pt x="116" y="168"/>
                  <a:pt x="116" y="168"/>
                </a:cubicBezTo>
                <a:cubicBezTo>
                  <a:pt x="150" y="168"/>
                  <a:pt x="150" y="168"/>
                  <a:pt x="150" y="168"/>
                </a:cubicBezTo>
                <a:lnTo>
                  <a:pt x="150" y="153"/>
                </a:lnTo>
                <a:close/>
                <a:moveTo>
                  <a:pt x="197" y="153"/>
                </a:moveTo>
                <a:cubicBezTo>
                  <a:pt x="163" y="153"/>
                  <a:pt x="163" y="153"/>
                  <a:pt x="163" y="153"/>
                </a:cubicBezTo>
                <a:cubicBezTo>
                  <a:pt x="163" y="168"/>
                  <a:pt x="163" y="168"/>
                  <a:pt x="163" y="168"/>
                </a:cubicBezTo>
                <a:cubicBezTo>
                  <a:pt x="197" y="168"/>
                  <a:pt x="197" y="168"/>
                  <a:pt x="197" y="168"/>
                </a:cubicBezTo>
                <a:lnTo>
                  <a:pt x="197" y="153"/>
                </a:lnTo>
                <a:close/>
                <a:moveTo>
                  <a:pt x="244" y="153"/>
                </a:moveTo>
                <a:cubicBezTo>
                  <a:pt x="209" y="153"/>
                  <a:pt x="209" y="153"/>
                  <a:pt x="209" y="153"/>
                </a:cubicBezTo>
                <a:cubicBezTo>
                  <a:pt x="209" y="168"/>
                  <a:pt x="209" y="168"/>
                  <a:pt x="209" y="168"/>
                </a:cubicBezTo>
                <a:cubicBezTo>
                  <a:pt x="244" y="168"/>
                  <a:pt x="244" y="168"/>
                  <a:pt x="244" y="168"/>
                </a:cubicBezTo>
                <a:lnTo>
                  <a:pt x="244" y="153"/>
                </a:lnTo>
                <a:close/>
                <a:moveTo>
                  <a:pt x="291" y="153"/>
                </a:moveTo>
                <a:cubicBezTo>
                  <a:pt x="256" y="153"/>
                  <a:pt x="256" y="153"/>
                  <a:pt x="256" y="153"/>
                </a:cubicBezTo>
                <a:cubicBezTo>
                  <a:pt x="256" y="168"/>
                  <a:pt x="256" y="168"/>
                  <a:pt x="256" y="168"/>
                </a:cubicBezTo>
                <a:cubicBezTo>
                  <a:pt x="291" y="168"/>
                  <a:pt x="291" y="168"/>
                  <a:pt x="291" y="168"/>
                </a:cubicBezTo>
                <a:lnTo>
                  <a:pt x="291" y="153"/>
                </a:lnTo>
                <a:close/>
                <a:moveTo>
                  <a:pt x="387" y="184"/>
                </a:moveTo>
                <a:cubicBezTo>
                  <a:pt x="364" y="184"/>
                  <a:pt x="364" y="184"/>
                  <a:pt x="364" y="184"/>
                </a:cubicBezTo>
                <a:cubicBezTo>
                  <a:pt x="364" y="191"/>
                  <a:pt x="369" y="196"/>
                  <a:pt x="375" y="196"/>
                </a:cubicBezTo>
                <a:cubicBezTo>
                  <a:pt x="382" y="196"/>
                  <a:pt x="387" y="191"/>
                  <a:pt x="387" y="184"/>
                </a:cubicBezTo>
                <a:close/>
              </a:path>
            </a:pathLst>
          </a:custGeom>
          <a:solidFill>
            <a:srgbClr val="D34132"/>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0" name="Freeform 543"/>
          <p:cNvSpPr>
            <a:spLocks noChangeAspect="1" noEditPoints="1"/>
          </p:cNvSpPr>
          <p:nvPr/>
        </p:nvSpPr>
        <p:spPr bwMode="auto">
          <a:xfrm>
            <a:off x="4913530" y="2313676"/>
            <a:ext cx="599546" cy="365760"/>
          </a:xfrm>
          <a:custGeom>
            <a:avLst/>
            <a:gdLst/>
            <a:ahLst/>
            <a:cxnLst>
              <a:cxn ang="0">
                <a:pos x="43" y="115"/>
              </a:cxn>
              <a:cxn ang="0">
                <a:pos x="14" y="128"/>
              </a:cxn>
              <a:cxn ang="0">
                <a:pos x="238" y="59"/>
              </a:cxn>
              <a:cxn ang="0">
                <a:pos x="242" y="47"/>
              </a:cxn>
              <a:cxn ang="0">
                <a:pos x="214" y="48"/>
              </a:cxn>
              <a:cxn ang="0">
                <a:pos x="238" y="59"/>
              </a:cxn>
              <a:cxn ang="0">
                <a:pos x="247" y="59"/>
              </a:cxn>
              <a:cxn ang="0">
                <a:pos x="250" y="53"/>
              </a:cxn>
              <a:cxn ang="0">
                <a:pos x="247" y="162"/>
              </a:cxn>
              <a:cxn ang="0">
                <a:pos x="255" y="162"/>
              </a:cxn>
              <a:cxn ang="0">
                <a:pos x="245" y="145"/>
              </a:cxn>
              <a:cxn ang="0">
                <a:pos x="242" y="144"/>
              </a:cxn>
              <a:cxn ang="0">
                <a:pos x="226" y="179"/>
              </a:cxn>
              <a:cxn ang="0">
                <a:pos x="245" y="179"/>
              </a:cxn>
              <a:cxn ang="0">
                <a:pos x="245" y="145"/>
              </a:cxn>
              <a:cxn ang="0">
                <a:pos x="137" y="1"/>
              </a:cxn>
              <a:cxn ang="0">
                <a:pos x="138" y="59"/>
              </a:cxn>
              <a:cxn ang="0">
                <a:pos x="363" y="107"/>
              </a:cxn>
              <a:cxn ang="0">
                <a:pos x="249" y="125"/>
              </a:cxn>
              <a:cxn ang="0">
                <a:pos x="75" y="221"/>
              </a:cxn>
              <a:cxn ang="0">
                <a:pos x="139" y="125"/>
              </a:cxn>
              <a:cxn ang="0">
                <a:pos x="19" y="93"/>
              </a:cxn>
              <a:cxn ang="0">
                <a:pos x="19" y="70"/>
              </a:cxn>
              <a:cxn ang="0">
                <a:pos x="21" y="5"/>
              </a:cxn>
              <a:cxn ang="0">
                <a:pos x="103" y="70"/>
              </a:cxn>
              <a:cxn ang="0">
                <a:pos x="317" y="76"/>
              </a:cxn>
              <a:cxn ang="0">
                <a:pos x="363" y="107"/>
              </a:cxn>
              <a:cxn ang="0">
                <a:pos x="139" y="87"/>
              </a:cxn>
              <a:cxn ang="0">
                <a:pos x="139" y="104"/>
              </a:cxn>
              <a:cxn ang="0">
                <a:pos x="176" y="96"/>
              </a:cxn>
              <a:cxn ang="0">
                <a:pos x="159" y="96"/>
              </a:cxn>
              <a:cxn ang="0">
                <a:pos x="176" y="96"/>
              </a:cxn>
              <a:cxn ang="0">
                <a:pos x="197" y="87"/>
              </a:cxn>
              <a:cxn ang="0">
                <a:pos x="197" y="104"/>
              </a:cxn>
              <a:cxn ang="0">
                <a:pos x="234" y="96"/>
              </a:cxn>
              <a:cxn ang="0">
                <a:pos x="217" y="96"/>
              </a:cxn>
              <a:cxn ang="0">
                <a:pos x="234" y="96"/>
              </a:cxn>
              <a:cxn ang="0">
                <a:pos x="255" y="87"/>
              </a:cxn>
              <a:cxn ang="0">
                <a:pos x="255" y="104"/>
              </a:cxn>
              <a:cxn ang="0">
                <a:pos x="341" y="97"/>
              </a:cxn>
              <a:cxn ang="0">
                <a:pos x="310" y="92"/>
              </a:cxn>
              <a:cxn ang="0">
                <a:pos x="341" y="97"/>
              </a:cxn>
            </a:cxnLst>
            <a:rect l="0" t="0" r="r" b="b"/>
            <a:pathLst>
              <a:path w="363" h="221">
                <a:moveTo>
                  <a:pt x="26" y="108"/>
                </a:moveTo>
                <a:cubicBezTo>
                  <a:pt x="43" y="115"/>
                  <a:pt x="43" y="115"/>
                  <a:pt x="43" y="115"/>
                </a:cubicBezTo>
                <a:cubicBezTo>
                  <a:pt x="27" y="128"/>
                  <a:pt x="27" y="128"/>
                  <a:pt x="27" y="128"/>
                </a:cubicBezTo>
                <a:cubicBezTo>
                  <a:pt x="14" y="128"/>
                  <a:pt x="14" y="128"/>
                  <a:pt x="14" y="128"/>
                </a:cubicBezTo>
                <a:lnTo>
                  <a:pt x="26" y="108"/>
                </a:lnTo>
                <a:close/>
                <a:moveTo>
                  <a:pt x="238" y="59"/>
                </a:moveTo>
                <a:cubicBezTo>
                  <a:pt x="239" y="54"/>
                  <a:pt x="241" y="50"/>
                  <a:pt x="244" y="48"/>
                </a:cubicBezTo>
                <a:cubicBezTo>
                  <a:pt x="243" y="48"/>
                  <a:pt x="243" y="47"/>
                  <a:pt x="242" y="47"/>
                </a:cubicBezTo>
                <a:cubicBezTo>
                  <a:pt x="238" y="47"/>
                  <a:pt x="230" y="47"/>
                  <a:pt x="224" y="47"/>
                </a:cubicBezTo>
                <a:cubicBezTo>
                  <a:pt x="221" y="47"/>
                  <a:pt x="217" y="48"/>
                  <a:pt x="214" y="48"/>
                </a:cubicBezTo>
                <a:cubicBezTo>
                  <a:pt x="227" y="59"/>
                  <a:pt x="227" y="59"/>
                  <a:pt x="227" y="59"/>
                </a:cubicBezTo>
                <a:lnTo>
                  <a:pt x="238" y="59"/>
                </a:lnTo>
                <a:close/>
                <a:moveTo>
                  <a:pt x="250" y="53"/>
                </a:moveTo>
                <a:cubicBezTo>
                  <a:pt x="249" y="53"/>
                  <a:pt x="247" y="55"/>
                  <a:pt x="247" y="59"/>
                </a:cubicBezTo>
                <a:cubicBezTo>
                  <a:pt x="253" y="59"/>
                  <a:pt x="253" y="59"/>
                  <a:pt x="253" y="59"/>
                </a:cubicBezTo>
                <a:cubicBezTo>
                  <a:pt x="252" y="55"/>
                  <a:pt x="250" y="53"/>
                  <a:pt x="250" y="53"/>
                </a:cubicBezTo>
                <a:close/>
                <a:moveTo>
                  <a:pt x="251" y="150"/>
                </a:moveTo>
                <a:cubicBezTo>
                  <a:pt x="250" y="150"/>
                  <a:pt x="247" y="154"/>
                  <a:pt x="247" y="162"/>
                </a:cubicBezTo>
                <a:cubicBezTo>
                  <a:pt x="247" y="169"/>
                  <a:pt x="250" y="173"/>
                  <a:pt x="251" y="173"/>
                </a:cubicBezTo>
                <a:cubicBezTo>
                  <a:pt x="252" y="173"/>
                  <a:pt x="255" y="169"/>
                  <a:pt x="255" y="162"/>
                </a:cubicBezTo>
                <a:cubicBezTo>
                  <a:pt x="255" y="154"/>
                  <a:pt x="252" y="150"/>
                  <a:pt x="251" y="150"/>
                </a:cubicBezTo>
                <a:close/>
                <a:moveTo>
                  <a:pt x="245" y="145"/>
                </a:moveTo>
                <a:cubicBezTo>
                  <a:pt x="245" y="145"/>
                  <a:pt x="244" y="144"/>
                  <a:pt x="243" y="144"/>
                </a:cubicBezTo>
                <a:cubicBezTo>
                  <a:pt x="243" y="144"/>
                  <a:pt x="242" y="144"/>
                  <a:pt x="242" y="144"/>
                </a:cubicBezTo>
                <a:cubicBezTo>
                  <a:pt x="200" y="171"/>
                  <a:pt x="200" y="171"/>
                  <a:pt x="200" y="171"/>
                </a:cubicBezTo>
                <a:cubicBezTo>
                  <a:pt x="205" y="176"/>
                  <a:pt x="214" y="179"/>
                  <a:pt x="226" y="179"/>
                </a:cubicBezTo>
                <a:cubicBezTo>
                  <a:pt x="231" y="179"/>
                  <a:pt x="239" y="179"/>
                  <a:pt x="243" y="179"/>
                </a:cubicBezTo>
                <a:cubicBezTo>
                  <a:pt x="244" y="179"/>
                  <a:pt x="245" y="179"/>
                  <a:pt x="245" y="179"/>
                </a:cubicBezTo>
                <a:cubicBezTo>
                  <a:pt x="241" y="176"/>
                  <a:pt x="239" y="169"/>
                  <a:pt x="239" y="162"/>
                </a:cubicBezTo>
                <a:cubicBezTo>
                  <a:pt x="239" y="154"/>
                  <a:pt x="241" y="148"/>
                  <a:pt x="245" y="145"/>
                </a:cubicBezTo>
                <a:close/>
                <a:moveTo>
                  <a:pt x="209" y="59"/>
                </a:moveTo>
                <a:cubicBezTo>
                  <a:pt x="137" y="1"/>
                  <a:pt x="137" y="1"/>
                  <a:pt x="137" y="1"/>
                </a:cubicBezTo>
                <a:cubicBezTo>
                  <a:pt x="110" y="0"/>
                  <a:pt x="110" y="0"/>
                  <a:pt x="110" y="0"/>
                </a:cubicBezTo>
                <a:cubicBezTo>
                  <a:pt x="110" y="0"/>
                  <a:pt x="133" y="48"/>
                  <a:pt x="138" y="59"/>
                </a:cubicBezTo>
                <a:lnTo>
                  <a:pt x="209" y="59"/>
                </a:lnTo>
                <a:close/>
                <a:moveTo>
                  <a:pt x="363" y="107"/>
                </a:moveTo>
                <a:cubicBezTo>
                  <a:pt x="362" y="119"/>
                  <a:pt x="332" y="125"/>
                  <a:pt x="317" y="125"/>
                </a:cubicBezTo>
                <a:cubicBezTo>
                  <a:pt x="249" y="125"/>
                  <a:pt x="249" y="125"/>
                  <a:pt x="249" y="125"/>
                </a:cubicBezTo>
                <a:cubicBezTo>
                  <a:pt x="102" y="221"/>
                  <a:pt x="102" y="221"/>
                  <a:pt x="102" y="221"/>
                </a:cubicBezTo>
                <a:cubicBezTo>
                  <a:pt x="75" y="221"/>
                  <a:pt x="75" y="221"/>
                  <a:pt x="75" y="221"/>
                </a:cubicBezTo>
                <a:cubicBezTo>
                  <a:pt x="75" y="221"/>
                  <a:pt x="114" y="172"/>
                  <a:pt x="121" y="162"/>
                </a:cubicBezTo>
                <a:cubicBezTo>
                  <a:pt x="128" y="153"/>
                  <a:pt x="139" y="141"/>
                  <a:pt x="139" y="125"/>
                </a:cubicBezTo>
                <a:cubicBezTo>
                  <a:pt x="126" y="125"/>
                  <a:pt x="126" y="125"/>
                  <a:pt x="126" y="125"/>
                </a:cubicBezTo>
                <a:cubicBezTo>
                  <a:pt x="92" y="125"/>
                  <a:pt x="46" y="104"/>
                  <a:pt x="19" y="93"/>
                </a:cubicBezTo>
                <a:cubicBezTo>
                  <a:pt x="3" y="87"/>
                  <a:pt x="5" y="70"/>
                  <a:pt x="19" y="70"/>
                </a:cubicBezTo>
                <a:cubicBezTo>
                  <a:pt x="19" y="70"/>
                  <a:pt x="19" y="70"/>
                  <a:pt x="19" y="70"/>
                </a:cubicBezTo>
                <a:cubicBezTo>
                  <a:pt x="0" y="5"/>
                  <a:pt x="0" y="5"/>
                  <a:pt x="0" y="5"/>
                </a:cubicBezTo>
                <a:cubicBezTo>
                  <a:pt x="21" y="5"/>
                  <a:pt x="21" y="5"/>
                  <a:pt x="21" y="5"/>
                </a:cubicBezTo>
                <a:cubicBezTo>
                  <a:pt x="21" y="5"/>
                  <a:pt x="46" y="37"/>
                  <a:pt x="55" y="48"/>
                </a:cubicBezTo>
                <a:cubicBezTo>
                  <a:pt x="67" y="62"/>
                  <a:pt x="81" y="69"/>
                  <a:pt x="103" y="70"/>
                </a:cubicBezTo>
                <a:cubicBezTo>
                  <a:pt x="281" y="70"/>
                  <a:pt x="281" y="70"/>
                  <a:pt x="281" y="70"/>
                </a:cubicBezTo>
                <a:cubicBezTo>
                  <a:pt x="293" y="70"/>
                  <a:pt x="306" y="72"/>
                  <a:pt x="317" y="76"/>
                </a:cubicBezTo>
                <a:cubicBezTo>
                  <a:pt x="337" y="83"/>
                  <a:pt x="351" y="92"/>
                  <a:pt x="359" y="99"/>
                </a:cubicBezTo>
                <a:cubicBezTo>
                  <a:pt x="362" y="103"/>
                  <a:pt x="363" y="105"/>
                  <a:pt x="363" y="107"/>
                </a:cubicBezTo>
                <a:close/>
                <a:moveTo>
                  <a:pt x="147" y="96"/>
                </a:moveTo>
                <a:cubicBezTo>
                  <a:pt x="147" y="91"/>
                  <a:pt x="143" y="87"/>
                  <a:pt x="139" y="87"/>
                </a:cubicBezTo>
                <a:cubicBezTo>
                  <a:pt x="134" y="87"/>
                  <a:pt x="130" y="91"/>
                  <a:pt x="130" y="96"/>
                </a:cubicBezTo>
                <a:cubicBezTo>
                  <a:pt x="130" y="101"/>
                  <a:pt x="134" y="104"/>
                  <a:pt x="139" y="104"/>
                </a:cubicBezTo>
                <a:cubicBezTo>
                  <a:pt x="143" y="104"/>
                  <a:pt x="147" y="101"/>
                  <a:pt x="147" y="96"/>
                </a:cubicBezTo>
                <a:close/>
                <a:moveTo>
                  <a:pt x="176" y="96"/>
                </a:moveTo>
                <a:cubicBezTo>
                  <a:pt x="176" y="91"/>
                  <a:pt x="172" y="87"/>
                  <a:pt x="168" y="87"/>
                </a:cubicBezTo>
                <a:cubicBezTo>
                  <a:pt x="163" y="87"/>
                  <a:pt x="159" y="91"/>
                  <a:pt x="159" y="96"/>
                </a:cubicBezTo>
                <a:cubicBezTo>
                  <a:pt x="159" y="101"/>
                  <a:pt x="163" y="104"/>
                  <a:pt x="168" y="104"/>
                </a:cubicBezTo>
                <a:cubicBezTo>
                  <a:pt x="172" y="104"/>
                  <a:pt x="176" y="101"/>
                  <a:pt x="176" y="96"/>
                </a:cubicBezTo>
                <a:close/>
                <a:moveTo>
                  <a:pt x="205" y="96"/>
                </a:moveTo>
                <a:cubicBezTo>
                  <a:pt x="205" y="91"/>
                  <a:pt x="201" y="87"/>
                  <a:pt x="197" y="87"/>
                </a:cubicBezTo>
                <a:cubicBezTo>
                  <a:pt x="192" y="87"/>
                  <a:pt x="188" y="91"/>
                  <a:pt x="188" y="96"/>
                </a:cubicBezTo>
                <a:cubicBezTo>
                  <a:pt x="188" y="101"/>
                  <a:pt x="192" y="104"/>
                  <a:pt x="197" y="104"/>
                </a:cubicBezTo>
                <a:cubicBezTo>
                  <a:pt x="201" y="104"/>
                  <a:pt x="205" y="101"/>
                  <a:pt x="205" y="96"/>
                </a:cubicBezTo>
                <a:close/>
                <a:moveTo>
                  <a:pt x="234" y="96"/>
                </a:moveTo>
                <a:cubicBezTo>
                  <a:pt x="234" y="91"/>
                  <a:pt x="230" y="87"/>
                  <a:pt x="226" y="87"/>
                </a:cubicBezTo>
                <a:cubicBezTo>
                  <a:pt x="221" y="87"/>
                  <a:pt x="217" y="91"/>
                  <a:pt x="217" y="96"/>
                </a:cubicBezTo>
                <a:cubicBezTo>
                  <a:pt x="217" y="101"/>
                  <a:pt x="221" y="104"/>
                  <a:pt x="226" y="104"/>
                </a:cubicBezTo>
                <a:cubicBezTo>
                  <a:pt x="230" y="104"/>
                  <a:pt x="234" y="101"/>
                  <a:pt x="234" y="96"/>
                </a:cubicBezTo>
                <a:close/>
                <a:moveTo>
                  <a:pt x="263" y="96"/>
                </a:moveTo>
                <a:cubicBezTo>
                  <a:pt x="263" y="91"/>
                  <a:pt x="259" y="87"/>
                  <a:pt x="255" y="87"/>
                </a:cubicBezTo>
                <a:cubicBezTo>
                  <a:pt x="250" y="87"/>
                  <a:pt x="246" y="91"/>
                  <a:pt x="246" y="96"/>
                </a:cubicBezTo>
                <a:cubicBezTo>
                  <a:pt x="246" y="101"/>
                  <a:pt x="250" y="104"/>
                  <a:pt x="255" y="104"/>
                </a:cubicBezTo>
                <a:cubicBezTo>
                  <a:pt x="259" y="104"/>
                  <a:pt x="263" y="101"/>
                  <a:pt x="263" y="96"/>
                </a:cubicBezTo>
                <a:close/>
                <a:moveTo>
                  <a:pt x="341" y="97"/>
                </a:moveTo>
                <a:cubicBezTo>
                  <a:pt x="337" y="94"/>
                  <a:pt x="332" y="92"/>
                  <a:pt x="326" y="89"/>
                </a:cubicBezTo>
                <a:cubicBezTo>
                  <a:pt x="322" y="91"/>
                  <a:pt x="317" y="92"/>
                  <a:pt x="310" y="92"/>
                </a:cubicBezTo>
                <a:cubicBezTo>
                  <a:pt x="301" y="92"/>
                  <a:pt x="300" y="105"/>
                  <a:pt x="311" y="105"/>
                </a:cubicBezTo>
                <a:cubicBezTo>
                  <a:pt x="323" y="105"/>
                  <a:pt x="336" y="101"/>
                  <a:pt x="341" y="97"/>
                </a:cubicBezTo>
                <a:close/>
              </a:path>
            </a:pathLst>
          </a:custGeom>
          <a:solidFill>
            <a:srgbClr val="34738D"/>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1" name="Freeform 578"/>
          <p:cNvSpPr>
            <a:spLocks noEditPoints="1"/>
          </p:cNvSpPr>
          <p:nvPr/>
        </p:nvSpPr>
        <p:spPr bwMode="auto">
          <a:xfrm>
            <a:off x="7558852" y="3907510"/>
            <a:ext cx="551285" cy="236749"/>
          </a:xfrm>
          <a:custGeom>
            <a:avLst/>
            <a:gdLst/>
            <a:ahLst/>
            <a:cxnLst>
              <a:cxn ang="0">
                <a:pos x="338" y="16"/>
              </a:cxn>
              <a:cxn ang="0">
                <a:pos x="285" y="0"/>
              </a:cxn>
              <a:cxn ang="0">
                <a:pos x="0" y="55"/>
              </a:cxn>
              <a:cxn ang="0">
                <a:pos x="25" y="141"/>
              </a:cxn>
              <a:cxn ang="0">
                <a:pos x="57" y="106"/>
              </a:cxn>
              <a:cxn ang="0">
                <a:pos x="89" y="141"/>
              </a:cxn>
              <a:cxn ang="0">
                <a:pos x="95" y="138"/>
              </a:cxn>
              <a:cxn ang="0">
                <a:pos x="159" y="138"/>
              </a:cxn>
              <a:cxn ang="0">
                <a:pos x="249" y="141"/>
              </a:cxn>
              <a:cxn ang="0">
                <a:pos x="281" y="106"/>
              </a:cxn>
              <a:cxn ang="0">
                <a:pos x="313" y="141"/>
              </a:cxn>
              <a:cxn ang="0">
                <a:pos x="361" y="116"/>
              </a:cxn>
              <a:cxn ang="0">
                <a:pos x="330" y="28"/>
              </a:cxn>
              <a:cxn ang="0">
                <a:pos x="361" y="46"/>
              </a:cxn>
              <a:cxn ang="0">
                <a:pos x="369" y="48"/>
              </a:cxn>
              <a:cxn ang="0">
                <a:pos x="235" y="64"/>
              </a:cxn>
              <a:cxn ang="0">
                <a:pos x="16" y="56"/>
              </a:cxn>
              <a:cxn ang="0">
                <a:pos x="27" y="16"/>
              </a:cxn>
              <a:cxn ang="0">
                <a:pos x="235" y="64"/>
              </a:cxn>
              <a:cxn ang="0">
                <a:pos x="346" y="120"/>
              </a:cxn>
              <a:cxn ang="0">
                <a:pos x="347" y="106"/>
              </a:cxn>
              <a:cxn ang="0">
                <a:pos x="345" y="92"/>
              </a:cxn>
              <a:cxn ang="0">
                <a:pos x="248" y="64"/>
              </a:cxn>
              <a:cxn ang="0">
                <a:pos x="247" y="16"/>
              </a:cxn>
              <a:cxn ang="0">
                <a:pos x="345" y="92"/>
              </a:cxn>
              <a:cxn ang="0">
                <a:pos x="36" y="138"/>
              </a:cxn>
              <a:cxn ang="0">
                <a:pos x="77" y="138"/>
              </a:cxn>
              <a:cxn ang="0">
                <a:pos x="57" y="151"/>
              </a:cxn>
              <a:cxn ang="0">
                <a:pos x="57" y="126"/>
              </a:cxn>
              <a:cxn ang="0">
                <a:pos x="57" y="151"/>
              </a:cxn>
              <a:cxn ang="0">
                <a:pos x="106" y="138"/>
              </a:cxn>
              <a:cxn ang="0">
                <a:pos x="148" y="138"/>
              </a:cxn>
              <a:cxn ang="0">
                <a:pos x="127" y="151"/>
              </a:cxn>
              <a:cxn ang="0">
                <a:pos x="127" y="126"/>
              </a:cxn>
              <a:cxn ang="0">
                <a:pos x="127" y="151"/>
              </a:cxn>
              <a:cxn ang="0">
                <a:pos x="260" y="138"/>
              </a:cxn>
              <a:cxn ang="0">
                <a:pos x="302" y="138"/>
              </a:cxn>
              <a:cxn ang="0">
                <a:pos x="281" y="151"/>
              </a:cxn>
              <a:cxn ang="0">
                <a:pos x="281" y="126"/>
              </a:cxn>
              <a:cxn ang="0">
                <a:pos x="281" y="151"/>
              </a:cxn>
            </a:cxnLst>
            <a:rect l="0" t="0" r="r" b="b"/>
            <a:pathLst>
              <a:path w="373" h="159">
                <a:moveTo>
                  <a:pt x="371" y="40"/>
                </a:moveTo>
                <a:cubicBezTo>
                  <a:pt x="363" y="28"/>
                  <a:pt x="354" y="16"/>
                  <a:pt x="338" y="16"/>
                </a:cubicBezTo>
                <a:cubicBezTo>
                  <a:pt x="319" y="16"/>
                  <a:pt x="319" y="16"/>
                  <a:pt x="319" y="16"/>
                </a:cubicBezTo>
                <a:cubicBezTo>
                  <a:pt x="307" y="6"/>
                  <a:pt x="295" y="0"/>
                  <a:pt x="285" y="0"/>
                </a:cubicBezTo>
                <a:cubicBezTo>
                  <a:pt x="25" y="0"/>
                  <a:pt x="25" y="0"/>
                  <a:pt x="25" y="0"/>
                </a:cubicBezTo>
                <a:cubicBezTo>
                  <a:pt x="9" y="0"/>
                  <a:pt x="6" y="30"/>
                  <a:pt x="0" y="55"/>
                </a:cubicBezTo>
                <a:cubicBezTo>
                  <a:pt x="0" y="116"/>
                  <a:pt x="0" y="116"/>
                  <a:pt x="0" y="116"/>
                </a:cubicBezTo>
                <a:cubicBezTo>
                  <a:pt x="0" y="130"/>
                  <a:pt x="11" y="140"/>
                  <a:pt x="25" y="141"/>
                </a:cubicBezTo>
                <a:cubicBezTo>
                  <a:pt x="24" y="140"/>
                  <a:pt x="24" y="139"/>
                  <a:pt x="24" y="138"/>
                </a:cubicBezTo>
                <a:cubicBezTo>
                  <a:pt x="24" y="121"/>
                  <a:pt x="39" y="106"/>
                  <a:pt x="57" y="106"/>
                </a:cubicBezTo>
                <a:cubicBezTo>
                  <a:pt x="74" y="106"/>
                  <a:pt x="89" y="121"/>
                  <a:pt x="89" y="138"/>
                </a:cubicBezTo>
                <a:cubicBezTo>
                  <a:pt x="89" y="139"/>
                  <a:pt x="89" y="140"/>
                  <a:pt x="89" y="141"/>
                </a:cubicBezTo>
                <a:cubicBezTo>
                  <a:pt x="95" y="141"/>
                  <a:pt x="95" y="141"/>
                  <a:pt x="95" y="141"/>
                </a:cubicBezTo>
                <a:cubicBezTo>
                  <a:pt x="95" y="140"/>
                  <a:pt x="95" y="139"/>
                  <a:pt x="95" y="138"/>
                </a:cubicBezTo>
                <a:cubicBezTo>
                  <a:pt x="95" y="121"/>
                  <a:pt x="109" y="106"/>
                  <a:pt x="127" y="106"/>
                </a:cubicBezTo>
                <a:cubicBezTo>
                  <a:pt x="145" y="106"/>
                  <a:pt x="159" y="121"/>
                  <a:pt x="159" y="138"/>
                </a:cubicBezTo>
                <a:cubicBezTo>
                  <a:pt x="159" y="139"/>
                  <a:pt x="159" y="140"/>
                  <a:pt x="159" y="141"/>
                </a:cubicBezTo>
                <a:cubicBezTo>
                  <a:pt x="249" y="141"/>
                  <a:pt x="249" y="141"/>
                  <a:pt x="249" y="141"/>
                </a:cubicBezTo>
                <a:cubicBezTo>
                  <a:pt x="249" y="140"/>
                  <a:pt x="249" y="139"/>
                  <a:pt x="249" y="138"/>
                </a:cubicBezTo>
                <a:cubicBezTo>
                  <a:pt x="249" y="121"/>
                  <a:pt x="263" y="106"/>
                  <a:pt x="281" y="106"/>
                </a:cubicBezTo>
                <a:cubicBezTo>
                  <a:pt x="299" y="106"/>
                  <a:pt x="313" y="121"/>
                  <a:pt x="313" y="138"/>
                </a:cubicBezTo>
                <a:cubicBezTo>
                  <a:pt x="313" y="139"/>
                  <a:pt x="313" y="140"/>
                  <a:pt x="313" y="141"/>
                </a:cubicBezTo>
                <a:cubicBezTo>
                  <a:pt x="336" y="141"/>
                  <a:pt x="336" y="141"/>
                  <a:pt x="336" y="141"/>
                </a:cubicBezTo>
                <a:cubicBezTo>
                  <a:pt x="350" y="141"/>
                  <a:pt x="361" y="130"/>
                  <a:pt x="361" y="116"/>
                </a:cubicBezTo>
                <a:cubicBezTo>
                  <a:pt x="361" y="90"/>
                  <a:pt x="361" y="90"/>
                  <a:pt x="361" y="90"/>
                </a:cubicBezTo>
                <a:cubicBezTo>
                  <a:pt x="356" y="66"/>
                  <a:pt x="344" y="44"/>
                  <a:pt x="330" y="28"/>
                </a:cubicBezTo>
                <a:cubicBezTo>
                  <a:pt x="338" y="28"/>
                  <a:pt x="338" y="28"/>
                  <a:pt x="338" y="28"/>
                </a:cubicBezTo>
                <a:cubicBezTo>
                  <a:pt x="347" y="28"/>
                  <a:pt x="353" y="34"/>
                  <a:pt x="361" y="46"/>
                </a:cubicBezTo>
                <a:cubicBezTo>
                  <a:pt x="362" y="48"/>
                  <a:pt x="364" y="49"/>
                  <a:pt x="366" y="49"/>
                </a:cubicBezTo>
                <a:cubicBezTo>
                  <a:pt x="367" y="49"/>
                  <a:pt x="368" y="49"/>
                  <a:pt x="369" y="48"/>
                </a:cubicBezTo>
                <a:cubicBezTo>
                  <a:pt x="372" y="46"/>
                  <a:pt x="373" y="43"/>
                  <a:pt x="371" y="40"/>
                </a:cubicBezTo>
                <a:close/>
                <a:moveTo>
                  <a:pt x="235" y="64"/>
                </a:moveTo>
                <a:cubicBezTo>
                  <a:pt x="16" y="64"/>
                  <a:pt x="16" y="64"/>
                  <a:pt x="16" y="64"/>
                </a:cubicBezTo>
                <a:cubicBezTo>
                  <a:pt x="16" y="56"/>
                  <a:pt x="16" y="56"/>
                  <a:pt x="16" y="56"/>
                </a:cubicBezTo>
                <a:cubicBezTo>
                  <a:pt x="17" y="53"/>
                  <a:pt x="18" y="49"/>
                  <a:pt x="18" y="45"/>
                </a:cubicBezTo>
                <a:cubicBezTo>
                  <a:pt x="20" y="36"/>
                  <a:pt x="23" y="20"/>
                  <a:pt x="27" y="16"/>
                </a:cubicBezTo>
                <a:cubicBezTo>
                  <a:pt x="235" y="16"/>
                  <a:pt x="235" y="16"/>
                  <a:pt x="235" y="16"/>
                </a:cubicBezTo>
                <a:lnTo>
                  <a:pt x="235" y="64"/>
                </a:lnTo>
                <a:close/>
                <a:moveTo>
                  <a:pt x="347" y="116"/>
                </a:moveTo>
                <a:cubicBezTo>
                  <a:pt x="347" y="118"/>
                  <a:pt x="346" y="119"/>
                  <a:pt x="346" y="120"/>
                </a:cubicBezTo>
                <a:cubicBezTo>
                  <a:pt x="337" y="120"/>
                  <a:pt x="329" y="120"/>
                  <a:pt x="329" y="116"/>
                </a:cubicBezTo>
                <a:cubicBezTo>
                  <a:pt x="329" y="112"/>
                  <a:pt x="336" y="107"/>
                  <a:pt x="347" y="106"/>
                </a:cubicBezTo>
                <a:lnTo>
                  <a:pt x="347" y="116"/>
                </a:lnTo>
                <a:close/>
                <a:moveTo>
                  <a:pt x="345" y="92"/>
                </a:moveTo>
                <a:cubicBezTo>
                  <a:pt x="345" y="95"/>
                  <a:pt x="345" y="95"/>
                  <a:pt x="345" y="95"/>
                </a:cubicBezTo>
                <a:cubicBezTo>
                  <a:pt x="316" y="87"/>
                  <a:pt x="280" y="64"/>
                  <a:pt x="248" y="64"/>
                </a:cubicBezTo>
                <a:cubicBezTo>
                  <a:pt x="247" y="64"/>
                  <a:pt x="247" y="64"/>
                  <a:pt x="247" y="64"/>
                </a:cubicBezTo>
                <a:cubicBezTo>
                  <a:pt x="247" y="16"/>
                  <a:pt x="247" y="16"/>
                  <a:pt x="247" y="16"/>
                </a:cubicBezTo>
                <a:cubicBezTo>
                  <a:pt x="285" y="16"/>
                  <a:pt x="285" y="16"/>
                  <a:pt x="285" y="16"/>
                </a:cubicBezTo>
                <a:cubicBezTo>
                  <a:pt x="303" y="16"/>
                  <a:pt x="336" y="47"/>
                  <a:pt x="345" y="92"/>
                </a:cubicBezTo>
                <a:close/>
                <a:moveTo>
                  <a:pt x="57" y="118"/>
                </a:moveTo>
                <a:cubicBezTo>
                  <a:pt x="45" y="118"/>
                  <a:pt x="36" y="127"/>
                  <a:pt x="36" y="138"/>
                </a:cubicBezTo>
                <a:cubicBezTo>
                  <a:pt x="36" y="150"/>
                  <a:pt x="45" y="159"/>
                  <a:pt x="57" y="159"/>
                </a:cubicBezTo>
                <a:cubicBezTo>
                  <a:pt x="68" y="159"/>
                  <a:pt x="77" y="150"/>
                  <a:pt x="77" y="138"/>
                </a:cubicBezTo>
                <a:cubicBezTo>
                  <a:pt x="77" y="127"/>
                  <a:pt x="68" y="118"/>
                  <a:pt x="57" y="118"/>
                </a:cubicBezTo>
                <a:close/>
                <a:moveTo>
                  <a:pt x="57" y="151"/>
                </a:moveTo>
                <a:cubicBezTo>
                  <a:pt x="50" y="151"/>
                  <a:pt x="45" y="145"/>
                  <a:pt x="45" y="138"/>
                </a:cubicBezTo>
                <a:cubicBezTo>
                  <a:pt x="45" y="132"/>
                  <a:pt x="50" y="126"/>
                  <a:pt x="57" y="126"/>
                </a:cubicBezTo>
                <a:cubicBezTo>
                  <a:pt x="63" y="126"/>
                  <a:pt x="69" y="132"/>
                  <a:pt x="69" y="138"/>
                </a:cubicBezTo>
                <a:cubicBezTo>
                  <a:pt x="69" y="145"/>
                  <a:pt x="63" y="151"/>
                  <a:pt x="57" y="151"/>
                </a:cubicBezTo>
                <a:close/>
                <a:moveTo>
                  <a:pt x="127" y="118"/>
                </a:moveTo>
                <a:cubicBezTo>
                  <a:pt x="116" y="118"/>
                  <a:pt x="106" y="127"/>
                  <a:pt x="106" y="138"/>
                </a:cubicBezTo>
                <a:cubicBezTo>
                  <a:pt x="106" y="150"/>
                  <a:pt x="116" y="159"/>
                  <a:pt x="127" y="159"/>
                </a:cubicBezTo>
                <a:cubicBezTo>
                  <a:pt x="139" y="159"/>
                  <a:pt x="148" y="150"/>
                  <a:pt x="148" y="138"/>
                </a:cubicBezTo>
                <a:cubicBezTo>
                  <a:pt x="148" y="127"/>
                  <a:pt x="139" y="118"/>
                  <a:pt x="127" y="118"/>
                </a:cubicBezTo>
                <a:close/>
                <a:moveTo>
                  <a:pt x="127" y="151"/>
                </a:moveTo>
                <a:cubicBezTo>
                  <a:pt x="120" y="151"/>
                  <a:pt x="115" y="145"/>
                  <a:pt x="115" y="138"/>
                </a:cubicBezTo>
                <a:cubicBezTo>
                  <a:pt x="115" y="132"/>
                  <a:pt x="120" y="126"/>
                  <a:pt x="127" y="126"/>
                </a:cubicBezTo>
                <a:cubicBezTo>
                  <a:pt x="134" y="126"/>
                  <a:pt x="139" y="132"/>
                  <a:pt x="139" y="138"/>
                </a:cubicBezTo>
                <a:cubicBezTo>
                  <a:pt x="139" y="145"/>
                  <a:pt x="134" y="151"/>
                  <a:pt x="127" y="151"/>
                </a:cubicBezTo>
                <a:close/>
                <a:moveTo>
                  <a:pt x="281" y="118"/>
                </a:moveTo>
                <a:cubicBezTo>
                  <a:pt x="269" y="118"/>
                  <a:pt x="260" y="127"/>
                  <a:pt x="260" y="138"/>
                </a:cubicBezTo>
                <a:cubicBezTo>
                  <a:pt x="260" y="150"/>
                  <a:pt x="269" y="159"/>
                  <a:pt x="281" y="159"/>
                </a:cubicBezTo>
                <a:cubicBezTo>
                  <a:pt x="292" y="159"/>
                  <a:pt x="302" y="150"/>
                  <a:pt x="302" y="138"/>
                </a:cubicBezTo>
                <a:cubicBezTo>
                  <a:pt x="302" y="127"/>
                  <a:pt x="292" y="118"/>
                  <a:pt x="281" y="118"/>
                </a:cubicBezTo>
                <a:close/>
                <a:moveTo>
                  <a:pt x="281" y="151"/>
                </a:moveTo>
                <a:cubicBezTo>
                  <a:pt x="274" y="151"/>
                  <a:pt x="269" y="145"/>
                  <a:pt x="269" y="138"/>
                </a:cubicBezTo>
                <a:cubicBezTo>
                  <a:pt x="269" y="132"/>
                  <a:pt x="274" y="126"/>
                  <a:pt x="281" y="126"/>
                </a:cubicBezTo>
                <a:cubicBezTo>
                  <a:pt x="288" y="126"/>
                  <a:pt x="293" y="132"/>
                  <a:pt x="293" y="138"/>
                </a:cubicBezTo>
                <a:cubicBezTo>
                  <a:pt x="293" y="145"/>
                  <a:pt x="288" y="151"/>
                  <a:pt x="281" y="151"/>
                </a:cubicBezTo>
                <a:close/>
              </a:path>
            </a:pathLst>
          </a:custGeom>
          <a:solidFill>
            <a:srgbClr val="EF9D27"/>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2" name="Freeform 559"/>
          <p:cNvSpPr>
            <a:spLocks noChangeAspect="1" noEditPoints="1"/>
          </p:cNvSpPr>
          <p:nvPr/>
        </p:nvSpPr>
        <p:spPr bwMode="auto">
          <a:xfrm>
            <a:off x="4056467" y="3828276"/>
            <a:ext cx="602786" cy="274320"/>
          </a:xfrm>
          <a:custGeom>
            <a:avLst/>
            <a:gdLst/>
            <a:ahLst/>
            <a:cxnLst>
              <a:cxn ang="0">
                <a:pos x="30" y="132"/>
              </a:cxn>
              <a:cxn ang="0">
                <a:pos x="29" y="150"/>
              </a:cxn>
              <a:cxn ang="0">
                <a:pos x="1" y="135"/>
              </a:cxn>
              <a:cxn ang="0">
                <a:pos x="98" y="143"/>
              </a:cxn>
              <a:cxn ang="0">
                <a:pos x="38" y="143"/>
              </a:cxn>
              <a:cxn ang="0">
                <a:pos x="98" y="143"/>
              </a:cxn>
              <a:cxn ang="0">
                <a:pos x="68" y="127"/>
              </a:cxn>
              <a:cxn ang="0">
                <a:pos x="68" y="159"/>
              </a:cxn>
              <a:cxn ang="0">
                <a:pos x="334" y="143"/>
              </a:cxn>
              <a:cxn ang="0">
                <a:pos x="361" y="154"/>
              </a:cxn>
              <a:cxn ang="0">
                <a:pos x="332" y="132"/>
              </a:cxn>
              <a:cxn ang="0">
                <a:pos x="108" y="143"/>
              </a:cxn>
              <a:cxn ang="0">
                <a:pos x="255" y="158"/>
              </a:cxn>
              <a:cxn ang="0">
                <a:pos x="256" y="132"/>
              </a:cxn>
              <a:cxn ang="0">
                <a:pos x="108" y="143"/>
              </a:cxn>
              <a:cxn ang="0">
                <a:pos x="294" y="173"/>
              </a:cxn>
              <a:cxn ang="0">
                <a:pos x="294" y="113"/>
              </a:cxn>
              <a:cxn ang="0">
                <a:pos x="310" y="143"/>
              </a:cxn>
              <a:cxn ang="0">
                <a:pos x="278" y="143"/>
              </a:cxn>
              <a:cxn ang="0">
                <a:pos x="310" y="143"/>
              </a:cxn>
              <a:cxn ang="0">
                <a:pos x="326" y="120"/>
              </a:cxn>
              <a:cxn ang="0">
                <a:pos x="261" y="120"/>
              </a:cxn>
              <a:cxn ang="0">
                <a:pos x="176" y="75"/>
              </a:cxn>
              <a:cxn ang="0">
                <a:pos x="266" y="68"/>
              </a:cxn>
              <a:cxn ang="0">
                <a:pos x="165" y="120"/>
              </a:cxn>
              <a:cxn ang="0">
                <a:pos x="84" y="107"/>
              </a:cxn>
              <a:cxn ang="0">
                <a:pos x="78" y="75"/>
              </a:cxn>
              <a:cxn ang="0">
                <a:pos x="150" y="34"/>
              </a:cxn>
              <a:cxn ang="0">
                <a:pos x="67" y="74"/>
              </a:cxn>
              <a:cxn ang="0">
                <a:pos x="68" y="103"/>
              </a:cxn>
              <a:cxn ang="0">
                <a:pos x="34" y="120"/>
              </a:cxn>
              <a:cxn ang="0">
                <a:pos x="0" y="114"/>
              </a:cxn>
              <a:cxn ang="0">
                <a:pos x="20" y="71"/>
              </a:cxn>
              <a:cxn ang="0">
                <a:pos x="32" y="57"/>
              </a:cxn>
              <a:cxn ang="0">
                <a:pos x="133" y="21"/>
              </a:cxn>
              <a:cxn ang="0">
                <a:pos x="165" y="0"/>
              </a:cxn>
              <a:cxn ang="0">
                <a:pos x="287" y="63"/>
              </a:cxn>
              <a:cxn ang="0">
                <a:pos x="380" y="117"/>
              </a:cxn>
              <a:cxn ang="0">
                <a:pos x="29" y="78"/>
              </a:cxn>
              <a:cxn ang="0">
                <a:pos x="13" y="103"/>
              </a:cxn>
              <a:cxn ang="0">
                <a:pos x="29" y="78"/>
              </a:cxn>
              <a:cxn ang="0">
                <a:pos x="183" y="97"/>
              </a:cxn>
              <a:cxn ang="0">
                <a:pos x="197" y="111"/>
              </a:cxn>
              <a:cxn ang="0">
                <a:pos x="211" y="84"/>
              </a:cxn>
              <a:cxn ang="0">
                <a:pos x="197" y="97"/>
              </a:cxn>
              <a:cxn ang="0">
                <a:pos x="211" y="84"/>
              </a:cxn>
              <a:cxn ang="0">
                <a:pos x="211" y="97"/>
              </a:cxn>
              <a:cxn ang="0">
                <a:pos x="225" y="111"/>
              </a:cxn>
              <a:cxn ang="0">
                <a:pos x="239" y="84"/>
              </a:cxn>
              <a:cxn ang="0">
                <a:pos x="225" y="97"/>
              </a:cxn>
              <a:cxn ang="0">
                <a:pos x="239" y="84"/>
              </a:cxn>
              <a:cxn ang="0">
                <a:pos x="239" y="97"/>
              </a:cxn>
              <a:cxn ang="0">
                <a:pos x="253" y="111"/>
              </a:cxn>
              <a:cxn ang="0">
                <a:pos x="367" y="104"/>
              </a:cxn>
              <a:cxn ang="0">
                <a:pos x="308" y="85"/>
              </a:cxn>
              <a:cxn ang="0">
                <a:pos x="353" y="104"/>
              </a:cxn>
            </a:cxnLst>
            <a:rect l="0" t="0" r="r" b="b"/>
            <a:pathLst>
              <a:path w="380" h="173">
                <a:moveTo>
                  <a:pt x="1" y="132"/>
                </a:moveTo>
                <a:cubicBezTo>
                  <a:pt x="30" y="132"/>
                  <a:pt x="30" y="132"/>
                  <a:pt x="30" y="132"/>
                </a:cubicBezTo>
                <a:cubicBezTo>
                  <a:pt x="29" y="135"/>
                  <a:pt x="29" y="139"/>
                  <a:pt x="29" y="143"/>
                </a:cubicBezTo>
                <a:cubicBezTo>
                  <a:pt x="29" y="150"/>
                  <a:pt x="29" y="150"/>
                  <a:pt x="29" y="150"/>
                </a:cubicBezTo>
                <a:cubicBezTo>
                  <a:pt x="20" y="147"/>
                  <a:pt x="11" y="144"/>
                  <a:pt x="9" y="144"/>
                </a:cubicBezTo>
                <a:cubicBezTo>
                  <a:pt x="6" y="142"/>
                  <a:pt x="2" y="140"/>
                  <a:pt x="1" y="135"/>
                </a:cubicBezTo>
                <a:lnTo>
                  <a:pt x="1" y="132"/>
                </a:lnTo>
                <a:close/>
                <a:moveTo>
                  <a:pt x="98" y="143"/>
                </a:moveTo>
                <a:cubicBezTo>
                  <a:pt x="98" y="160"/>
                  <a:pt x="85" y="173"/>
                  <a:pt x="68" y="173"/>
                </a:cubicBezTo>
                <a:cubicBezTo>
                  <a:pt x="52" y="173"/>
                  <a:pt x="38" y="160"/>
                  <a:pt x="38" y="143"/>
                </a:cubicBezTo>
                <a:cubicBezTo>
                  <a:pt x="38" y="126"/>
                  <a:pt x="52" y="113"/>
                  <a:pt x="68" y="113"/>
                </a:cubicBezTo>
                <a:cubicBezTo>
                  <a:pt x="85" y="113"/>
                  <a:pt x="98" y="126"/>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4" y="143"/>
                </a:moveTo>
                <a:cubicBezTo>
                  <a:pt x="334" y="158"/>
                  <a:pt x="334" y="158"/>
                  <a:pt x="334" y="158"/>
                </a:cubicBezTo>
                <a:cubicBezTo>
                  <a:pt x="337" y="158"/>
                  <a:pt x="346" y="157"/>
                  <a:pt x="361" y="154"/>
                </a:cubicBezTo>
                <a:cubicBezTo>
                  <a:pt x="371" y="153"/>
                  <a:pt x="374" y="144"/>
                  <a:pt x="379" y="132"/>
                </a:cubicBezTo>
                <a:cubicBezTo>
                  <a:pt x="332" y="132"/>
                  <a:pt x="332" y="132"/>
                  <a:pt x="332" y="132"/>
                </a:cubicBezTo>
                <a:cubicBezTo>
                  <a:pt x="333" y="135"/>
                  <a:pt x="334" y="139"/>
                  <a:pt x="334" y="143"/>
                </a:cubicBezTo>
                <a:close/>
                <a:moveTo>
                  <a:pt x="108" y="143"/>
                </a:moveTo>
                <a:cubicBezTo>
                  <a:pt x="108" y="158"/>
                  <a:pt x="108" y="158"/>
                  <a:pt x="108" y="158"/>
                </a:cubicBezTo>
                <a:cubicBezTo>
                  <a:pt x="255" y="158"/>
                  <a:pt x="255" y="158"/>
                  <a:pt x="255" y="158"/>
                </a:cubicBezTo>
                <a:cubicBezTo>
                  <a:pt x="255" y="143"/>
                  <a:pt x="255" y="143"/>
                  <a:pt x="255" y="143"/>
                </a:cubicBezTo>
                <a:cubicBezTo>
                  <a:pt x="255" y="139"/>
                  <a:pt x="255" y="135"/>
                  <a:pt x="256" y="132"/>
                </a:cubicBezTo>
                <a:cubicBezTo>
                  <a:pt x="106" y="132"/>
                  <a:pt x="106" y="132"/>
                  <a:pt x="106" y="132"/>
                </a:cubicBezTo>
                <a:cubicBezTo>
                  <a:pt x="107" y="135"/>
                  <a:pt x="108" y="139"/>
                  <a:pt x="108" y="143"/>
                </a:cubicBezTo>
                <a:close/>
                <a:moveTo>
                  <a:pt x="324" y="143"/>
                </a:moveTo>
                <a:cubicBezTo>
                  <a:pt x="324" y="160"/>
                  <a:pt x="311" y="173"/>
                  <a:pt x="294" y="173"/>
                </a:cubicBezTo>
                <a:cubicBezTo>
                  <a:pt x="278" y="173"/>
                  <a:pt x="264" y="160"/>
                  <a:pt x="264" y="143"/>
                </a:cubicBezTo>
                <a:cubicBezTo>
                  <a:pt x="264" y="126"/>
                  <a:pt x="278" y="113"/>
                  <a:pt x="294" y="113"/>
                </a:cubicBezTo>
                <a:cubicBezTo>
                  <a:pt x="311" y="113"/>
                  <a:pt x="324" y="126"/>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80" y="120"/>
                </a:moveTo>
                <a:cubicBezTo>
                  <a:pt x="326" y="120"/>
                  <a:pt x="326" y="120"/>
                  <a:pt x="326" y="120"/>
                </a:cubicBezTo>
                <a:cubicBezTo>
                  <a:pt x="319" y="110"/>
                  <a:pt x="307" y="103"/>
                  <a:pt x="293" y="103"/>
                </a:cubicBezTo>
                <a:cubicBezTo>
                  <a:pt x="280" y="103"/>
                  <a:pt x="268" y="110"/>
                  <a:pt x="261" y="120"/>
                </a:cubicBezTo>
                <a:cubicBezTo>
                  <a:pt x="176" y="120"/>
                  <a:pt x="176" y="120"/>
                  <a:pt x="176" y="120"/>
                </a:cubicBezTo>
                <a:cubicBezTo>
                  <a:pt x="176" y="75"/>
                  <a:pt x="176" y="75"/>
                  <a:pt x="176" y="75"/>
                </a:cubicBezTo>
                <a:cubicBezTo>
                  <a:pt x="257" y="75"/>
                  <a:pt x="257" y="75"/>
                  <a:pt x="257" y="75"/>
                </a:cubicBezTo>
                <a:cubicBezTo>
                  <a:pt x="266" y="75"/>
                  <a:pt x="266" y="71"/>
                  <a:pt x="266" y="68"/>
                </a:cubicBezTo>
                <a:cubicBezTo>
                  <a:pt x="231" y="49"/>
                  <a:pt x="200" y="35"/>
                  <a:pt x="165" y="34"/>
                </a:cubicBezTo>
                <a:cubicBezTo>
                  <a:pt x="165" y="120"/>
                  <a:pt x="165" y="120"/>
                  <a:pt x="165" y="120"/>
                </a:cubicBezTo>
                <a:cubicBezTo>
                  <a:pt x="100" y="120"/>
                  <a:pt x="100" y="120"/>
                  <a:pt x="100" y="120"/>
                </a:cubicBezTo>
                <a:cubicBezTo>
                  <a:pt x="96" y="115"/>
                  <a:pt x="91" y="110"/>
                  <a:pt x="84" y="107"/>
                </a:cubicBezTo>
                <a:cubicBezTo>
                  <a:pt x="80" y="103"/>
                  <a:pt x="78" y="98"/>
                  <a:pt x="78" y="89"/>
                </a:cubicBezTo>
                <a:cubicBezTo>
                  <a:pt x="78" y="75"/>
                  <a:pt x="78" y="75"/>
                  <a:pt x="78" y="75"/>
                </a:cubicBezTo>
                <a:cubicBezTo>
                  <a:pt x="150" y="75"/>
                  <a:pt x="150" y="75"/>
                  <a:pt x="150" y="75"/>
                </a:cubicBezTo>
                <a:cubicBezTo>
                  <a:pt x="150" y="34"/>
                  <a:pt x="150" y="34"/>
                  <a:pt x="150" y="34"/>
                </a:cubicBezTo>
                <a:cubicBezTo>
                  <a:pt x="102" y="36"/>
                  <a:pt x="76" y="50"/>
                  <a:pt x="54" y="62"/>
                </a:cubicBezTo>
                <a:cubicBezTo>
                  <a:pt x="67" y="74"/>
                  <a:pt x="67" y="74"/>
                  <a:pt x="67" y="74"/>
                </a:cubicBezTo>
                <a:cubicBezTo>
                  <a:pt x="67" y="89"/>
                  <a:pt x="67" y="89"/>
                  <a:pt x="67" y="89"/>
                </a:cubicBezTo>
                <a:cubicBezTo>
                  <a:pt x="67" y="94"/>
                  <a:pt x="67" y="99"/>
                  <a:pt x="68" y="103"/>
                </a:cubicBezTo>
                <a:cubicBezTo>
                  <a:pt x="68" y="103"/>
                  <a:pt x="68" y="103"/>
                  <a:pt x="67" y="103"/>
                </a:cubicBezTo>
                <a:cubicBezTo>
                  <a:pt x="54" y="103"/>
                  <a:pt x="42" y="110"/>
                  <a:pt x="34" y="120"/>
                </a:cubicBezTo>
                <a:cubicBezTo>
                  <a:pt x="0" y="120"/>
                  <a:pt x="0" y="120"/>
                  <a:pt x="0" y="120"/>
                </a:cubicBezTo>
                <a:cubicBezTo>
                  <a:pt x="0" y="114"/>
                  <a:pt x="0" y="114"/>
                  <a:pt x="0" y="114"/>
                </a:cubicBezTo>
                <a:cubicBezTo>
                  <a:pt x="0" y="109"/>
                  <a:pt x="2" y="104"/>
                  <a:pt x="7" y="102"/>
                </a:cubicBezTo>
                <a:cubicBezTo>
                  <a:pt x="8" y="90"/>
                  <a:pt x="12" y="79"/>
                  <a:pt x="20" y="71"/>
                </a:cubicBezTo>
                <a:cubicBezTo>
                  <a:pt x="16" y="64"/>
                  <a:pt x="19" y="57"/>
                  <a:pt x="29" y="57"/>
                </a:cubicBezTo>
                <a:cubicBezTo>
                  <a:pt x="32" y="57"/>
                  <a:pt x="32" y="57"/>
                  <a:pt x="32" y="57"/>
                </a:cubicBezTo>
                <a:cubicBezTo>
                  <a:pt x="32" y="57"/>
                  <a:pt x="39" y="53"/>
                  <a:pt x="43" y="51"/>
                </a:cubicBezTo>
                <a:cubicBezTo>
                  <a:pt x="62" y="40"/>
                  <a:pt x="89" y="25"/>
                  <a:pt x="133" y="21"/>
                </a:cubicBezTo>
                <a:cubicBezTo>
                  <a:pt x="155" y="0"/>
                  <a:pt x="155" y="0"/>
                  <a:pt x="155" y="0"/>
                </a:cubicBezTo>
                <a:cubicBezTo>
                  <a:pt x="165" y="0"/>
                  <a:pt x="165" y="0"/>
                  <a:pt x="165" y="0"/>
                </a:cubicBezTo>
                <a:cubicBezTo>
                  <a:pt x="165" y="19"/>
                  <a:pt x="165" y="19"/>
                  <a:pt x="165" y="19"/>
                </a:cubicBezTo>
                <a:cubicBezTo>
                  <a:pt x="208" y="20"/>
                  <a:pt x="245" y="40"/>
                  <a:pt x="287" y="63"/>
                </a:cubicBezTo>
                <a:cubicBezTo>
                  <a:pt x="339" y="75"/>
                  <a:pt x="361" y="91"/>
                  <a:pt x="372" y="99"/>
                </a:cubicBezTo>
                <a:cubicBezTo>
                  <a:pt x="380" y="105"/>
                  <a:pt x="380" y="113"/>
                  <a:pt x="380" y="117"/>
                </a:cubicBezTo>
                <a:lnTo>
                  <a:pt x="380" y="120"/>
                </a:lnTo>
                <a:close/>
                <a:moveTo>
                  <a:pt x="29" y="78"/>
                </a:moveTo>
                <a:cubicBezTo>
                  <a:pt x="24" y="75"/>
                  <a:pt x="24" y="75"/>
                  <a:pt x="24" y="75"/>
                </a:cubicBezTo>
                <a:cubicBezTo>
                  <a:pt x="17" y="81"/>
                  <a:pt x="13" y="92"/>
                  <a:pt x="13" y="103"/>
                </a:cubicBezTo>
                <a:cubicBezTo>
                  <a:pt x="19" y="103"/>
                  <a:pt x="19" y="103"/>
                  <a:pt x="19" y="103"/>
                </a:cubicBezTo>
                <a:lnTo>
                  <a:pt x="29" y="78"/>
                </a:lnTo>
                <a:close/>
                <a:moveTo>
                  <a:pt x="197" y="97"/>
                </a:moveTo>
                <a:cubicBezTo>
                  <a:pt x="183" y="97"/>
                  <a:pt x="183" y="97"/>
                  <a:pt x="183" y="97"/>
                </a:cubicBezTo>
                <a:cubicBezTo>
                  <a:pt x="183" y="111"/>
                  <a:pt x="183" y="111"/>
                  <a:pt x="183" y="111"/>
                </a:cubicBezTo>
                <a:cubicBezTo>
                  <a:pt x="197" y="111"/>
                  <a:pt x="197" y="111"/>
                  <a:pt x="197" y="111"/>
                </a:cubicBezTo>
                <a:lnTo>
                  <a:pt x="197" y="97"/>
                </a:lnTo>
                <a:close/>
                <a:moveTo>
                  <a:pt x="211" y="84"/>
                </a:moveTo>
                <a:cubicBezTo>
                  <a:pt x="197" y="84"/>
                  <a:pt x="197" y="84"/>
                  <a:pt x="197" y="84"/>
                </a:cubicBezTo>
                <a:cubicBezTo>
                  <a:pt x="197" y="97"/>
                  <a:pt x="197" y="97"/>
                  <a:pt x="197" y="97"/>
                </a:cubicBezTo>
                <a:cubicBezTo>
                  <a:pt x="211" y="97"/>
                  <a:pt x="211" y="97"/>
                  <a:pt x="211" y="97"/>
                </a:cubicBezTo>
                <a:lnTo>
                  <a:pt x="211" y="84"/>
                </a:lnTo>
                <a:close/>
                <a:moveTo>
                  <a:pt x="225" y="97"/>
                </a:moveTo>
                <a:cubicBezTo>
                  <a:pt x="211" y="97"/>
                  <a:pt x="211" y="97"/>
                  <a:pt x="211" y="97"/>
                </a:cubicBezTo>
                <a:cubicBezTo>
                  <a:pt x="211" y="111"/>
                  <a:pt x="211" y="111"/>
                  <a:pt x="211" y="111"/>
                </a:cubicBezTo>
                <a:cubicBezTo>
                  <a:pt x="225" y="111"/>
                  <a:pt x="225" y="111"/>
                  <a:pt x="225" y="111"/>
                </a:cubicBezTo>
                <a:lnTo>
                  <a:pt x="225" y="97"/>
                </a:lnTo>
                <a:close/>
                <a:moveTo>
                  <a:pt x="239" y="84"/>
                </a:moveTo>
                <a:cubicBezTo>
                  <a:pt x="225" y="84"/>
                  <a:pt x="225" y="84"/>
                  <a:pt x="225" y="84"/>
                </a:cubicBezTo>
                <a:cubicBezTo>
                  <a:pt x="225" y="97"/>
                  <a:pt x="225" y="97"/>
                  <a:pt x="225" y="97"/>
                </a:cubicBezTo>
                <a:cubicBezTo>
                  <a:pt x="239" y="97"/>
                  <a:pt x="239" y="97"/>
                  <a:pt x="239" y="97"/>
                </a:cubicBezTo>
                <a:lnTo>
                  <a:pt x="239" y="84"/>
                </a:lnTo>
                <a:close/>
                <a:moveTo>
                  <a:pt x="253" y="97"/>
                </a:moveTo>
                <a:cubicBezTo>
                  <a:pt x="239" y="97"/>
                  <a:pt x="239" y="97"/>
                  <a:pt x="239" y="97"/>
                </a:cubicBezTo>
                <a:cubicBezTo>
                  <a:pt x="239" y="111"/>
                  <a:pt x="239" y="111"/>
                  <a:pt x="239" y="111"/>
                </a:cubicBezTo>
                <a:cubicBezTo>
                  <a:pt x="253" y="111"/>
                  <a:pt x="253" y="111"/>
                  <a:pt x="253" y="111"/>
                </a:cubicBezTo>
                <a:lnTo>
                  <a:pt x="253" y="97"/>
                </a:lnTo>
                <a:close/>
                <a:moveTo>
                  <a:pt x="367" y="104"/>
                </a:moveTo>
                <a:cubicBezTo>
                  <a:pt x="361" y="98"/>
                  <a:pt x="330" y="80"/>
                  <a:pt x="310" y="77"/>
                </a:cubicBezTo>
                <a:cubicBezTo>
                  <a:pt x="302" y="76"/>
                  <a:pt x="301" y="81"/>
                  <a:pt x="308" y="85"/>
                </a:cubicBezTo>
                <a:cubicBezTo>
                  <a:pt x="318" y="92"/>
                  <a:pt x="321" y="94"/>
                  <a:pt x="331" y="100"/>
                </a:cubicBezTo>
                <a:cubicBezTo>
                  <a:pt x="337" y="103"/>
                  <a:pt x="341" y="104"/>
                  <a:pt x="353" y="104"/>
                </a:cubicBezTo>
                <a:cubicBezTo>
                  <a:pt x="362" y="104"/>
                  <a:pt x="367" y="104"/>
                  <a:pt x="367" y="104"/>
                </a:cubicBezTo>
                <a:close/>
              </a:path>
            </a:pathLst>
          </a:custGeom>
          <a:solidFill>
            <a:srgbClr val="686868"/>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3" name="Freeform 596"/>
          <p:cNvSpPr>
            <a:spLocks noChangeAspect="1" noEditPoints="1"/>
          </p:cNvSpPr>
          <p:nvPr/>
        </p:nvSpPr>
        <p:spPr bwMode="auto">
          <a:xfrm>
            <a:off x="5076143" y="5279960"/>
            <a:ext cx="274320" cy="400183"/>
          </a:xfrm>
          <a:custGeom>
            <a:avLst/>
            <a:gdLst/>
            <a:ahLst/>
            <a:cxnLst>
              <a:cxn ang="0">
                <a:pos x="122" y="245"/>
              </a:cxn>
              <a:cxn ang="0">
                <a:pos x="72" y="284"/>
              </a:cxn>
              <a:cxn ang="0">
                <a:pos x="144" y="116"/>
              </a:cxn>
              <a:cxn ang="0">
                <a:pos x="79" y="87"/>
              </a:cxn>
              <a:cxn ang="0">
                <a:pos x="49" y="233"/>
              </a:cxn>
              <a:cxn ang="0">
                <a:pos x="144" y="116"/>
              </a:cxn>
              <a:cxn ang="0">
                <a:pos x="111" y="10"/>
              </a:cxn>
              <a:cxn ang="0">
                <a:pos x="149" y="0"/>
              </a:cxn>
              <a:cxn ang="0">
                <a:pos x="159" y="39"/>
              </a:cxn>
              <a:cxn ang="0">
                <a:pos x="148" y="12"/>
              </a:cxn>
              <a:cxn ang="0">
                <a:pos x="122" y="23"/>
              </a:cxn>
              <a:cxn ang="0">
                <a:pos x="111" y="22"/>
              </a:cxn>
              <a:cxn ang="0">
                <a:pos x="35" y="10"/>
              </a:cxn>
              <a:cxn ang="0">
                <a:pos x="73" y="0"/>
              </a:cxn>
              <a:cxn ang="0">
                <a:pos x="83" y="22"/>
              </a:cxn>
              <a:cxn ang="0">
                <a:pos x="72" y="23"/>
              </a:cxn>
              <a:cxn ang="0">
                <a:pos x="46" y="12"/>
              </a:cxn>
              <a:cxn ang="0">
                <a:pos x="35" y="39"/>
              </a:cxn>
              <a:cxn ang="0">
                <a:pos x="174" y="95"/>
              </a:cxn>
              <a:cxn ang="0">
                <a:pos x="82" y="33"/>
              </a:cxn>
              <a:cxn ang="0">
                <a:pos x="20" y="188"/>
              </a:cxn>
              <a:cxn ang="0">
                <a:pos x="0" y="234"/>
              </a:cxn>
              <a:cxn ang="0">
                <a:pos x="20" y="245"/>
              </a:cxn>
              <a:cxn ang="0">
                <a:pos x="41" y="284"/>
              </a:cxn>
              <a:cxn ang="0">
                <a:pos x="60" y="245"/>
              </a:cxn>
              <a:cxn ang="0">
                <a:pos x="38" y="116"/>
              </a:cxn>
              <a:cxn ang="0">
                <a:pos x="115" y="76"/>
              </a:cxn>
              <a:cxn ang="0">
                <a:pos x="156" y="245"/>
              </a:cxn>
              <a:cxn ang="0">
                <a:pos x="134" y="284"/>
              </a:cxn>
              <a:cxn ang="0">
                <a:pos x="174" y="262"/>
              </a:cxn>
              <a:cxn ang="0">
                <a:pos x="183" y="245"/>
              </a:cxn>
              <a:cxn ang="0">
                <a:pos x="194" y="188"/>
              </a:cxn>
              <a:cxn ang="0">
                <a:pos x="110" y="60"/>
              </a:cxn>
              <a:cxn ang="0">
                <a:pos x="78" y="55"/>
              </a:cxn>
              <a:cxn ang="0">
                <a:pos x="110" y="49"/>
              </a:cxn>
              <a:cxn ang="0">
                <a:pos x="110" y="60"/>
              </a:cxn>
            </a:cxnLst>
            <a:rect l="0" t="0" r="r" b="b"/>
            <a:pathLst>
              <a:path w="194" h="284">
                <a:moveTo>
                  <a:pt x="122" y="284"/>
                </a:moveTo>
                <a:cubicBezTo>
                  <a:pt x="122" y="245"/>
                  <a:pt x="122" y="245"/>
                  <a:pt x="122" y="245"/>
                </a:cubicBezTo>
                <a:cubicBezTo>
                  <a:pt x="72" y="245"/>
                  <a:pt x="72" y="245"/>
                  <a:pt x="72" y="245"/>
                </a:cubicBezTo>
                <a:cubicBezTo>
                  <a:pt x="72" y="284"/>
                  <a:pt x="72" y="284"/>
                  <a:pt x="72" y="284"/>
                </a:cubicBezTo>
                <a:lnTo>
                  <a:pt x="122" y="284"/>
                </a:lnTo>
                <a:close/>
                <a:moveTo>
                  <a:pt x="144" y="116"/>
                </a:moveTo>
                <a:cubicBezTo>
                  <a:pt x="144" y="100"/>
                  <a:pt x="131" y="87"/>
                  <a:pt x="115" y="87"/>
                </a:cubicBezTo>
                <a:cubicBezTo>
                  <a:pt x="79" y="87"/>
                  <a:pt x="79" y="87"/>
                  <a:pt x="79" y="87"/>
                </a:cubicBezTo>
                <a:cubicBezTo>
                  <a:pt x="62" y="87"/>
                  <a:pt x="49" y="100"/>
                  <a:pt x="49" y="116"/>
                </a:cubicBezTo>
                <a:cubicBezTo>
                  <a:pt x="49" y="233"/>
                  <a:pt x="49" y="233"/>
                  <a:pt x="49" y="233"/>
                </a:cubicBezTo>
                <a:cubicBezTo>
                  <a:pt x="144" y="233"/>
                  <a:pt x="144" y="233"/>
                  <a:pt x="144" y="233"/>
                </a:cubicBezTo>
                <a:lnTo>
                  <a:pt x="144" y="116"/>
                </a:lnTo>
                <a:close/>
                <a:moveTo>
                  <a:pt x="111" y="22"/>
                </a:moveTo>
                <a:cubicBezTo>
                  <a:pt x="111" y="10"/>
                  <a:pt x="111" y="10"/>
                  <a:pt x="111" y="10"/>
                </a:cubicBezTo>
                <a:cubicBezTo>
                  <a:pt x="111" y="5"/>
                  <a:pt x="115" y="0"/>
                  <a:pt x="121" y="0"/>
                </a:cubicBezTo>
                <a:cubicBezTo>
                  <a:pt x="149" y="0"/>
                  <a:pt x="149" y="0"/>
                  <a:pt x="149" y="0"/>
                </a:cubicBezTo>
                <a:cubicBezTo>
                  <a:pt x="155" y="0"/>
                  <a:pt x="159" y="5"/>
                  <a:pt x="159" y="10"/>
                </a:cubicBezTo>
                <a:cubicBezTo>
                  <a:pt x="159" y="39"/>
                  <a:pt x="159" y="39"/>
                  <a:pt x="159" y="39"/>
                </a:cubicBezTo>
                <a:cubicBezTo>
                  <a:pt x="156" y="36"/>
                  <a:pt x="152" y="34"/>
                  <a:pt x="148" y="31"/>
                </a:cubicBezTo>
                <a:cubicBezTo>
                  <a:pt x="148" y="12"/>
                  <a:pt x="148" y="12"/>
                  <a:pt x="148" y="12"/>
                </a:cubicBezTo>
                <a:cubicBezTo>
                  <a:pt x="122" y="12"/>
                  <a:pt x="122" y="12"/>
                  <a:pt x="122" y="12"/>
                </a:cubicBezTo>
                <a:cubicBezTo>
                  <a:pt x="122" y="23"/>
                  <a:pt x="122" y="23"/>
                  <a:pt x="122" y="23"/>
                </a:cubicBezTo>
                <a:cubicBezTo>
                  <a:pt x="119" y="22"/>
                  <a:pt x="115" y="22"/>
                  <a:pt x="112" y="22"/>
                </a:cubicBezTo>
                <a:lnTo>
                  <a:pt x="111" y="22"/>
                </a:lnTo>
                <a:close/>
                <a:moveTo>
                  <a:pt x="35" y="39"/>
                </a:moveTo>
                <a:cubicBezTo>
                  <a:pt x="35" y="10"/>
                  <a:pt x="35" y="10"/>
                  <a:pt x="35" y="10"/>
                </a:cubicBezTo>
                <a:cubicBezTo>
                  <a:pt x="35" y="5"/>
                  <a:pt x="39" y="0"/>
                  <a:pt x="45" y="0"/>
                </a:cubicBezTo>
                <a:cubicBezTo>
                  <a:pt x="73" y="0"/>
                  <a:pt x="73" y="0"/>
                  <a:pt x="73" y="0"/>
                </a:cubicBezTo>
                <a:cubicBezTo>
                  <a:pt x="78" y="0"/>
                  <a:pt x="83" y="5"/>
                  <a:pt x="83" y="10"/>
                </a:cubicBezTo>
                <a:cubicBezTo>
                  <a:pt x="83" y="22"/>
                  <a:pt x="83" y="22"/>
                  <a:pt x="83" y="22"/>
                </a:cubicBezTo>
                <a:cubicBezTo>
                  <a:pt x="82" y="22"/>
                  <a:pt x="82" y="22"/>
                  <a:pt x="82" y="22"/>
                </a:cubicBezTo>
                <a:cubicBezTo>
                  <a:pt x="78" y="22"/>
                  <a:pt x="75" y="22"/>
                  <a:pt x="72" y="23"/>
                </a:cubicBezTo>
                <a:cubicBezTo>
                  <a:pt x="72" y="12"/>
                  <a:pt x="72" y="12"/>
                  <a:pt x="72" y="12"/>
                </a:cubicBezTo>
                <a:cubicBezTo>
                  <a:pt x="46" y="12"/>
                  <a:pt x="46" y="12"/>
                  <a:pt x="46" y="12"/>
                </a:cubicBezTo>
                <a:cubicBezTo>
                  <a:pt x="46" y="31"/>
                  <a:pt x="46" y="31"/>
                  <a:pt x="46" y="31"/>
                </a:cubicBezTo>
                <a:cubicBezTo>
                  <a:pt x="42" y="34"/>
                  <a:pt x="38" y="36"/>
                  <a:pt x="35" y="39"/>
                </a:cubicBezTo>
                <a:close/>
                <a:moveTo>
                  <a:pt x="174" y="188"/>
                </a:moveTo>
                <a:cubicBezTo>
                  <a:pt x="174" y="95"/>
                  <a:pt x="174" y="95"/>
                  <a:pt x="174" y="95"/>
                </a:cubicBezTo>
                <a:cubicBezTo>
                  <a:pt x="174" y="61"/>
                  <a:pt x="146" y="33"/>
                  <a:pt x="112" y="33"/>
                </a:cubicBezTo>
                <a:cubicBezTo>
                  <a:pt x="82" y="33"/>
                  <a:pt x="82" y="33"/>
                  <a:pt x="82" y="33"/>
                </a:cubicBezTo>
                <a:cubicBezTo>
                  <a:pt x="48" y="33"/>
                  <a:pt x="20" y="61"/>
                  <a:pt x="20" y="95"/>
                </a:cubicBezTo>
                <a:cubicBezTo>
                  <a:pt x="20" y="188"/>
                  <a:pt x="20" y="188"/>
                  <a:pt x="20" y="188"/>
                </a:cubicBezTo>
                <a:cubicBezTo>
                  <a:pt x="0" y="188"/>
                  <a:pt x="0" y="188"/>
                  <a:pt x="0" y="188"/>
                </a:cubicBezTo>
                <a:cubicBezTo>
                  <a:pt x="0" y="234"/>
                  <a:pt x="0" y="234"/>
                  <a:pt x="0" y="234"/>
                </a:cubicBezTo>
                <a:cubicBezTo>
                  <a:pt x="0" y="241"/>
                  <a:pt x="4" y="245"/>
                  <a:pt x="11" y="245"/>
                </a:cubicBezTo>
                <a:cubicBezTo>
                  <a:pt x="20" y="245"/>
                  <a:pt x="20" y="245"/>
                  <a:pt x="20" y="245"/>
                </a:cubicBezTo>
                <a:cubicBezTo>
                  <a:pt x="20" y="262"/>
                  <a:pt x="20" y="262"/>
                  <a:pt x="20" y="262"/>
                </a:cubicBezTo>
                <a:cubicBezTo>
                  <a:pt x="20" y="274"/>
                  <a:pt x="29" y="284"/>
                  <a:pt x="41" y="284"/>
                </a:cubicBezTo>
                <a:cubicBezTo>
                  <a:pt x="60" y="284"/>
                  <a:pt x="60" y="284"/>
                  <a:pt x="60" y="284"/>
                </a:cubicBezTo>
                <a:cubicBezTo>
                  <a:pt x="60" y="245"/>
                  <a:pt x="60" y="245"/>
                  <a:pt x="60" y="245"/>
                </a:cubicBezTo>
                <a:cubicBezTo>
                  <a:pt x="38" y="245"/>
                  <a:pt x="38" y="245"/>
                  <a:pt x="38" y="245"/>
                </a:cubicBezTo>
                <a:cubicBezTo>
                  <a:pt x="38" y="116"/>
                  <a:pt x="38" y="116"/>
                  <a:pt x="38" y="116"/>
                </a:cubicBezTo>
                <a:cubicBezTo>
                  <a:pt x="38" y="94"/>
                  <a:pt x="56" y="76"/>
                  <a:pt x="79" y="76"/>
                </a:cubicBezTo>
                <a:cubicBezTo>
                  <a:pt x="115" y="76"/>
                  <a:pt x="115" y="76"/>
                  <a:pt x="115" y="76"/>
                </a:cubicBezTo>
                <a:cubicBezTo>
                  <a:pt x="137" y="76"/>
                  <a:pt x="156" y="94"/>
                  <a:pt x="156" y="116"/>
                </a:cubicBezTo>
                <a:cubicBezTo>
                  <a:pt x="156" y="245"/>
                  <a:pt x="156" y="245"/>
                  <a:pt x="156" y="245"/>
                </a:cubicBezTo>
                <a:cubicBezTo>
                  <a:pt x="134" y="245"/>
                  <a:pt x="134" y="245"/>
                  <a:pt x="134" y="245"/>
                </a:cubicBezTo>
                <a:cubicBezTo>
                  <a:pt x="134" y="284"/>
                  <a:pt x="134" y="284"/>
                  <a:pt x="134" y="284"/>
                </a:cubicBezTo>
                <a:cubicBezTo>
                  <a:pt x="153" y="284"/>
                  <a:pt x="153" y="284"/>
                  <a:pt x="153" y="284"/>
                </a:cubicBezTo>
                <a:cubicBezTo>
                  <a:pt x="164" y="284"/>
                  <a:pt x="174" y="274"/>
                  <a:pt x="174" y="262"/>
                </a:cubicBezTo>
                <a:cubicBezTo>
                  <a:pt x="174" y="245"/>
                  <a:pt x="174" y="245"/>
                  <a:pt x="174" y="245"/>
                </a:cubicBezTo>
                <a:cubicBezTo>
                  <a:pt x="183" y="245"/>
                  <a:pt x="183" y="245"/>
                  <a:pt x="183" y="245"/>
                </a:cubicBezTo>
                <a:cubicBezTo>
                  <a:pt x="190" y="245"/>
                  <a:pt x="194" y="241"/>
                  <a:pt x="194" y="234"/>
                </a:cubicBezTo>
                <a:cubicBezTo>
                  <a:pt x="194" y="188"/>
                  <a:pt x="194" y="188"/>
                  <a:pt x="194" y="188"/>
                </a:cubicBezTo>
                <a:lnTo>
                  <a:pt x="174" y="188"/>
                </a:lnTo>
                <a:close/>
                <a:moveTo>
                  <a:pt x="110" y="60"/>
                </a:moveTo>
                <a:cubicBezTo>
                  <a:pt x="83" y="60"/>
                  <a:pt x="83" y="60"/>
                  <a:pt x="83" y="60"/>
                </a:cubicBezTo>
                <a:cubicBezTo>
                  <a:pt x="80" y="60"/>
                  <a:pt x="78" y="58"/>
                  <a:pt x="78" y="55"/>
                </a:cubicBezTo>
                <a:cubicBezTo>
                  <a:pt x="78" y="51"/>
                  <a:pt x="80" y="49"/>
                  <a:pt x="83" y="49"/>
                </a:cubicBezTo>
                <a:cubicBezTo>
                  <a:pt x="110" y="49"/>
                  <a:pt x="110" y="49"/>
                  <a:pt x="110" y="49"/>
                </a:cubicBezTo>
                <a:cubicBezTo>
                  <a:pt x="114" y="49"/>
                  <a:pt x="116" y="51"/>
                  <a:pt x="116" y="55"/>
                </a:cubicBezTo>
                <a:cubicBezTo>
                  <a:pt x="116" y="58"/>
                  <a:pt x="114" y="60"/>
                  <a:pt x="110" y="60"/>
                </a:cubicBezTo>
                <a:close/>
              </a:path>
            </a:pathLst>
          </a:custGeom>
          <a:solidFill>
            <a:srgbClr val="564267"/>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102876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9"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par>
                          <p:cTn id="34" fill="hold">
                            <p:stCondLst>
                              <p:cond delay="2500"/>
                            </p:stCondLst>
                            <p:childTnLst>
                              <p:par>
                                <p:cTn id="35" presetID="2" presetClass="entr" presetSubtype="3"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1+#ppt_w/2"/>
                                          </p:val>
                                        </p:tav>
                                        <p:tav tm="100000">
                                          <p:val>
                                            <p:strVal val="#ppt_x"/>
                                          </p:val>
                                        </p:tav>
                                      </p:tavLst>
                                    </p:anim>
                                    <p:anim calcmode="lin" valueType="num">
                                      <p:cBhvr additive="base">
                                        <p:cTn id="38" dur="500" fill="hold"/>
                                        <p:tgtEl>
                                          <p:spTgt spid="18"/>
                                        </p:tgtEl>
                                        <p:attrNameLst>
                                          <p:attrName>ppt_y</p:attrName>
                                        </p:attrNameLst>
                                      </p:cBhvr>
                                      <p:tavLst>
                                        <p:tav tm="0">
                                          <p:val>
                                            <p:strVal val="0-#ppt_h/2"/>
                                          </p:val>
                                        </p:tav>
                                        <p:tav tm="100000">
                                          <p:val>
                                            <p:strVal val="#ppt_y"/>
                                          </p:val>
                                        </p:tav>
                                      </p:tavLst>
                                    </p:anim>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500" fill="hold"/>
                                        <p:tgtEl>
                                          <p:spTgt spid="19"/>
                                        </p:tgtEl>
                                        <p:attrNameLst>
                                          <p:attrName>ppt_w</p:attrName>
                                        </p:attrNameLst>
                                      </p:cBhvr>
                                      <p:tavLst>
                                        <p:tav tm="0">
                                          <p:val>
                                            <p:fltVal val="0"/>
                                          </p:val>
                                        </p:tav>
                                        <p:tav tm="100000">
                                          <p:val>
                                            <p:strVal val="#ppt_w"/>
                                          </p:val>
                                        </p:tav>
                                      </p:tavLst>
                                    </p:anim>
                                    <p:anim calcmode="lin" valueType="num">
                                      <p:cBhvr>
                                        <p:cTn id="43" dur="500" fill="hold"/>
                                        <p:tgtEl>
                                          <p:spTgt spid="19"/>
                                        </p:tgtEl>
                                        <p:attrNameLst>
                                          <p:attrName>ppt_h</p:attrName>
                                        </p:attrNameLst>
                                      </p:cBhvr>
                                      <p:tavLst>
                                        <p:tav tm="0">
                                          <p:val>
                                            <p:fltVal val="0"/>
                                          </p:val>
                                        </p:tav>
                                        <p:tav tm="100000">
                                          <p:val>
                                            <p:strVal val="#ppt_h"/>
                                          </p:val>
                                        </p:tav>
                                      </p:tavLst>
                                    </p:anim>
                                    <p:animEffect transition="in" filter="fade">
                                      <p:cBhvr>
                                        <p:cTn id="44" dur="500"/>
                                        <p:tgtEl>
                                          <p:spTgt spid="1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0" fill="hold"/>
                                        <p:tgtEl>
                                          <p:spTgt spid="38"/>
                                        </p:tgtEl>
                                        <p:attrNameLst>
                                          <p:attrName>ppt_w</p:attrName>
                                        </p:attrNameLst>
                                      </p:cBhvr>
                                      <p:tavLst>
                                        <p:tav tm="0">
                                          <p:val>
                                            <p:fltVal val="0"/>
                                          </p:val>
                                        </p:tav>
                                        <p:tav tm="100000">
                                          <p:val>
                                            <p:strVal val="#ppt_w"/>
                                          </p:val>
                                        </p:tav>
                                      </p:tavLst>
                                    </p:anim>
                                    <p:anim calcmode="lin" valueType="num">
                                      <p:cBhvr>
                                        <p:cTn id="48" dur="500" fill="hold"/>
                                        <p:tgtEl>
                                          <p:spTgt spid="38"/>
                                        </p:tgtEl>
                                        <p:attrNameLst>
                                          <p:attrName>ppt_h</p:attrName>
                                        </p:attrNameLst>
                                      </p:cBhvr>
                                      <p:tavLst>
                                        <p:tav tm="0">
                                          <p:val>
                                            <p:fltVal val="0"/>
                                          </p:val>
                                        </p:tav>
                                        <p:tav tm="100000">
                                          <p:val>
                                            <p:strVal val="#ppt_h"/>
                                          </p:val>
                                        </p:tav>
                                      </p:tavLst>
                                    </p:anim>
                                    <p:animEffect transition="in" filter="fade">
                                      <p:cBhvr>
                                        <p:cTn id="49" dur="500"/>
                                        <p:tgtEl>
                                          <p:spTgt spid="38"/>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up)">
                                      <p:cBhvr>
                                        <p:cTn id="53" dur="500"/>
                                        <p:tgtEl>
                                          <p:spTgt spid="34"/>
                                        </p:tgtEl>
                                      </p:cBhvr>
                                    </p:animEffect>
                                  </p:childTnLst>
                                </p:cTn>
                              </p:par>
                            </p:childTnLst>
                          </p:cTn>
                        </p:par>
                        <p:par>
                          <p:cTn id="54" fill="hold">
                            <p:stCondLst>
                              <p:cond delay="4000"/>
                            </p:stCondLst>
                            <p:childTnLst>
                              <p:par>
                                <p:cTn id="55" presetID="2" presetClass="entr" presetSubtype="2"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par>
                          <p:cTn id="59" fill="hold">
                            <p:stCondLst>
                              <p:cond delay="4500"/>
                            </p:stCondLst>
                            <p:childTnLst>
                              <p:par>
                                <p:cTn id="60" presetID="53" presetClass="entr" presetSubtype="16"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Effect transition="in" filter="fade">
                                      <p:cBhvr>
                                        <p:cTn id="69" dur="500"/>
                                        <p:tgtEl>
                                          <p:spTgt spid="41"/>
                                        </p:tgtEl>
                                      </p:cBhvr>
                                    </p:animEffect>
                                  </p:childTnLst>
                                </p:cTn>
                              </p:par>
                            </p:childTnLst>
                          </p:cTn>
                        </p:par>
                        <p:par>
                          <p:cTn id="70" fill="hold">
                            <p:stCondLst>
                              <p:cond delay="5000"/>
                            </p:stCondLst>
                            <p:childTnLst>
                              <p:par>
                                <p:cTn id="71" presetID="22" presetClass="entr" presetSubtype="1" fill="hold" grpId="0"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up)">
                                      <p:cBhvr>
                                        <p:cTn id="73" dur="500"/>
                                        <p:tgtEl>
                                          <p:spTgt spid="33"/>
                                        </p:tgtEl>
                                      </p:cBhvr>
                                    </p:animEffect>
                                  </p:childTnLst>
                                </p:cTn>
                              </p:par>
                            </p:childTnLst>
                          </p:cTn>
                        </p:par>
                        <p:par>
                          <p:cTn id="74" fill="hold">
                            <p:stCondLst>
                              <p:cond delay="5500"/>
                            </p:stCondLst>
                            <p:childTnLst>
                              <p:par>
                                <p:cTn id="75" presetID="2" presetClass="entr" presetSubtype="6"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1+#ppt_w/2"/>
                                          </p:val>
                                        </p:tav>
                                        <p:tav tm="100000">
                                          <p:val>
                                            <p:strVal val="#ppt_x"/>
                                          </p:val>
                                        </p:tav>
                                      </p:tavLst>
                                    </p:anim>
                                    <p:anim calcmode="lin" valueType="num">
                                      <p:cBhvr additive="base">
                                        <p:cTn id="78" dur="500" fill="hold"/>
                                        <p:tgtEl>
                                          <p:spTgt spid="24"/>
                                        </p:tgtEl>
                                        <p:attrNameLst>
                                          <p:attrName>ppt_y</p:attrName>
                                        </p:attrNameLst>
                                      </p:cBhvr>
                                      <p:tavLst>
                                        <p:tav tm="0">
                                          <p:val>
                                            <p:strVal val="1+#ppt_h/2"/>
                                          </p:val>
                                        </p:tav>
                                        <p:tav tm="100000">
                                          <p:val>
                                            <p:strVal val="#ppt_y"/>
                                          </p:val>
                                        </p:tav>
                                      </p:tavLst>
                                    </p:anim>
                                  </p:childTnLst>
                                </p:cTn>
                              </p:par>
                            </p:childTnLst>
                          </p:cTn>
                        </p:par>
                        <p:par>
                          <p:cTn id="79" fill="hold">
                            <p:stCondLst>
                              <p:cond delay="6000"/>
                            </p:stCondLst>
                            <p:childTnLst>
                              <p:par>
                                <p:cTn id="80" presetID="53" presetClass="entr" presetSubtype="16"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500" fill="hold"/>
                                        <p:tgtEl>
                                          <p:spTgt spid="25"/>
                                        </p:tgtEl>
                                        <p:attrNameLst>
                                          <p:attrName>ppt_w</p:attrName>
                                        </p:attrNameLst>
                                      </p:cBhvr>
                                      <p:tavLst>
                                        <p:tav tm="0">
                                          <p:val>
                                            <p:fltVal val="0"/>
                                          </p:val>
                                        </p:tav>
                                        <p:tav tm="100000">
                                          <p:val>
                                            <p:strVal val="#ppt_w"/>
                                          </p:val>
                                        </p:tav>
                                      </p:tavLst>
                                    </p:anim>
                                    <p:anim calcmode="lin" valueType="num">
                                      <p:cBhvr>
                                        <p:cTn id="83" dur="500" fill="hold"/>
                                        <p:tgtEl>
                                          <p:spTgt spid="25"/>
                                        </p:tgtEl>
                                        <p:attrNameLst>
                                          <p:attrName>ppt_h</p:attrName>
                                        </p:attrNameLst>
                                      </p:cBhvr>
                                      <p:tavLst>
                                        <p:tav tm="0">
                                          <p:val>
                                            <p:fltVal val="0"/>
                                          </p:val>
                                        </p:tav>
                                        <p:tav tm="100000">
                                          <p:val>
                                            <p:strVal val="#ppt_h"/>
                                          </p:val>
                                        </p:tav>
                                      </p:tavLst>
                                    </p:anim>
                                    <p:animEffect transition="in" filter="fade">
                                      <p:cBhvr>
                                        <p:cTn id="84" dur="500"/>
                                        <p:tgtEl>
                                          <p:spTgt spid="25"/>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p:cTn id="87" dur="500" fill="hold"/>
                                        <p:tgtEl>
                                          <p:spTgt spid="39"/>
                                        </p:tgtEl>
                                        <p:attrNameLst>
                                          <p:attrName>ppt_w</p:attrName>
                                        </p:attrNameLst>
                                      </p:cBhvr>
                                      <p:tavLst>
                                        <p:tav tm="0">
                                          <p:val>
                                            <p:fltVal val="0"/>
                                          </p:val>
                                        </p:tav>
                                        <p:tav tm="100000">
                                          <p:val>
                                            <p:strVal val="#ppt_w"/>
                                          </p:val>
                                        </p:tav>
                                      </p:tavLst>
                                    </p:anim>
                                    <p:anim calcmode="lin" valueType="num">
                                      <p:cBhvr>
                                        <p:cTn id="88" dur="500" fill="hold"/>
                                        <p:tgtEl>
                                          <p:spTgt spid="39"/>
                                        </p:tgtEl>
                                        <p:attrNameLst>
                                          <p:attrName>ppt_h</p:attrName>
                                        </p:attrNameLst>
                                      </p:cBhvr>
                                      <p:tavLst>
                                        <p:tav tm="0">
                                          <p:val>
                                            <p:fltVal val="0"/>
                                          </p:val>
                                        </p:tav>
                                        <p:tav tm="100000">
                                          <p:val>
                                            <p:strVal val="#ppt_h"/>
                                          </p:val>
                                        </p:tav>
                                      </p:tavLst>
                                    </p:anim>
                                    <p:animEffect transition="in" filter="fade">
                                      <p:cBhvr>
                                        <p:cTn id="89" dur="500"/>
                                        <p:tgtEl>
                                          <p:spTgt spid="39"/>
                                        </p:tgtEl>
                                      </p:cBhvr>
                                    </p:animEffect>
                                  </p:childTnLst>
                                </p:cTn>
                              </p:par>
                            </p:childTnLst>
                          </p:cTn>
                        </p:par>
                        <p:par>
                          <p:cTn id="90" fill="hold">
                            <p:stCondLst>
                              <p:cond delay="6500"/>
                            </p:stCondLst>
                            <p:childTnLst>
                              <p:par>
                                <p:cTn id="91" presetID="22" presetClass="entr" presetSubtype="1" fill="hold" grpId="0" nodeType="after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up)">
                                      <p:cBhvr>
                                        <p:cTn id="93" dur="500"/>
                                        <p:tgtEl>
                                          <p:spTgt spid="37"/>
                                        </p:tgtEl>
                                      </p:cBhvr>
                                    </p:animEffect>
                                  </p:childTnLst>
                                </p:cTn>
                              </p:par>
                            </p:childTnLst>
                          </p:cTn>
                        </p:par>
                        <p:par>
                          <p:cTn id="94" fill="hold">
                            <p:stCondLst>
                              <p:cond delay="7000"/>
                            </p:stCondLst>
                            <p:childTnLst>
                              <p:par>
                                <p:cTn id="95" presetID="2" presetClass="entr" presetSubtype="12" fill="hold" grpId="0" nodeType="after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0-#ppt_w/2"/>
                                          </p:val>
                                        </p:tav>
                                        <p:tav tm="100000">
                                          <p:val>
                                            <p:strVal val="#ppt_x"/>
                                          </p:val>
                                        </p:tav>
                                      </p:tavLst>
                                    </p:anim>
                                    <p:anim calcmode="lin" valueType="num">
                                      <p:cBhvr additive="base">
                                        <p:cTn id="98" dur="500" fill="hold"/>
                                        <p:tgtEl>
                                          <p:spTgt spid="30"/>
                                        </p:tgtEl>
                                        <p:attrNameLst>
                                          <p:attrName>ppt_y</p:attrName>
                                        </p:attrNameLst>
                                      </p:cBhvr>
                                      <p:tavLst>
                                        <p:tav tm="0">
                                          <p:val>
                                            <p:strVal val="1+#ppt_h/2"/>
                                          </p:val>
                                        </p:tav>
                                        <p:tav tm="100000">
                                          <p:val>
                                            <p:strVal val="#ppt_y"/>
                                          </p:val>
                                        </p:tav>
                                      </p:tavLst>
                                    </p:anim>
                                  </p:childTnLst>
                                </p:cTn>
                              </p:par>
                            </p:childTnLst>
                          </p:cTn>
                        </p:par>
                        <p:par>
                          <p:cTn id="99" fill="hold">
                            <p:stCondLst>
                              <p:cond delay="7500"/>
                            </p:stCondLst>
                            <p:childTnLst>
                              <p:par>
                                <p:cTn id="100" presetID="53" presetClass="entr" presetSubtype="16"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p:cTn id="102" dur="500" fill="hold"/>
                                        <p:tgtEl>
                                          <p:spTgt spid="31"/>
                                        </p:tgtEl>
                                        <p:attrNameLst>
                                          <p:attrName>ppt_w</p:attrName>
                                        </p:attrNameLst>
                                      </p:cBhvr>
                                      <p:tavLst>
                                        <p:tav tm="0">
                                          <p:val>
                                            <p:fltVal val="0"/>
                                          </p:val>
                                        </p:tav>
                                        <p:tav tm="100000">
                                          <p:val>
                                            <p:strVal val="#ppt_w"/>
                                          </p:val>
                                        </p:tav>
                                      </p:tavLst>
                                    </p:anim>
                                    <p:anim calcmode="lin" valueType="num">
                                      <p:cBhvr>
                                        <p:cTn id="103" dur="500" fill="hold"/>
                                        <p:tgtEl>
                                          <p:spTgt spid="31"/>
                                        </p:tgtEl>
                                        <p:attrNameLst>
                                          <p:attrName>ppt_h</p:attrName>
                                        </p:attrNameLst>
                                      </p:cBhvr>
                                      <p:tavLst>
                                        <p:tav tm="0">
                                          <p:val>
                                            <p:fltVal val="0"/>
                                          </p:val>
                                        </p:tav>
                                        <p:tav tm="100000">
                                          <p:val>
                                            <p:strVal val="#ppt_h"/>
                                          </p:val>
                                        </p:tav>
                                      </p:tavLst>
                                    </p:anim>
                                    <p:animEffect transition="in" filter="fade">
                                      <p:cBhvr>
                                        <p:cTn id="104" dur="500"/>
                                        <p:tgtEl>
                                          <p:spTgt spid="3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anim calcmode="lin" valueType="num">
                                      <p:cBhvr>
                                        <p:cTn id="107" dur="500" fill="hold"/>
                                        <p:tgtEl>
                                          <p:spTgt spid="43"/>
                                        </p:tgtEl>
                                        <p:attrNameLst>
                                          <p:attrName>ppt_w</p:attrName>
                                        </p:attrNameLst>
                                      </p:cBhvr>
                                      <p:tavLst>
                                        <p:tav tm="0">
                                          <p:val>
                                            <p:fltVal val="0"/>
                                          </p:val>
                                        </p:tav>
                                        <p:tav tm="100000">
                                          <p:val>
                                            <p:strVal val="#ppt_w"/>
                                          </p:val>
                                        </p:tav>
                                      </p:tavLst>
                                    </p:anim>
                                    <p:anim calcmode="lin" valueType="num">
                                      <p:cBhvr>
                                        <p:cTn id="108" dur="500" fill="hold"/>
                                        <p:tgtEl>
                                          <p:spTgt spid="43"/>
                                        </p:tgtEl>
                                        <p:attrNameLst>
                                          <p:attrName>ppt_h</p:attrName>
                                        </p:attrNameLst>
                                      </p:cBhvr>
                                      <p:tavLst>
                                        <p:tav tm="0">
                                          <p:val>
                                            <p:fltVal val="0"/>
                                          </p:val>
                                        </p:tav>
                                        <p:tav tm="100000">
                                          <p:val>
                                            <p:strVal val="#ppt_h"/>
                                          </p:val>
                                        </p:tav>
                                      </p:tavLst>
                                    </p:anim>
                                    <p:animEffect transition="in" filter="fade">
                                      <p:cBhvr>
                                        <p:cTn id="109" dur="500"/>
                                        <p:tgtEl>
                                          <p:spTgt spid="43"/>
                                        </p:tgtEl>
                                      </p:cBhvr>
                                    </p:animEffect>
                                  </p:childTnLst>
                                </p:cTn>
                              </p:par>
                            </p:childTnLst>
                          </p:cTn>
                        </p:par>
                        <p:par>
                          <p:cTn id="110" fill="hold">
                            <p:stCondLst>
                              <p:cond delay="8000"/>
                            </p:stCondLst>
                            <p:childTnLst>
                              <p:par>
                                <p:cTn id="111" presetID="22" presetClass="entr" presetSubtype="1" fill="hold" grpId="0" nodeType="after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wipe(up)">
                                      <p:cBhvr>
                                        <p:cTn id="113" dur="500"/>
                                        <p:tgtEl>
                                          <p:spTgt spid="36"/>
                                        </p:tgtEl>
                                      </p:cBhvr>
                                    </p:animEffect>
                                  </p:childTnLst>
                                </p:cTn>
                              </p:par>
                            </p:childTnLst>
                          </p:cTn>
                        </p:par>
                        <p:par>
                          <p:cTn id="114" fill="hold">
                            <p:stCondLst>
                              <p:cond delay="8500"/>
                            </p:stCondLst>
                            <p:childTnLst>
                              <p:par>
                                <p:cTn id="115" presetID="2" presetClass="entr" presetSubtype="8" fill="hold" grpId="0" nodeType="afterEffect">
                                  <p:stCondLst>
                                    <p:cond delay="0"/>
                                  </p:stCondLst>
                                  <p:childTnLst>
                                    <p:set>
                                      <p:cBhvr>
                                        <p:cTn id="116" dur="1" fill="hold">
                                          <p:stCondLst>
                                            <p:cond delay="0"/>
                                          </p:stCondLst>
                                        </p:cTn>
                                        <p:tgtEl>
                                          <p:spTgt spid="27"/>
                                        </p:tgtEl>
                                        <p:attrNameLst>
                                          <p:attrName>style.visibility</p:attrName>
                                        </p:attrNameLst>
                                      </p:cBhvr>
                                      <p:to>
                                        <p:strVal val="visible"/>
                                      </p:to>
                                    </p:set>
                                    <p:anim calcmode="lin" valueType="num">
                                      <p:cBhvr additive="base">
                                        <p:cTn id="117" dur="500" fill="hold"/>
                                        <p:tgtEl>
                                          <p:spTgt spid="27"/>
                                        </p:tgtEl>
                                        <p:attrNameLst>
                                          <p:attrName>ppt_x</p:attrName>
                                        </p:attrNameLst>
                                      </p:cBhvr>
                                      <p:tavLst>
                                        <p:tav tm="0">
                                          <p:val>
                                            <p:strVal val="0-#ppt_w/2"/>
                                          </p:val>
                                        </p:tav>
                                        <p:tav tm="100000">
                                          <p:val>
                                            <p:strVal val="#ppt_x"/>
                                          </p:val>
                                        </p:tav>
                                      </p:tavLst>
                                    </p:anim>
                                    <p:anim calcmode="lin" valueType="num">
                                      <p:cBhvr additive="base">
                                        <p:cTn id="118" dur="500" fill="hold"/>
                                        <p:tgtEl>
                                          <p:spTgt spid="27"/>
                                        </p:tgtEl>
                                        <p:attrNameLst>
                                          <p:attrName>ppt_y</p:attrName>
                                        </p:attrNameLst>
                                      </p:cBhvr>
                                      <p:tavLst>
                                        <p:tav tm="0">
                                          <p:val>
                                            <p:strVal val="#ppt_y"/>
                                          </p:val>
                                        </p:tav>
                                        <p:tav tm="100000">
                                          <p:val>
                                            <p:strVal val="#ppt_y"/>
                                          </p:val>
                                        </p:tav>
                                      </p:tavLst>
                                    </p:anim>
                                  </p:childTnLst>
                                </p:cTn>
                              </p:par>
                            </p:childTnLst>
                          </p:cTn>
                        </p:par>
                        <p:par>
                          <p:cTn id="119" fill="hold">
                            <p:stCondLst>
                              <p:cond delay="9000"/>
                            </p:stCondLst>
                            <p:childTnLst>
                              <p:par>
                                <p:cTn id="120" presetID="53" presetClass="entr" presetSubtype="16" fill="hold" grpId="0" nodeType="afterEffect">
                                  <p:stCondLst>
                                    <p:cond delay="0"/>
                                  </p:stCondLst>
                                  <p:childTnLst>
                                    <p:set>
                                      <p:cBhvr>
                                        <p:cTn id="121" dur="1" fill="hold">
                                          <p:stCondLst>
                                            <p:cond delay="0"/>
                                          </p:stCondLst>
                                        </p:cTn>
                                        <p:tgtEl>
                                          <p:spTgt spid="28"/>
                                        </p:tgtEl>
                                        <p:attrNameLst>
                                          <p:attrName>style.visibility</p:attrName>
                                        </p:attrNameLst>
                                      </p:cBhvr>
                                      <p:to>
                                        <p:strVal val="visible"/>
                                      </p:to>
                                    </p:set>
                                    <p:anim calcmode="lin" valueType="num">
                                      <p:cBhvr>
                                        <p:cTn id="122" dur="500" fill="hold"/>
                                        <p:tgtEl>
                                          <p:spTgt spid="28"/>
                                        </p:tgtEl>
                                        <p:attrNameLst>
                                          <p:attrName>ppt_w</p:attrName>
                                        </p:attrNameLst>
                                      </p:cBhvr>
                                      <p:tavLst>
                                        <p:tav tm="0">
                                          <p:val>
                                            <p:fltVal val="0"/>
                                          </p:val>
                                        </p:tav>
                                        <p:tav tm="100000">
                                          <p:val>
                                            <p:strVal val="#ppt_w"/>
                                          </p:val>
                                        </p:tav>
                                      </p:tavLst>
                                    </p:anim>
                                    <p:anim calcmode="lin" valueType="num">
                                      <p:cBhvr>
                                        <p:cTn id="123" dur="500" fill="hold"/>
                                        <p:tgtEl>
                                          <p:spTgt spid="28"/>
                                        </p:tgtEl>
                                        <p:attrNameLst>
                                          <p:attrName>ppt_h</p:attrName>
                                        </p:attrNameLst>
                                      </p:cBhvr>
                                      <p:tavLst>
                                        <p:tav tm="0">
                                          <p:val>
                                            <p:fltVal val="0"/>
                                          </p:val>
                                        </p:tav>
                                        <p:tav tm="100000">
                                          <p:val>
                                            <p:strVal val="#ppt_h"/>
                                          </p:val>
                                        </p:tav>
                                      </p:tavLst>
                                    </p:anim>
                                    <p:animEffect transition="in" filter="fade">
                                      <p:cBhvr>
                                        <p:cTn id="124" dur="500"/>
                                        <p:tgtEl>
                                          <p:spTgt spid="28"/>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9500"/>
                            </p:stCondLst>
                            <p:childTnLst>
                              <p:par>
                                <p:cTn id="131" presetID="22" presetClass="entr" presetSubtype="1" fill="hold" grpId="0" nodeType="afterEffect">
                                  <p:stCondLst>
                                    <p:cond delay="0"/>
                                  </p:stCondLst>
                                  <p:childTnLst>
                                    <p:set>
                                      <p:cBhvr>
                                        <p:cTn id="132" dur="1" fill="hold">
                                          <p:stCondLst>
                                            <p:cond delay="0"/>
                                          </p:stCondLst>
                                        </p:cTn>
                                        <p:tgtEl>
                                          <p:spTgt spid="35"/>
                                        </p:tgtEl>
                                        <p:attrNameLst>
                                          <p:attrName>style.visibility</p:attrName>
                                        </p:attrNameLst>
                                      </p:cBhvr>
                                      <p:to>
                                        <p:strVal val="visible"/>
                                      </p:to>
                                    </p:set>
                                    <p:animEffect transition="in" filter="wipe(up)">
                                      <p:cBhvr>
                                        <p:cTn id="1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6" grpId="0" animBg="1"/>
      <p:bldP spid="18" grpId="0" animBg="1"/>
      <p:bldP spid="19" grpId="0" animBg="1"/>
      <p:bldP spid="21" grpId="0" animBg="1"/>
      <p:bldP spid="22" grpId="0" animBg="1"/>
      <p:bldP spid="24" grpId="0" animBg="1"/>
      <p:bldP spid="25" grpId="0" animBg="1"/>
      <p:bldP spid="27" grpId="0" animBg="1"/>
      <p:bldP spid="28" grpId="0" animBg="1"/>
      <p:bldP spid="30" grpId="0" animBg="1"/>
      <p:bldP spid="31" grpId="0" animBg="1"/>
      <p:bldP spid="32" grpId="0"/>
      <p:bldP spid="33" grpId="0"/>
      <p:bldP spid="34" grpId="0"/>
      <p:bldP spid="35" grpId="0"/>
      <p:bldP spid="36" grpId="0"/>
      <p:bldP spid="37" grpId="0"/>
      <p:bldP spid="38" grpId="0" animBg="1"/>
      <p:bldP spid="39" grpId="0" animBg="1"/>
      <p:bldP spid="40" grpId="0" animBg="1"/>
      <p:bldP spid="41" grpId="0" animBg="1"/>
      <p:bldP spid="42" grpId="0" animBg="1"/>
      <p:bldP spid="4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solidFill>
                  <a:schemeClr val="bg2">
                    <a:lumMod val="25000"/>
                  </a:schemeClr>
                </a:solidFill>
                <a:latin typeface="Candara" panose="020E0502030303020204" pitchFamily="34" charset="0"/>
              </a:rPr>
              <a:t>Allowed Actions:</a:t>
            </a:r>
          </a:p>
          <a:p>
            <a:r>
              <a:rPr lang="en-US" sz="1600" dirty="0">
                <a:solidFill>
                  <a:schemeClr val="bg2">
                    <a:lumMod val="25000"/>
                  </a:schemeClr>
                </a:solidFill>
                <a:latin typeface="Candara" panose="020E0502030303020204" pitchFamily="34" charset="0"/>
              </a:rPr>
              <a:t>You are free to use for school, personal or business presentations. Just delete this slide and edit or delete other slides to fit your needs. No fees, no royalties, just free PowerPoint Templates for you to use as you wish. If you are an educator and would like to have your classes use our templates, we have a PowerPoint you can use to guide them through usage of our site, and modification of our templates. This PowerPoint is available for download on all our templates pages, in the right sidebar (scroll down about halfway).</a:t>
            </a:r>
          </a:p>
          <a:p>
            <a:r>
              <a:rPr lang="en-US" sz="2000" b="1" u="sng" dirty="0">
                <a:solidFill>
                  <a:schemeClr val="bg2">
                    <a:lumMod val="25000"/>
                  </a:schemeClr>
                </a:solidFill>
                <a:latin typeface="Candara" panose="020E0502030303020204" pitchFamily="34" charset="0"/>
              </a:rPr>
              <a:t>Not Allowed:</a:t>
            </a:r>
          </a:p>
          <a:p>
            <a:r>
              <a:rPr lang="en-US" sz="1600" dirty="0">
                <a:solidFill>
                  <a:schemeClr val="bg2">
                    <a:lumMod val="25000"/>
                  </a:schemeClr>
                </a:solidFill>
                <a:latin typeface="Candara" panose="020E0502030303020204" pitchFamily="34" charset="0"/>
              </a:rPr>
              <a:t>You are not authorized to redistribute in any manner. Even if you edit this document, it will still contain our hidden copyright watermark. As long as any product contains our hidden watermark, it is considered our intellectual property, with full protections under the law. If you are an educator, you are free to download and provide to your class as needed, at your discretion. </a:t>
            </a:r>
          </a:p>
          <a:p>
            <a:r>
              <a:rPr lang="en-US" sz="2000" b="1" u="sng" dirty="0">
                <a:solidFill>
                  <a:schemeClr val="bg2">
                    <a:lumMod val="25000"/>
                  </a:schemeClr>
                </a:solidFill>
                <a:latin typeface="Candara" panose="020E0502030303020204" pitchFamily="34" charset="0"/>
              </a:rPr>
              <a:t>Image Usage Rights:</a:t>
            </a:r>
          </a:p>
          <a:p>
            <a:r>
              <a:rPr lang="en-US" sz="1600" dirty="0">
                <a:solidFill>
                  <a:schemeClr val="bg2">
                    <a:lumMod val="25000"/>
                  </a:schemeClr>
                </a:solidFill>
                <a:latin typeface="Candara" panose="020E0502030303020204" pitchFamily="34" charset="0"/>
              </a:rPr>
              <a:t>Most of our images are licensed through Shutterstock, for use within our PowerPoint Templates only. You are free to modify and transfer photos between our templates, but use outside our templates could constitute a copyright violation. By providing these PowerPoint Templates to you, we are not transferring any of our licensing of images to be used outside these templates.</a:t>
            </a:r>
          </a:p>
        </p:txBody>
      </p:sp>
      <p:sp>
        <p:nvSpPr>
          <p:cNvPr id="2" name="Title 1"/>
          <p:cNvSpPr>
            <a:spLocks noGrp="1"/>
          </p:cNvSpPr>
          <p:nvPr>
            <p:ph type="title" idx="4294967295"/>
          </p:nvPr>
        </p:nvSpPr>
        <p:spPr>
          <a:xfrm>
            <a:off x="3006968" y="366713"/>
            <a:ext cx="6277709" cy="712787"/>
          </a:xfrm>
        </p:spPr>
        <p:txBody>
          <a:bodyPr>
            <a:normAutofit/>
          </a:bodyPr>
          <a:lstStyle/>
          <a:p>
            <a:pPr algn="ctr"/>
            <a:r>
              <a:rPr lang="en-US" sz="3200" dirty="0">
                <a:solidFill>
                  <a:schemeClr val="bg2">
                    <a:lumMod val="25000"/>
                  </a:schemeClr>
                </a:solidFill>
                <a:latin typeface="Candara" panose="020E0502030303020204" pitchFamily="34" charset="0"/>
              </a:rPr>
              <a:t>Copyright Notice</a:t>
            </a:r>
          </a:p>
        </p:txBody>
      </p:sp>
      <p:sp>
        <p:nvSpPr>
          <p:cNvPr id="5" name="TextBox 4"/>
          <p:cNvSpPr txBox="1"/>
          <p:nvPr/>
        </p:nvSpPr>
        <p:spPr>
          <a:xfrm>
            <a:off x="3913433" y="1197770"/>
            <a:ext cx="4365133" cy="461665"/>
          </a:xfrm>
          <a:prstGeom prst="rect">
            <a:avLst/>
          </a:prstGeom>
          <a:solidFill>
            <a:srgbClr val="FF0000"/>
          </a:solidFill>
          <a:ln w="12700">
            <a:solidFill>
              <a:schemeClr val="tx1"/>
            </a:solidFill>
          </a:ln>
        </p:spPr>
        <p:txBody>
          <a:bodyPr wrap="square" rtlCol="0">
            <a:spAutoFit/>
          </a:bodyPr>
          <a:lstStyle/>
          <a:p>
            <a:pPr algn="ctr"/>
            <a:r>
              <a:rPr lang="en-US" sz="2400" dirty="0"/>
              <a:t>© 2015-2017 sage-fox.com</a:t>
            </a:r>
          </a:p>
        </p:txBody>
      </p:sp>
    </p:spTree>
    <p:extLst>
      <p:ext uri="{BB962C8B-B14F-4D97-AF65-F5344CB8AC3E}">
        <p14:creationId xmlns:p14="http://schemas.microsoft.com/office/powerpoint/2010/main" val="2481514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6871"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solidFill>
                  <a:schemeClr val="bg2">
                    <a:lumMod val="25000"/>
                  </a:schemeClr>
                </a:solidFill>
                <a:latin typeface="Candara" panose="020E0502030303020204" pitchFamily="34" charset="0"/>
              </a:rPr>
              <a:t>Background Images:</a:t>
            </a:r>
          </a:p>
          <a:p>
            <a:r>
              <a:rPr lang="en-US" sz="1600" dirty="0">
                <a:solidFill>
                  <a:schemeClr val="bg2">
                    <a:lumMod val="25000"/>
                  </a:schemeClr>
                </a:solidFill>
                <a:latin typeface="Candara" panose="020E0502030303020204" pitchFamily="34" charset="0"/>
              </a:rPr>
              <a:t>Many of our slides have background images, which you may want to replace or remove to fit your needs. To modify, right click the slide (in the left preview panel) and choose “format background” from the dropdown menu. A “format background” screen will open to the right of the slide. To replace image, choose “file” from the insert section to browse your computer, or “online” to search the internet.</a:t>
            </a:r>
          </a:p>
          <a:p>
            <a:r>
              <a:rPr lang="en-US" sz="2000" b="1" u="sng" dirty="0">
                <a:solidFill>
                  <a:schemeClr val="bg2">
                    <a:lumMod val="25000"/>
                  </a:schemeClr>
                </a:solidFill>
                <a:latin typeface="Candara" panose="020E0502030303020204" pitchFamily="34" charset="0"/>
              </a:rPr>
              <a:t>Changing Image Elements :</a:t>
            </a:r>
          </a:p>
          <a:p>
            <a:r>
              <a:rPr lang="en-US" sz="1600" dirty="0">
                <a:solidFill>
                  <a:schemeClr val="bg2">
                    <a:lumMod val="25000"/>
                  </a:schemeClr>
                </a:solidFill>
                <a:latin typeface="Candara" panose="020E0502030303020204" pitchFamily="34" charset="0"/>
              </a:rPr>
              <a:t>Simply right click the image and choose the “change picture” option, and it will give you options to browse your computer or search online. Some images will not allow the “change picture” option, for these right click anywhere within the image, then choose “format picture” from the drop down menu. Click the “fill” icon in the right screen, then click the File button to browse and find your image.</a:t>
            </a:r>
          </a:p>
          <a:p>
            <a:r>
              <a:rPr lang="en-US" sz="2000" b="1" u="sng" dirty="0">
                <a:solidFill>
                  <a:schemeClr val="bg2">
                    <a:lumMod val="25000"/>
                  </a:schemeClr>
                </a:solidFill>
                <a:latin typeface="Candara" panose="020E0502030303020204" pitchFamily="34" charset="0"/>
              </a:rPr>
              <a:t>Color Transparency Screen:</a:t>
            </a:r>
          </a:p>
          <a:p>
            <a:r>
              <a:rPr lang="en-US" sz="1600" dirty="0">
                <a:solidFill>
                  <a:schemeClr val="bg2">
                    <a:lumMod val="25000"/>
                  </a:schemeClr>
                </a:solidFill>
                <a:latin typeface="Candara" panose="020E0502030303020204" pitchFamily="34" charset="0"/>
              </a:rPr>
              <a:t>Many of our slides have colored screen with varying transparency levels to allow a background image to be used, and still allow page content to be easily seen. Without this screen, background images could be too distracting, making content harder to discern, taking the focus away from the presentation. To modify color, change transparency, or remove this screen, you will have to go to the master screen, then edit or delete this screen on the first Master Slide.</a:t>
            </a:r>
          </a:p>
          <a:p>
            <a:r>
              <a:rPr lang="en-US" sz="1600" dirty="0">
                <a:solidFill>
                  <a:schemeClr val="bg2">
                    <a:lumMod val="25000"/>
                  </a:schemeClr>
                </a:solidFill>
                <a:latin typeface="Candara" panose="020E0502030303020204" pitchFamily="34" charset="0"/>
              </a:rPr>
              <a:t>On the first master slide, right click the screen. Then choose ‘format shape” from the dropdown box. You will now see a color selector box and transparency options to the right. Make changes to get the desired results you are looking for. If you want to just remove this screen, choose “cut” from the dropdown menu when you right click it.</a:t>
            </a:r>
          </a:p>
        </p:txBody>
      </p:sp>
      <p:sp>
        <p:nvSpPr>
          <p:cNvPr id="2" name="Title 1"/>
          <p:cNvSpPr>
            <a:spLocks noGrp="1"/>
          </p:cNvSpPr>
          <p:nvPr>
            <p:ph type="title" idx="4294967295"/>
          </p:nvPr>
        </p:nvSpPr>
        <p:spPr>
          <a:xfrm>
            <a:off x="3640014" y="365125"/>
            <a:ext cx="5011617" cy="712788"/>
          </a:xfrm>
        </p:spPr>
        <p:txBody>
          <a:bodyPr>
            <a:normAutofit/>
          </a:bodyPr>
          <a:lstStyle/>
          <a:p>
            <a:pPr algn="ctr"/>
            <a:r>
              <a:rPr lang="en-US" sz="3200" dirty="0">
                <a:solidFill>
                  <a:schemeClr val="bg2">
                    <a:lumMod val="25000"/>
                  </a:schemeClr>
                </a:solidFill>
                <a:latin typeface="Candara" panose="020E0502030303020204" pitchFamily="34" charset="0"/>
              </a:rPr>
              <a:t>Image Tips</a:t>
            </a:r>
          </a:p>
        </p:txBody>
      </p:sp>
    </p:spTree>
    <p:extLst>
      <p:ext uri="{BB962C8B-B14F-4D97-AF65-F5344CB8AC3E}">
        <p14:creationId xmlns:p14="http://schemas.microsoft.com/office/powerpoint/2010/main" val="3787230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solidFill>
                  <a:schemeClr val="bg2">
                    <a:lumMod val="25000"/>
                  </a:schemeClr>
                </a:solidFill>
                <a:latin typeface="Candara" panose="020E0502030303020204" pitchFamily="34" charset="0"/>
              </a:rPr>
              <a:t>Animations:</a:t>
            </a:r>
          </a:p>
          <a:p>
            <a:r>
              <a:rPr lang="en-US" sz="1600" dirty="0">
                <a:solidFill>
                  <a:schemeClr val="bg2">
                    <a:lumMod val="25000"/>
                  </a:schemeClr>
                </a:solidFill>
                <a:latin typeface="Candara" panose="020E0502030303020204" pitchFamily="34" charset="0"/>
              </a:rPr>
              <a:t>Many of our slides have animations. You can edit properties of each by navigating to the “Animations” tab, then selecting each object and modifying to your desired effects. To completely REMOVE all animations on a slide,  navigate to a slide and click anywhere within that slide, then on your keyboard hit CTRL + A (this will highlight all elements). Now click the “none” option from the animation menu, and all animations will now be gone.</a:t>
            </a:r>
          </a:p>
          <a:p>
            <a:endParaRPr lang="en-US" dirty="0">
              <a:solidFill>
                <a:schemeClr val="bg2">
                  <a:lumMod val="25000"/>
                </a:schemeClr>
              </a:solidFill>
              <a:latin typeface="Candara" panose="020E0502030303020204" pitchFamily="34" charset="0"/>
            </a:endParaRPr>
          </a:p>
          <a:p>
            <a:r>
              <a:rPr lang="en-US" sz="2000" b="1" u="sng" dirty="0">
                <a:solidFill>
                  <a:schemeClr val="bg2">
                    <a:lumMod val="25000"/>
                  </a:schemeClr>
                </a:solidFill>
                <a:latin typeface="Candara" panose="020E0502030303020204" pitchFamily="34" charset="0"/>
              </a:rPr>
              <a:t>Slide Pause:</a:t>
            </a:r>
          </a:p>
          <a:p>
            <a:r>
              <a:rPr lang="en-US" sz="1600" dirty="0">
                <a:solidFill>
                  <a:schemeClr val="bg2">
                    <a:lumMod val="25000"/>
                  </a:schemeClr>
                </a:solidFill>
                <a:latin typeface="Candara" panose="020E0502030303020204" pitchFamily="34" charset="0"/>
              </a:rPr>
              <a:t>Sometimes you may want a slide pause… example, you want each bullet point to load, and be able to talk about before moving to the next. To do this, select the element that you want delayed, then in the toolbar above change “ After previous” to “on click”. Now the slide will stop before that element, and will not proceed until you hit the next button. </a:t>
            </a:r>
          </a:p>
          <a:p>
            <a:endParaRPr lang="en-US" sz="1600" dirty="0">
              <a:solidFill>
                <a:schemeClr val="bg2">
                  <a:lumMod val="25000"/>
                </a:schemeClr>
              </a:solidFill>
              <a:latin typeface="Candara" panose="020E0502030303020204" pitchFamily="34" charset="0"/>
            </a:endParaRPr>
          </a:p>
          <a:p>
            <a:r>
              <a:rPr lang="en-US" sz="2000" b="1" u="sng" dirty="0">
                <a:solidFill>
                  <a:schemeClr val="bg2">
                    <a:lumMod val="25000"/>
                  </a:schemeClr>
                </a:solidFill>
                <a:latin typeface="Candara" panose="020E0502030303020204" pitchFamily="34" charset="0"/>
              </a:rPr>
              <a:t>Animation Changes:</a:t>
            </a:r>
          </a:p>
          <a:p>
            <a:r>
              <a:rPr lang="en-US" sz="1600" dirty="0">
                <a:solidFill>
                  <a:schemeClr val="bg2">
                    <a:lumMod val="25000"/>
                  </a:schemeClr>
                </a:solidFill>
                <a:latin typeface="Candara" panose="020E0502030303020204" pitchFamily="34" charset="0"/>
              </a:rPr>
              <a:t>To speed up, slow down, or change animation effect, click the element you want changed. In the toolbar above change the duration up or down, or select the desired transition. This must be completed for each element on the page that you want changed.</a:t>
            </a:r>
          </a:p>
          <a:p>
            <a:endParaRPr lang="en-US" dirty="0">
              <a:solidFill>
                <a:schemeClr val="bg2">
                  <a:lumMod val="25000"/>
                </a:schemeClr>
              </a:solidFill>
              <a:latin typeface="Candara" panose="020E0502030303020204" pitchFamily="34" charset="0"/>
            </a:endParaRPr>
          </a:p>
          <a:p>
            <a:r>
              <a:rPr lang="en-US" sz="2000" b="1" u="sng" dirty="0">
                <a:solidFill>
                  <a:schemeClr val="bg2">
                    <a:lumMod val="25000"/>
                  </a:schemeClr>
                </a:solidFill>
                <a:latin typeface="Candara" panose="020E0502030303020204" pitchFamily="34" charset="0"/>
              </a:rPr>
              <a:t>Transitions:</a:t>
            </a:r>
          </a:p>
          <a:p>
            <a:r>
              <a:rPr lang="en-US" sz="1600" dirty="0">
                <a:solidFill>
                  <a:schemeClr val="bg2">
                    <a:lumMod val="25000"/>
                  </a:schemeClr>
                </a:solidFill>
                <a:latin typeface="Candara" panose="020E0502030303020204" pitchFamily="34" charset="0"/>
              </a:rPr>
              <a:t>Some of our templates have transitions (graphic effects on slide change). To see if a template has transitions or how it would look in presentation mode, click the View&gt;Reading View options on the menu above. If you want to add, remove or modify transitions, click the slide, then click the Transitions tab at top of page. Select “none” to remove, or select the appropriate effect to add/modify. This must be done to each slide, as changes only affect the slide you are currently working on.</a:t>
            </a:r>
          </a:p>
        </p:txBody>
      </p:sp>
      <p:sp>
        <p:nvSpPr>
          <p:cNvPr id="2" name="Title 1"/>
          <p:cNvSpPr>
            <a:spLocks noGrp="1"/>
          </p:cNvSpPr>
          <p:nvPr>
            <p:ph type="title" idx="4294967295"/>
          </p:nvPr>
        </p:nvSpPr>
        <p:spPr>
          <a:xfrm>
            <a:off x="2910254" y="365125"/>
            <a:ext cx="6427177" cy="712788"/>
          </a:xfrm>
        </p:spPr>
        <p:txBody>
          <a:bodyPr>
            <a:normAutofit/>
          </a:bodyPr>
          <a:lstStyle/>
          <a:p>
            <a:pPr algn="ctr"/>
            <a:r>
              <a:rPr lang="en-US" sz="3200" dirty="0">
                <a:solidFill>
                  <a:schemeClr val="bg2">
                    <a:lumMod val="25000"/>
                  </a:schemeClr>
                </a:solidFill>
                <a:latin typeface="Candara" panose="020E0502030303020204" pitchFamily="34" charset="0"/>
              </a:rPr>
              <a:t>Transition &amp; Animation</a:t>
            </a:r>
            <a:r>
              <a:rPr lang="en-US" sz="3200" baseline="0" dirty="0">
                <a:solidFill>
                  <a:schemeClr val="bg2">
                    <a:lumMod val="25000"/>
                  </a:schemeClr>
                </a:solidFill>
                <a:latin typeface="Candara" panose="020E0502030303020204" pitchFamily="34" charset="0"/>
              </a:rPr>
              <a:t> Tips</a:t>
            </a:r>
            <a:endParaRPr lang="en-US" sz="3200" dirty="0">
              <a:solidFill>
                <a:schemeClr val="bg2">
                  <a:lumMod val="25000"/>
                </a:schemeClr>
              </a:solidFill>
              <a:latin typeface="Candara" panose="020E0502030303020204" pitchFamily="34" charset="0"/>
            </a:endParaRPr>
          </a:p>
        </p:txBody>
      </p:sp>
    </p:spTree>
    <p:extLst>
      <p:ext uri="{BB962C8B-B14F-4D97-AF65-F5344CB8AC3E}">
        <p14:creationId xmlns:p14="http://schemas.microsoft.com/office/powerpoint/2010/main" val="3562819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lumMod val="25000"/>
                </a:schemeClr>
              </a:solidFill>
            </a:endParaRPr>
          </a:p>
          <a:p>
            <a:endParaRPr lang="en-US" sz="2400" dirty="0">
              <a:solidFill>
                <a:schemeClr val="bg2">
                  <a:lumMod val="25000"/>
                </a:schemeClr>
              </a:solidFill>
            </a:endParaRPr>
          </a:p>
          <a:p>
            <a:r>
              <a:rPr lang="en-US" sz="1600" dirty="0">
                <a:solidFill>
                  <a:schemeClr val="bg2">
                    <a:lumMod val="25000"/>
                  </a:schemeClr>
                </a:solidFill>
                <a:latin typeface="Candara" panose="020E0502030303020204" pitchFamily="34" charset="0"/>
              </a:rPr>
              <a:t>We are a free service, and we will never ask for money. We do however ask that you support us by letting others know about our free service. We maintain operations through advertisements on the site, so the more people who visit our site, the easier it will be for us to maintain costs for servers, continue new development, etc. </a:t>
            </a:r>
          </a:p>
          <a:p>
            <a:endParaRPr lang="en-US" sz="1600" dirty="0">
              <a:solidFill>
                <a:schemeClr val="bg2">
                  <a:lumMod val="25000"/>
                </a:schemeClr>
              </a:solidFill>
              <a:latin typeface="Candara" panose="020E0502030303020204" pitchFamily="34" charset="0"/>
            </a:endParaRPr>
          </a:p>
          <a:p>
            <a:r>
              <a:rPr lang="en-US" sz="1600" dirty="0">
                <a:solidFill>
                  <a:schemeClr val="bg2">
                    <a:lumMod val="25000"/>
                  </a:schemeClr>
                </a:solidFill>
                <a:latin typeface="Candara" panose="020E0502030303020204" pitchFamily="34" charset="0"/>
              </a:rPr>
              <a:t>There are many ways to help get the word out:</a:t>
            </a:r>
          </a:p>
          <a:p>
            <a:pPr marL="457200" indent="-457200">
              <a:buAutoNum type="arabicParenR"/>
            </a:pPr>
            <a:r>
              <a:rPr lang="en-US" sz="1600" dirty="0">
                <a:solidFill>
                  <a:schemeClr val="bg2">
                    <a:lumMod val="25000"/>
                  </a:schemeClr>
                </a:solidFill>
                <a:latin typeface="Candara" panose="020E0502030303020204" pitchFamily="34" charset="0"/>
              </a:rPr>
              <a:t>Social media likes and shares.</a:t>
            </a:r>
          </a:p>
          <a:p>
            <a:pPr marL="457200" indent="-457200">
              <a:buAutoNum type="arabicParenR"/>
            </a:pPr>
            <a:r>
              <a:rPr lang="en-US" sz="1600" dirty="0">
                <a:solidFill>
                  <a:schemeClr val="bg2">
                    <a:lumMod val="25000"/>
                  </a:schemeClr>
                </a:solidFill>
                <a:latin typeface="Candara" panose="020E0502030303020204" pitchFamily="34" charset="0"/>
              </a:rPr>
              <a:t>Forum posts in communities you are already members (please do not spam).</a:t>
            </a:r>
          </a:p>
          <a:p>
            <a:pPr marL="457200" indent="-457200">
              <a:buAutoNum type="arabicParenR"/>
            </a:pPr>
            <a:r>
              <a:rPr lang="en-US" sz="1600" dirty="0">
                <a:solidFill>
                  <a:schemeClr val="bg2">
                    <a:lumMod val="25000"/>
                  </a:schemeClr>
                </a:solidFill>
                <a:latin typeface="Candara" panose="020E0502030303020204" pitchFamily="34" charset="0"/>
              </a:rPr>
              <a:t>Telling classmates, teachers, coworkers about our PowerPoint Templates.</a:t>
            </a:r>
          </a:p>
          <a:p>
            <a:pPr marL="457200" indent="-457200">
              <a:buAutoNum type="arabicParenR"/>
            </a:pPr>
            <a:r>
              <a:rPr lang="en-US" sz="1600" dirty="0">
                <a:solidFill>
                  <a:schemeClr val="bg2">
                    <a:lumMod val="25000"/>
                  </a:schemeClr>
                </a:solidFill>
                <a:latin typeface="Candara" panose="020E0502030303020204" pitchFamily="34" charset="0"/>
              </a:rPr>
              <a:t>Placing one of our banners on your website, blog, etc.</a:t>
            </a:r>
          </a:p>
          <a:p>
            <a:endParaRPr lang="en-US" sz="1600" dirty="0">
              <a:solidFill>
                <a:schemeClr val="bg2">
                  <a:lumMod val="25000"/>
                </a:schemeClr>
              </a:solidFill>
              <a:latin typeface="Candara" panose="020E0502030303020204" pitchFamily="34" charset="0"/>
            </a:endParaRPr>
          </a:p>
          <a:p>
            <a:r>
              <a:rPr lang="en-US" sz="1600" dirty="0">
                <a:solidFill>
                  <a:schemeClr val="bg2">
                    <a:lumMod val="25000"/>
                  </a:schemeClr>
                </a:solidFill>
                <a:latin typeface="Candara" panose="020E0502030303020204" pitchFamily="34" charset="0"/>
              </a:rPr>
              <a:t>Note: If you click the “site pages” menu on our website, you will see a “link to us” page, which contains various banners and codes for you to easily insert text or image links into forums, websites, etc.</a:t>
            </a:r>
          </a:p>
          <a:p>
            <a:endParaRPr lang="en-US" dirty="0">
              <a:solidFill>
                <a:schemeClr val="bg2">
                  <a:lumMod val="25000"/>
                </a:schemeClr>
              </a:solidFill>
            </a:endParaRPr>
          </a:p>
        </p:txBody>
      </p:sp>
      <p:sp>
        <p:nvSpPr>
          <p:cNvPr id="2" name="Title 1"/>
          <p:cNvSpPr>
            <a:spLocks noGrp="1"/>
          </p:cNvSpPr>
          <p:nvPr>
            <p:ph type="title" idx="4294967295"/>
          </p:nvPr>
        </p:nvSpPr>
        <p:spPr>
          <a:xfrm>
            <a:off x="2215661" y="444256"/>
            <a:ext cx="6585439" cy="712788"/>
          </a:xfrm>
        </p:spPr>
        <p:txBody>
          <a:bodyPr>
            <a:normAutofit/>
          </a:bodyPr>
          <a:lstStyle/>
          <a:p>
            <a:pPr algn="ctr"/>
            <a:r>
              <a:rPr lang="en-US" sz="2400" dirty="0">
                <a:solidFill>
                  <a:schemeClr val="bg2">
                    <a:lumMod val="25000"/>
                  </a:schemeClr>
                </a:solidFill>
                <a:latin typeface="Candara" panose="020E0502030303020204" pitchFamily="34" charset="0"/>
              </a:rPr>
              <a:t>Please Support SageFox Free</a:t>
            </a:r>
            <a:r>
              <a:rPr lang="en-US" sz="2400" baseline="0" dirty="0">
                <a:solidFill>
                  <a:schemeClr val="bg2">
                    <a:lumMod val="25000"/>
                  </a:schemeClr>
                </a:solidFill>
                <a:latin typeface="Candara" panose="020E0502030303020204" pitchFamily="34" charset="0"/>
              </a:rPr>
              <a:t> PowerPoint</a:t>
            </a:r>
            <a:endParaRPr lang="en-US" sz="2400" dirty="0">
              <a:solidFill>
                <a:schemeClr val="bg2">
                  <a:lumMod val="25000"/>
                </a:schemeClr>
              </a:solidFill>
              <a:latin typeface="Candara" panose="020E0502030303020204" pitchFamily="34" charset="0"/>
            </a:endParaRPr>
          </a:p>
        </p:txBody>
      </p:sp>
    </p:spTree>
    <p:extLst>
      <p:ext uri="{BB962C8B-B14F-4D97-AF65-F5344CB8AC3E}">
        <p14:creationId xmlns:p14="http://schemas.microsoft.com/office/powerpoint/2010/main" val="3215753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6" name="Teardrop 45"/>
          <p:cNvSpPr/>
          <p:nvPr/>
        </p:nvSpPr>
        <p:spPr>
          <a:xfrm rot="2720395">
            <a:off x="8353048" y="1985958"/>
            <a:ext cx="2492136" cy="2500525"/>
          </a:xfrm>
          <a:prstGeom prst="teardrop">
            <a:avLst/>
          </a:prstGeom>
          <a:solidFill>
            <a:srgbClr val="D3413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ardrop 44"/>
          <p:cNvSpPr/>
          <p:nvPr/>
        </p:nvSpPr>
        <p:spPr>
          <a:xfrm rot="2720395">
            <a:off x="5889017" y="2014117"/>
            <a:ext cx="2492136" cy="2500525"/>
          </a:xfrm>
          <a:prstGeom prst="teardrop">
            <a:avLst/>
          </a:prstGeom>
          <a:solidFill>
            <a:srgbClr val="EF9D27"/>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ardrop 43"/>
          <p:cNvSpPr/>
          <p:nvPr/>
        </p:nvSpPr>
        <p:spPr>
          <a:xfrm rot="2720395">
            <a:off x="3327065" y="1999820"/>
            <a:ext cx="2492136" cy="2500525"/>
          </a:xfrm>
          <a:prstGeom prst="teardrop">
            <a:avLst/>
          </a:prstGeom>
          <a:solidFill>
            <a:srgbClr val="189A8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ardrop 10"/>
          <p:cNvSpPr/>
          <p:nvPr/>
        </p:nvSpPr>
        <p:spPr>
          <a:xfrm rot="2720395">
            <a:off x="817719" y="1990326"/>
            <a:ext cx="2492136" cy="2500525"/>
          </a:xfrm>
          <a:prstGeom prst="teardrop">
            <a:avLst/>
          </a:prstGeom>
          <a:solidFill>
            <a:srgbClr val="34738D"/>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41511" y="258228"/>
            <a:ext cx="5508978" cy="1046440"/>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a:p>
            <a:pPr algn="ctr"/>
            <a:r>
              <a:rPr lang="en-US" dirty="0">
                <a:solidFill>
                  <a:srgbClr val="4C4F54"/>
                </a:solidFill>
                <a:latin typeface="Candara" panose="020E0502030303020204" pitchFamily="34" charset="0"/>
              </a:rPr>
              <a:t>Your Subtitle</a:t>
            </a:r>
          </a:p>
        </p:txBody>
      </p:sp>
      <p:sp>
        <p:nvSpPr>
          <p:cNvPr id="26" name="TextBox 25"/>
          <p:cNvSpPr txBox="1"/>
          <p:nvPr/>
        </p:nvSpPr>
        <p:spPr>
          <a:xfrm>
            <a:off x="996030" y="4705209"/>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34738D"/>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27" name="TextBox 26"/>
          <p:cNvSpPr txBox="1"/>
          <p:nvPr/>
        </p:nvSpPr>
        <p:spPr>
          <a:xfrm>
            <a:off x="3446798" y="4705209"/>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189A80"/>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28" name="TextBox 27"/>
          <p:cNvSpPr txBox="1"/>
          <p:nvPr/>
        </p:nvSpPr>
        <p:spPr>
          <a:xfrm>
            <a:off x="6030484" y="4705209"/>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EF9D2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29" name="TextBox 28"/>
          <p:cNvSpPr txBox="1"/>
          <p:nvPr/>
        </p:nvSpPr>
        <p:spPr>
          <a:xfrm>
            <a:off x="8614170" y="4705208"/>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grpSp>
        <p:nvGrpSpPr>
          <p:cNvPr id="31" name="Group 30"/>
          <p:cNvGrpSpPr>
            <a:grpSpLocks noChangeAspect="1"/>
          </p:cNvGrpSpPr>
          <p:nvPr/>
        </p:nvGrpSpPr>
        <p:grpSpPr>
          <a:xfrm>
            <a:off x="9330885" y="2979582"/>
            <a:ext cx="640080" cy="489120"/>
            <a:chOff x="1201738" y="1511300"/>
            <a:chExt cx="168275" cy="128588"/>
          </a:xfrm>
          <a:solidFill>
            <a:schemeClr val="bg1"/>
          </a:solidFill>
          <a:effectLst>
            <a:outerShdw blurRad="50800" dist="38100" dir="2700000" algn="tl" rotWithShape="0">
              <a:prstClr val="black">
                <a:alpha val="40000"/>
              </a:prstClr>
            </a:outerShdw>
          </a:effectLst>
        </p:grpSpPr>
        <p:sp>
          <p:nvSpPr>
            <p:cNvPr id="32" name="Freeform 159"/>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solidFill>
              <a:schemeClr val="bg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3" name="Freeform 160"/>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4" name="Freeform 161"/>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35" name="Group 34"/>
          <p:cNvGrpSpPr>
            <a:grpSpLocks noChangeAspect="1"/>
          </p:cNvGrpSpPr>
          <p:nvPr/>
        </p:nvGrpSpPr>
        <p:grpSpPr>
          <a:xfrm>
            <a:off x="4190317" y="2936586"/>
            <a:ext cx="640080" cy="532116"/>
            <a:chOff x="1219200" y="1962150"/>
            <a:chExt cx="131763" cy="109538"/>
          </a:xfrm>
          <a:solidFill>
            <a:schemeClr val="bg1"/>
          </a:solidFill>
          <a:effectLst>
            <a:outerShdw blurRad="50800" dist="38100" dir="2700000" algn="tl" rotWithShape="0">
              <a:prstClr val="black">
                <a:alpha val="40000"/>
              </a:prstClr>
            </a:outerShdw>
          </a:effectLst>
        </p:grpSpPr>
        <p:sp>
          <p:nvSpPr>
            <p:cNvPr id="36" name="Freeform 162"/>
            <p:cNvSpPr>
              <a:spLocks/>
            </p:cNvSpPr>
            <p:nvPr/>
          </p:nvSpPr>
          <p:spPr bwMode="auto">
            <a:xfrm>
              <a:off x="1225550" y="1992313"/>
              <a:ext cx="125413" cy="79375"/>
            </a:xfrm>
            <a:custGeom>
              <a:avLst/>
              <a:gdLst/>
              <a:ahLst/>
              <a:cxnLst>
                <a:cxn ang="0">
                  <a:pos x="0" y="50"/>
                </a:cxn>
                <a:cxn ang="0">
                  <a:pos x="26" y="20"/>
                </a:cxn>
                <a:cxn ang="0">
                  <a:pos x="56" y="24"/>
                </a:cxn>
                <a:cxn ang="0">
                  <a:pos x="79" y="0"/>
                </a:cxn>
                <a:cxn ang="0">
                  <a:pos x="79" y="50"/>
                </a:cxn>
                <a:cxn ang="0">
                  <a:pos x="0" y="50"/>
                </a:cxn>
              </a:cxnLst>
              <a:rect l="0" t="0" r="r" b="b"/>
              <a:pathLst>
                <a:path w="79" h="50">
                  <a:moveTo>
                    <a:pt x="0" y="50"/>
                  </a:moveTo>
                  <a:lnTo>
                    <a:pt x="26" y="20"/>
                  </a:lnTo>
                  <a:lnTo>
                    <a:pt x="56" y="24"/>
                  </a:lnTo>
                  <a:lnTo>
                    <a:pt x="79" y="0"/>
                  </a:lnTo>
                  <a:lnTo>
                    <a:pt x="79" y="50"/>
                  </a:lnTo>
                  <a:lnTo>
                    <a:pt x="0" y="5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7" name="Freeform 163"/>
            <p:cNvSpPr>
              <a:spLocks/>
            </p:cNvSpPr>
            <p:nvPr/>
          </p:nvSpPr>
          <p:spPr bwMode="auto">
            <a:xfrm>
              <a:off x="1219200" y="1962150"/>
              <a:ext cx="131763" cy="109538"/>
            </a:xfrm>
            <a:custGeom>
              <a:avLst/>
              <a:gdLst/>
              <a:ahLst/>
              <a:cxnLst>
                <a:cxn ang="0">
                  <a:pos x="83" y="17"/>
                </a:cxn>
                <a:cxn ang="0">
                  <a:pos x="83" y="0"/>
                </a:cxn>
                <a:cxn ang="0">
                  <a:pos x="67" y="1"/>
                </a:cxn>
                <a:cxn ang="0">
                  <a:pos x="72" y="5"/>
                </a:cxn>
                <a:cxn ang="0">
                  <a:pos x="55" y="28"/>
                </a:cxn>
                <a:cxn ang="0">
                  <a:pos x="25" y="22"/>
                </a:cxn>
                <a:cxn ang="0">
                  <a:pos x="0" y="69"/>
                </a:cxn>
                <a:cxn ang="0">
                  <a:pos x="28" y="33"/>
                </a:cxn>
                <a:cxn ang="0">
                  <a:pos x="58" y="38"/>
                </a:cxn>
                <a:cxn ang="0">
                  <a:pos x="79" y="12"/>
                </a:cxn>
                <a:cxn ang="0">
                  <a:pos x="83" y="17"/>
                </a:cxn>
              </a:cxnLst>
              <a:rect l="0" t="0" r="r" b="b"/>
              <a:pathLst>
                <a:path w="83" h="69">
                  <a:moveTo>
                    <a:pt x="83" y="17"/>
                  </a:moveTo>
                  <a:lnTo>
                    <a:pt x="83" y="0"/>
                  </a:lnTo>
                  <a:lnTo>
                    <a:pt x="67" y="1"/>
                  </a:lnTo>
                  <a:lnTo>
                    <a:pt x="72" y="5"/>
                  </a:lnTo>
                  <a:lnTo>
                    <a:pt x="55" y="28"/>
                  </a:lnTo>
                  <a:lnTo>
                    <a:pt x="25" y="22"/>
                  </a:lnTo>
                  <a:lnTo>
                    <a:pt x="0" y="69"/>
                  </a:lnTo>
                  <a:lnTo>
                    <a:pt x="28" y="33"/>
                  </a:lnTo>
                  <a:lnTo>
                    <a:pt x="58" y="38"/>
                  </a:lnTo>
                  <a:lnTo>
                    <a:pt x="79" y="12"/>
                  </a:lnTo>
                  <a:lnTo>
                    <a:pt x="83" y="17"/>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38" name="Group 37"/>
          <p:cNvGrpSpPr>
            <a:grpSpLocks noChangeAspect="1"/>
          </p:cNvGrpSpPr>
          <p:nvPr/>
        </p:nvGrpSpPr>
        <p:grpSpPr>
          <a:xfrm>
            <a:off x="6843783" y="2960402"/>
            <a:ext cx="597193" cy="569904"/>
            <a:chOff x="1230313" y="2400633"/>
            <a:chExt cx="124415" cy="118730"/>
          </a:xfrm>
          <a:solidFill>
            <a:schemeClr val="bg1"/>
          </a:solidFill>
          <a:effectLst>
            <a:outerShdw blurRad="50800" dist="38100" dir="2700000" algn="tl" rotWithShape="0">
              <a:prstClr val="black">
                <a:alpha val="40000"/>
              </a:prstClr>
            </a:outerShdw>
          </a:effectLst>
        </p:grpSpPr>
        <p:sp>
          <p:nvSpPr>
            <p:cNvPr id="39" name="Freeform 164"/>
            <p:cNvSpPr>
              <a:spLocks/>
            </p:cNvSpPr>
            <p:nvPr/>
          </p:nvSpPr>
          <p:spPr bwMode="auto">
            <a:xfrm>
              <a:off x="1230313" y="2411413"/>
              <a:ext cx="103188" cy="107950"/>
            </a:xfrm>
            <a:custGeom>
              <a:avLst/>
              <a:gdLst/>
              <a:ahLst/>
              <a:cxnLst>
                <a:cxn ang="0">
                  <a:pos x="32" y="33"/>
                </a:cxn>
                <a:cxn ang="0">
                  <a:pos x="32" y="0"/>
                </a:cxn>
                <a:cxn ang="0">
                  <a:pos x="0" y="33"/>
                </a:cxn>
                <a:cxn ang="0">
                  <a:pos x="32" y="65"/>
                </a:cxn>
                <a:cxn ang="0">
                  <a:pos x="62" y="45"/>
                </a:cxn>
                <a:cxn ang="0">
                  <a:pos x="32" y="33"/>
                </a:cxn>
              </a:cxnLst>
              <a:rect l="0" t="0" r="r" b="b"/>
              <a:pathLst>
                <a:path w="62" h="65">
                  <a:moveTo>
                    <a:pt x="32" y="33"/>
                  </a:moveTo>
                  <a:cubicBezTo>
                    <a:pt x="32" y="0"/>
                    <a:pt x="32" y="0"/>
                    <a:pt x="32" y="0"/>
                  </a:cubicBezTo>
                  <a:cubicBezTo>
                    <a:pt x="14" y="0"/>
                    <a:pt x="0" y="15"/>
                    <a:pt x="0" y="33"/>
                  </a:cubicBezTo>
                  <a:cubicBezTo>
                    <a:pt x="0" y="50"/>
                    <a:pt x="14" y="65"/>
                    <a:pt x="32" y="65"/>
                  </a:cubicBezTo>
                  <a:cubicBezTo>
                    <a:pt x="45" y="65"/>
                    <a:pt x="57" y="56"/>
                    <a:pt x="62" y="45"/>
                  </a:cubicBezTo>
                  <a:lnTo>
                    <a:pt x="32" y="3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0" name="Freeform 165"/>
            <p:cNvSpPr>
              <a:spLocks/>
            </p:cNvSpPr>
            <p:nvPr/>
          </p:nvSpPr>
          <p:spPr bwMode="auto">
            <a:xfrm rot="60000">
              <a:off x="1299165" y="2419350"/>
              <a:ext cx="55563" cy="63500"/>
            </a:xfrm>
            <a:custGeom>
              <a:avLst/>
              <a:gdLst/>
              <a:ahLst/>
              <a:cxnLst>
                <a:cxn ang="0">
                  <a:pos x="20" y="0"/>
                </a:cxn>
                <a:cxn ang="0">
                  <a:pos x="0" y="26"/>
                </a:cxn>
                <a:cxn ang="0">
                  <a:pos x="32" y="38"/>
                </a:cxn>
                <a:cxn ang="0">
                  <a:pos x="33" y="28"/>
                </a:cxn>
                <a:cxn ang="0">
                  <a:pos x="20" y="0"/>
                </a:cxn>
              </a:cxnLst>
              <a:rect l="0" t="0" r="r" b="b"/>
              <a:pathLst>
                <a:path w="33" h="38">
                  <a:moveTo>
                    <a:pt x="20" y="0"/>
                  </a:moveTo>
                  <a:cubicBezTo>
                    <a:pt x="0" y="26"/>
                    <a:pt x="0" y="26"/>
                    <a:pt x="0" y="26"/>
                  </a:cubicBezTo>
                  <a:cubicBezTo>
                    <a:pt x="32" y="38"/>
                    <a:pt x="32" y="38"/>
                    <a:pt x="32" y="38"/>
                  </a:cubicBezTo>
                  <a:cubicBezTo>
                    <a:pt x="33" y="35"/>
                    <a:pt x="33" y="31"/>
                    <a:pt x="33" y="28"/>
                  </a:cubicBezTo>
                  <a:cubicBezTo>
                    <a:pt x="33" y="16"/>
                    <a:pt x="28" y="7"/>
                    <a:pt x="20" y="0"/>
                  </a:cubicBezTo>
                  <a:close/>
                </a:path>
              </a:pathLst>
            </a:custGeom>
            <a:solidFill>
              <a:schemeClr val="bg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1" name="Freeform 166"/>
            <p:cNvSpPr>
              <a:spLocks/>
            </p:cNvSpPr>
            <p:nvPr/>
          </p:nvSpPr>
          <p:spPr bwMode="auto">
            <a:xfrm>
              <a:off x="1294735" y="2400633"/>
              <a:ext cx="31750" cy="50800"/>
            </a:xfrm>
            <a:custGeom>
              <a:avLst/>
              <a:gdLst/>
              <a:ahLst/>
              <a:cxnLst>
                <a:cxn ang="0">
                  <a:pos x="0" y="0"/>
                </a:cxn>
                <a:cxn ang="0">
                  <a:pos x="0" y="31"/>
                </a:cxn>
                <a:cxn ang="0">
                  <a:pos x="19" y="6"/>
                </a:cxn>
                <a:cxn ang="0">
                  <a:pos x="0" y="0"/>
                </a:cxn>
              </a:cxnLst>
              <a:rect l="0" t="0" r="r" b="b"/>
              <a:pathLst>
                <a:path w="19" h="31">
                  <a:moveTo>
                    <a:pt x="0" y="0"/>
                  </a:moveTo>
                  <a:cubicBezTo>
                    <a:pt x="0" y="31"/>
                    <a:pt x="0" y="31"/>
                    <a:pt x="0" y="31"/>
                  </a:cubicBezTo>
                  <a:cubicBezTo>
                    <a:pt x="19" y="6"/>
                    <a:pt x="19" y="6"/>
                    <a:pt x="19" y="6"/>
                  </a:cubicBezTo>
                  <a:cubicBezTo>
                    <a:pt x="13" y="2"/>
                    <a:pt x="7" y="0"/>
                    <a:pt x="0" y="0"/>
                  </a:cubicBez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42" name="Freeform 135"/>
          <p:cNvSpPr>
            <a:spLocks noEditPoints="1"/>
          </p:cNvSpPr>
          <p:nvPr/>
        </p:nvSpPr>
        <p:spPr bwMode="auto">
          <a:xfrm>
            <a:off x="1767598" y="2998394"/>
            <a:ext cx="527292" cy="493919"/>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2367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 calcmode="lin" valueType="num">
                                      <p:cBhvr>
                                        <p:cTn id="13" dur="500" fill="hold"/>
                                        <p:tgtEl>
                                          <p:spTgt spid="11"/>
                                        </p:tgtEl>
                                        <p:attrNameLst>
                                          <p:attrName>style.rotation</p:attrName>
                                        </p:attrNameLst>
                                      </p:cBhvr>
                                      <p:tavLst>
                                        <p:tav tm="0">
                                          <p:val>
                                            <p:fltVal val="360"/>
                                          </p:val>
                                        </p:tav>
                                        <p:tav tm="100000">
                                          <p:val>
                                            <p:fltVal val="0"/>
                                          </p:val>
                                        </p:tav>
                                      </p:tavLst>
                                    </p:anim>
                                    <p:animEffect transition="in" filter="fade">
                                      <p:cBhvr>
                                        <p:cTn id="14" dur="500"/>
                                        <p:tgtEl>
                                          <p:spTgt spid="11"/>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p:cTn id="18" dur="500" fill="hold"/>
                                        <p:tgtEl>
                                          <p:spTgt spid="42"/>
                                        </p:tgtEl>
                                        <p:attrNameLst>
                                          <p:attrName>ppt_w</p:attrName>
                                        </p:attrNameLst>
                                      </p:cBhvr>
                                      <p:tavLst>
                                        <p:tav tm="0">
                                          <p:val>
                                            <p:fltVal val="0"/>
                                          </p:val>
                                        </p:tav>
                                        <p:tav tm="100000">
                                          <p:val>
                                            <p:strVal val="#ppt_w"/>
                                          </p:val>
                                        </p:tav>
                                      </p:tavLst>
                                    </p:anim>
                                    <p:anim calcmode="lin" valueType="num">
                                      <p:cBhvr>
                                        <p:cTn id="19" dur="500" fill="hold"/>
                                        <p:tgtEl>
                                          <p:spTgt spid="42"/>
                                        </p:tgtEl>
                                        <p:attrNameLst>
                                          <p:attrName>ppt_h</p:attrName>
                                        </p:attrNameLst>
                                      </p:cBhvr>
                                      <p:tavLst>
                                        <p:tav tm="0">
                                          <p:val>
                                            <p:fltVal val="0"/>
                                          </p:val>
                                        </p:tav>
                                        <p:tav tm="100000">
                                          <p:val>
                                            <p:strVal val="#ppt_h"/>
                                          </p:val>
                                        </p:tav>
                                      </p:tavLst>
                                    </p:anim>
                                    <p:animEffect transition="in" filter="fade">
                                      <p:cBhvr>
                                        <p:cTn id="20" dur="500"/>
                                        <p:tgtEl>
                                          <p:spTgt spid="4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par>
                          <p:cTn id="25" fill="hold">
                            <p:stCondLst>
                              <p:cond delay="2000"/>
                            </p:stCondLst>
                            <p:childTnLst>
                              <p:par>
                                <p:cTn id="26" presetID="49" presetClass="entr" presetSubtype="0" decel="100000"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anim calcmode="lin" valueType="num">
                                      <p:cBhvr>
                                        <p:cTn id="30" dur="500" fill="hold"/>
                                        <p:tgtEl>
                                          <p:spTgt spid="44"/>
                                        </p:tgtEl>
                                        <p:attrNameLst>
                                          <p:attrName>style.rotation</p:attrName>
                                        </p:attrNameLst>
                                      </p:cBhvr>
                                      <p:tavLst>
                                        <p:tav tm="0">
                                          <p:val>
                                            <p:fltVal val="360"/>
                                          </p:val>
                                        </p:tav>
                                        <p:tav tm="100000">
                                          <p:val>
                                            <p:fltVal val="0"/>
                                          </p:val>
                                        </p:tav>
                                      </p:tavLst>
                                    </p:anim>
                                    <p:animEffect transition="in" filter="fade">
                                      <p:cBhvr>
                                        <p:cTn id="31" dur="500"/>
                                        <p:tgtEl>
                                          <p:spTgt spid="44"/>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childTnLst>
                          </p:cTn>
                        </p:par>
                        <p:par>
                          <p:cTn id="42" fill="hold">
                            <p:stCondLst>
                              <p:cond delay="3500"/>
                            </p:stCondLst>
                            <p:childTnLst>
                              <p:par>
                                <p:cTn id="43" presetID="49" presetClass="entr" presetSubtype="0" decel="100000"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 calcmode="lin" valueType="num">
                                      <p:cBhvr>
                                        <p:cTn id="47" dur="500" fill="hold"/>
                                        <p:tgtEl>
                                          <p:spTgt spid="45"/>
                                        </p:tgtEl>
                                        <p:attrNameLst>
                                          <p:attrName>style.rotation</p:attrName>
                                        </p:attrNameLst>
                                      </p:cBhvr>
                                      <p:tavLst>
                                        <p:tav tm="0">
                                          <p:val>
                                            <p:fltVal val="360"/>
                                          </p:val>
                                        </p:tav>
                                        <p:tav tm="100000">
                                          <p:val>
                                            <p:fltVal val="0"/>
                                          </p:val>
                                        </p:tav>
                                      </p:tavLst>
                                    </p:anim>
                                    <p:animEffect transition="in" filter="fade">
                                      <p:cBhvr>
                                        <p:cTn id="48" dur="500"/>
                                        <p:tgtEl>
                                          <p:spTgt spid="45"/>
                                        </p:tgtEl>
                                      </p:cBhvr>
                                    </p:animEffect>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p:cTn id="52" dur="500" fill="hold"/>
                                        <p:tgtEl>
                                          <p:spTgt spid="38"/>
                                        </p:tgtEl>
                                        <p:attrNameLst>
                                          <p:attrName>ppt_w</p:attrName>
                                        </p:attrNameLst>
                                      </p:cBhvr>
                                      <p:tavLst>
                                        <p:tav tm="0">
                                          <p:val>
                                            <p:fltVal val="0"/>
                                          </p:val>
                                        </p:tav>
                                        <p:tav tm="100000">
                                          <p:val>
                                            <p:strVal val="#ppt_w"/>
                                          </p:val>
                                        </p:tav>
                                      </p:tavLst>
                                    </p:anim>
                                    <p:anim calcmode="lin" valueType="num">
                                      <p:cBhvr>
                                        <p:cTn id="53" dur="500" fill="hold"/>
                                        <p:tgtEl>
                                          <p:spTgt spid="38"/>
                                        </p:tgtEl>
                                        <p:attrNameLst>
                                          <p:attrName>ppt_h</p:attrName>
                                        </p:attrNameLst>
                                      </p:cBhvr>
                                      <p:tavLst>
                                        <p:tav tm="0">
                                          <p:val>
                                            <p:fltVal val="0"/>
                                          </p:val>
                                        </p:tav>
                                        <p:tav tm="100000">
                                          <p:val>
                                            <p:strVal val="#ppt_h"/>
                                          </p:val>
                                        </p:tav>
                                      </p:tavLst>
                                    </p:anim>
                                    <p:animEffect transition="in" filter="fade">
                                      <p:cBhvr>
                                        <p:cTn id="54" dur="500"/>
                                        <p:tgtEl>
                                          <p:spTgt spid="38"/>
                                        </p:tgtEl>
                                      </p:cBhvr>
                                    </p:animEffect>
                                  </p:childTnLst>
                                </p:cTn>
                              </p:par>
                            </p:childTnLst>
                          </p:cTn>
                        </p:par>
                        <p:par>
                          <p:cTn id="55" fill="hold">
                            <p:stCondLst>
                              <p:cond delay="4500"/>
                            </p:stCondLst>
                            <p:childTnLst>
                              <p:par>
                                <p:cTn id="56" presetID="22" presetClass="entr" presetSubtype="1"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500"/>
                                        <p:tgtEl>
                                          <p:spTgt spid="28"/>
                                        </p:tgtEl>
                                      </p:cBhvr>
                                    </p:animEffect>
                                  </p:childTnLst>
                                </p:cTn>
                              </p:par>
                            </p:childTnLst>
                          </p:cTn>
                        </p:par>
                        <p:par>
                          <p:cTn id="59" fill="hold">
                            <p:stCondLst>
                              <p:cond delay="5000"/>
                            </p:stCondLst>
                            <p:childTnLst>
                              <p:par>
                                <p:cTn id="60" presetID="49" presetClass="entr" presetSubtype="0" decel="100000"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 calcmode="lin" valueType="num">
                                      <p:cBhvr>
                                        <p:cTn id="62" dur="500" fill="hold"/>
                                        <p:tgtEl>
                                          <p:spTgt spid="46"/>
                                        </p:tgtEl>
                                        <p:attrNameLst>
                                          <p:attrName>ppt_w</p:attrName>
                                        </p:attrNameLst>
                                      </p:cBhvr>
                                      <p:tavLst>
                                        <p:tav tm="0">
                                          <p:val>
                                            <p:fltVal val="0"/>
                                          </p:val>
                                        </p:tav>
                                        <p:tav tm="100000">
                                          <p:val>
                                            <p:strVal val="#ppt_w"/>
                                          </p:val>
                                        </p:tav>
                                      </p:tavLst>
                                    </p:anim>
                                    <p:anim calcmode="lin" valueType="num">
                                      <p:cBhvr>
                                        <p:cTn id="63" dur="500" fill="hold"/>
                                        <p:tgtEl>
                                          <p:spTgt spid="46"/>
                                        </p:tgtEl>
                                        <p:attrNameLst>
                                          <p:attrName>ppt_h</p:attrName>
                                        </p:attrNameLst>
                                      </p:cBhvr>
                                      <p:tavLst>
                                        <p:tav tm="0">
                                          <p:val>
                                            <p:fltVal val="0"/>
                                          </p:val>
                                        </p:tav>
                                        <p:tav tm="100000">
                                          <p:val>
                                            <p:strVal val="#ppt_h"/>
                                          </p:val>
                                        </p:tav>
                                      </p:tavLst>
                                    </p:anim>
                                    <p:anim calcmode="lin" valueType="num">
                                      <p:cBhvr>
                                        <p:cTn id="64" dur="500" fill="hold"/>
                                        <p:tgtEl>
                                          <p:spTgt spid="46"/>
                                        </p:tgtEl>
                                        <p:attrNameLst>
                                          <p:attrName>style.rotation</p:attrName>
                                        </p:attrNameLst>
                                      </p:cBhvr>
                                      <p:tavLst>
                                        <p:tav tm="0">
                                          <p:val>
                                            <p:fltVal val="360"/>
                                          </p:val>
                                        </p:tav>
                                        <p:tav tm="100000">
                                          <p:val>
                                            <p:fltVal val="0"/>
                                          </p:val>
                                        </p:tav>
                                      </p:tavLst>
                                    </p:anim>
                                    <p:animEffect transition="in" filter="fade">
                                      <p:cBhvr>
                                        <p:cTn id="65" dur="500"/>
                                        <p:tgtEl>
                                          <p:spTgt spid="46"/>
                                        </p:tgtEl>
                                      </p:cBhvr>
                                    </p:animEffect>
                                  </p:childTnLst>
                                </p:cTn>
                              </p:par>
                            </p:childTnLst>
                          </p:cTn>
                        </p:par>
                        <p:par>
                          <p:cTn id="66" fill="hold">
                            <p:stCondLst>
                              <p:cond delay="5500"/>
                            </p:stCondLst>
                            <p:childTnLst>
                              <p:par>
                                <p:cTn id="67" presetID="53" presetClass="entr" presetSubtype="16" fill="hold" nodeType="after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fltVal val="0"/>
                                          </p:val>
                                        </p:tav>
                                        <p:tav tm="100000">
                                          <p:val>
                                            <p:strVal val="#ppt_w"/>
                                          </p:val>
                                        </p:tav>
                                      </p:tavLst>
                                    </p:anim>
                                    <p:anim calcmode="lin" valueType="num">
                                      <p:cBhvr>
                                        <p:cTn id="70" dur="500" fill="hold"/>
                                        <p:tgtEl>
                                          <p:spTgt spid="31"/>
                                        </p:tgtEl>
                                        <p:attrNameLst>
                                          <p:attrName>ppt_h</p:attrName>
                                        </p:attrNameLst>
                                      </p:cBhvr>
                                      <p:tavLst>
                                        <p:tav tm="0">
                                          <p:val>
                                            <p:fltVal val="0"/>
                                          </p:val>
                                        </p:tav>
                                        <p:tav tm="100000">
                                          <p:val>
                                            <p:strVal val="#ppt_h"/>
                                          </p:val>
                                        </p:tav>
                                      </p:tavLst>
                                    </p:anim>
                                    <p:animEffect transition="in" filter="fade">
                                      <p:cBhvr>
                                        <p:cTn id="71" dur="500"/>
                                        <p:tgtEl>
                                          <p:spTgt spid="31"/>
                                        </p:tgtEl>
                                      </p:cBhvr>
                                    </p:animEffect>
                                  </p:childTnLst>
                                </p:cTn>
                              </p:par>
                            </p:childTnLst>
                          </p:cTn>
                        </p:par>
                        <p:par>
                          <p:cTn id="72" fill="hold">
                            <p:stCondLst>
                              <p:cond delay="6000"/>
                            </p:stCondLst>
                            <p:childTnLst>
                              <p:par>
                                <p:cTn id="73" presetID="22" presetClass="entr" presetSubtype="1"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up)">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44" grpId="0" animBg="1"/>
      <p:bldP spid="11" grpId="0" animBg="1"/>
      <p:bldP spid="25" grpId="0"/>
      <p:bldP spid="26" grpId="0"/>
      <p:bldP spid="27" grpId="0"/>
      <p:bldP spid="28" grpId="0"/>
      <p:bldP spid="29" grpId="0"/>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pSp>
        <p:nvGrpSpPr>
          <p:cNvPr id="4" name="Group 131"/>
          <p:cNvGrpSpPr/>
          <p:nvPr/>
        </p:nvGrpSpPr>
        <p:grpSpPr>
          <a:xfrm>
            <a:off x="6370513" y="5817624"/>
            <a:ext cx="1693510" cy="1040377"/>
            <a:chOff x="4787900" y="4344876"/>
            <a:chExt cx="1331913" cy="818237"/>
          </a:xfrm>
          <a:solidFill>
            <a:srgbClr val="564267"/>
          </a:solidFill>
        </p:grpSpPr>
        <p:sp>
          <p:nvSpPr>
            <p:cNvPr id="11" name="Freeform 123"/>
            <p:cNvSpPr>
              <a:spLocks/>
            </p:cNvSpPr>
            <p:nvPr/>
          </p:nvSpPr>
          <p:spPr bwMode="auto">
            <a:xfrm>
              <a:off x="4787900" y="4344876"/>
              <a:ext cx="1331913" cy="352425"/>
            </a:xfrm>
            <a:custGeom>
              <a:avLst/>
              <a:gdLst>
                <a:gd name="T0" fmla="*/ 0 w 839"/>
                <a:gd name="T1" fmla="*/ 0 h 222"/>
                <a:gd name="T2" fmla="*/ 587 w 839"/>
                <a:gd name="T3" fmla="*/ 222 h 222"/>
                <a:gd name="T4" fmla="*/ 839 w 839"/>
                <a:gd name="T5" fmla="*/ 222 h 222"/>
                <a:gd name="T6" fmla="*/ 40 w 839"/>
                <a:gd name="T7" fmla="*/ 0 h 222"/>
                <a:gd name="T8" fmla="*/ 0 w 839"/>
                <a:gd name="T9" fmla="*/ 0 h 222"/>
              </a:gdLst>
              <a:ahLst/>
              <a:cxnLst>
                <a:cxn ang="0">
                  <a:pos x="T0" y="T1"/>
                </a:cxn>
                <a:cxn ang="0">
                  <a:pos x="T2" y="T3"/>
                </a:cxn>
                <a:cxn ang="0">
                  <a:pos x="T4" y="T5"/>
                </a:cxn>
                <a:cxn ang="0">
                  <a:pos x="T6" y="T7"/>
                </a:cxn>
                <a:cxn ang="0">
                  <a:pos x="T8" y="T9"/>
                </a:cxn>
              </a:cxnLst>
              <a:rect l="0" t="0" r="r" b="b"/>
              <a:pathLst>
                <a:path w="839" h="222">
                  <a:moveTo>
                    <a:pt x="0" y="0"/>
                  </a:moveTo>
                  <a:lnTo>
                    <a:pt x="587" y="222"/>
                  </a:lnTo>
                  <a:lnTo>
                    <a:pt x="839" y="222"/>
                  </a:lnTo>
                  <a:lnTo>
                    <a:pt x="40" y="0"/>
                  </a:lnTo>
                  <a:lnTo>
                    <a:pt x="0" y="0"/>
                  </a:lnTo>
                  <a:close/>
                </a:path>
              </a:pathLst>
            </a:custGeom>
            <a:solidFill>
              <a:srgbClr val="382449"/>
            </a:solidFill>
            <a:ln>
              <a:noFill/>
            </a:ln>
          </p:spPr>
          <p:txBody>
            <a:bodyPr vert="horz" wrap="square" lIns="121920" tIns="60960" rIns="121920" bIns="60960" numCol="1" anchor="t" anchorCtr="0" compatLnSpc="1">
              <a:prstTxWarp prst="textNoShape">
                <a:avLst/>
              </a:prstTxWarp>
            </a:bodyPr>
            <a:lstStyle/>
            <a:p>
              <a:endParaRPr lang="en-US" sz="2400" dirty="0"/>
            </a:p>
          </p:txBody>
        </p:sp>
        <p:sp>
          <p:nvSpPr>
            <p:cNvPr id="12" name="Rectangle 128"/>
            <p:cNvSpPr>
              <a:spLocks noChangeArrowheads="1"/>
            </p:cNvSpPr>
            <p:nvPr/>
          </p:nvSpPr>
          <p:spPr bwMode="auto">
            <a:xfrm>
              <a:off x="5712781" y="4689318"/>
              <a:ext cx="403225" cy="473795"/>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19" name="Bent Arrow 18"/>
          <p:cNvSpPr/>
          <p:nvPr/>
        </p:nvSpPr>
        <p:spPr bwMode="auto">
          <a:xfrm>
            <a:off x="6370515" y="4331515"/>
            <a:ext cx="1597959" cy="1489441"/>
          </a:xfrm>
          <a:prstGeom prst="bentArrow">
            <a:avLst>
              <a:gd name="adj1" fmla="val 6018"/>
              <a:gd name="adj2" fmla="val 5605"/>
              <a:gd name="adj3" fmla="val 0"/>
              <a:gd name="adj4" fmla="val 28597"/>
            </a:avLst>
          </a:prstGeom>
          <a:solidFill>
            <a:srgbClr val="564267"/>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grpSp>
        <p:nvGrpSpPr>
          <p:cNvPr id="7" name="Group 127"/>
          <p:cNvGrpSpPr/>
          <p:nvPr/>
        </p:nvGrpSpPr>
        <p:grpSpPr>
          <a:xfrm>
            <a:off x="4158255" y="5822004"/>
            <a:ext cx="1687453" cy="1046155"/>
            <a:chOff x="3048000" y="4344353"/>
            <a:chExt cx="1327150" cy="822781"/>
          </a:xfrm>
          <a:solidFill>
            <a:srgbClr val="34738D"/>
          </a:solidFill>
        </p:grpSpPr>
        <p:sp>
          <p:nvSpPr>
            <p:cNvPr id="17" name="Freeform 119"/>
            <p:cNvSpPr>
              <a:spLocks/>
            </p:cNvSpPr>
            <p:nvPr/>
          </p:nvSpPr>
          <p:spPr bwMode="auto">
            <a:xfrm>
              <a:off x="3048000" y="4344353"/>
              <a:ext cx="1327150" cy="333375"/>
            </a:xfrm>
            <a:custGeom>
              <a:avLst/>
              <a:gdLst>
                <a:gd name="T0" fmla="*/ 795 w 836"/>
                <a:gd name="T1" fmla="*/ 0 h 210"/>
                <a:gd name="T2" fmla="*/ 0 w 836"/>
                <a:gd name="T3" fmla="*/ 210 h 210"/>
                <a:gd name="T4" fmla="*/ 245 w 836"/>
                <a:gd name="T5" fmla="*/ 210 h 210"/>
                <a:gd name="T6" fmla="*/ 836 w 836"/>
                <a:gd name="T7" fmla="*/ 0 h 210"/>
                <a:gd name="T8" fmla="*/ 795 w 836"/>
                <a:gd name="T9" fmla="*/ 0 h 210"/>
              </a:gdLst>
              <a:ahLst/>
              <a:cxnLst>
                <a:cxn ang="0">
                  <a:pos x="T0" y="T1"/>
                </a:cxn>
                <a:cxn ang="0">
                  <a:pos x="T2" y="T3"/>
                </a:cxn>
                <a:cxn ang="0">
                  <a:pos x="T4" y="T5"/>
                </a:cxn>
                <a:cxn ang="0">
                  <a:pos x="T6" y="T7"/>
                </a:cxn>
                <a:cxn ang="0">
                  <a:pos x="T8" y="T9"/>
                </a:cxn>
              </a:cxnLst>
              <a:rect l="0" t="0" r="r" b="b"/>
              <a:pathLst>
                <a:path w="836" h="210">
                  <a:moveTo>
                    <a:pt x="795" y="0"/>
                  </a:moveTo>
                  <a:lnTo>
                    <a:pt x="0" y="210"/>
                  </a:lnTo>
                  <a:lnTo>
                    <a:pt x="245" y="210"/>
                  </a:lnTo>
                  <a:lnTo>
                    <a:pt x="836" y="0"/>
                  </a:lnTo>
                  <a:lnTo>
                    <a:pt x="795" y="0"/>
                  </a:lnTo>
                  <a:close/>
                </a:path>
              </a:pathLst>
            </a:custGeom>
            <a:solidFill>
              <a:srgbClr val="16556F"/>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Rectangle 124"/>
            <p:cNvSpPr>
              <a:spLocks noChangeArrowheads="1"/>
            </p:cNvSpPr>
            <p:nvPr/>
          </p:nvSpPr>
          <p:spPr bwMode="auto">
            <a:xfrm>
              <a:off x="3048000" y="4677730"/>
              <a:ext cx="387350" cy="489404"/>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0" name="Bent Arrow 19"/>
          <p:cNvSpPr/>
          <p:nvPr/>
        </p:nvSpPr>
        <p:spPr bwMode="auto">
          <a:xfrm flipH="1">
            <a:off x="4235763" y="4320757"/>
            <a:ext cx="1609941" cy="1503065"/>
          </a:xfrm>
          <a:prstGeom prst="bentArrow">
            <a:avLst>
              <a:gd name="adj1" fmla="val 6018"/>
              <a:gd name="adj2" fmla="val 5605"/>
              <a:gd name="adj3" fmla="val 0"/>
              <a:gd name="adj4" fmla="val 27891"/>
            </a:avLst>
          </a:prstGeom>
          <a:solidFill>
            <a:srgbClr val="34738D"/>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grpSp>
        <p:nvGrpSpPr>
          <p:cNvPr id="10" name="Group 128"/>
          <p:cNvGrpSpPr/>
          <p:nvPr/>
        </p:nvGrpSpPr>
        <p:grpSpPr>
          <a:xfrm>
            <a:off x="5006019" y="5810901"/>
            <a:ext cx="987040" cy="1047099"/>
            <a:chOff x="3714750" y="4339590"/>
            <a:chExt cx="776288" cy="823523"/>
          </a:xfrm>
          <a:solidFill>
            <a:srgbClr val="189A80"/>
          </a:solidFill>
        </p:grpSpPr>
        <p:sp>
          <p:nvSpPr>
            <p:cNvPr id="14" name="Freeform 120"/>
            <p:cNvSpPr>
              <a:spLocks/>
            </p:cNvSpPr>
            <p:nvPr/>
          </p:nvSpPr>
          <p:spPr bwMode="auto">
            <a:xfrm>
              <a:off x="3714750" y="4339590"/>
              <a:ext cx="776288" cy="344488"/>
            </a:xfrm>
            <a:custGeom>
              <a:avLst/>
              <a:gdLst>
                <a:gd name="T0" fmla="*/ 448 w 489"/>
                <a:gd name="T1" fmla="*/ 0 h 217"/>
                <a:gd name="T2" fmla="*/ 0 w 489"/>
                <a:gd name="T3" fmla="*/ 217 h 217"/>
                <a:gd name="T4" fmla="*/ 252 w 489"/>
                <a:gd name="T5" fmla="*/ 217 h 217"/>
                <a:gd name="T6" fmla="*/ 489 w 489"/>
                <a:gd name="T7" fmla="*/ 0 h 217"/>
                <a:gd name="T8" fmla="*/ 448 w 489"/>
                <a:gd name="T9" fmla="*/ 0 h 217"/>
              </a:gdLst>
              <a:ahLst/>
              <a:cxnLst>
                <a:cxn ang="0">
                  <a:pos x="T0" y="T1"/>
                </a:cxn>
                <a:cxn ang="0">
                  <a:pos x="T2" y="T3"/>
                </a:cxn>
                <a:cxn ang="0">
                  <a:pos x="T4" y="T5"/>
                </a:cxn>
                <a:cxn ang="0">
                  <a:pos x="T6" y="T7"/>
                </a:cxn>
                <a:cxn ang="0">
                  <a:pos x="T8" y="T9"/>
                </a:cxn>
              </a:cxnLst>
              <a:rect l="0" t="0" r="r" b="b"/>
              <a:pathLst>
                <a:path w="489" h="217">
                  <a:moveTo>
                    <a:pt x="448" y="0"/>
                  </a:moveTo>
                  <a:lnTo>
                    <a:pt x="0" y="217"/>
                  </a:lnTo>
                  <a:lnTo>
                    <a:pt x="252" y="217"/>
                  </a:lnTo>
                  <a:lnTo>
                    <a:pt x="489" y="0"/>
                  </a:lnTo>
                  <a:lnTo>
                    <a:pt x="448" y="0"/>
                  </a:lnTo>
                  <a:close/>
                </a:path>
              </a:pathLst>
            </a:custGeom>
            <a:solidFill>
              <a:srgbClr val="007C62"/>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5" name="Rectangle 125"/>
            <p:cNvSpPr>
              <a:spLocks noChangeArrowheads="1"/>
            </p:cNvSpPr>
            <p:nvPr/>
          </p:nvSpPr>
          <p:spPr bwMode="auto">
            <a:xfrm>
              <a:off x="3717131" y="4681699"/>
              <a:ext cx="396875" cy="481414"/>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1" name="Bent Arrow 20"/>
          <p:cNvSpPr/>
          <p:nvPr/>
        </p:nvSpPr>
        <p:spPr bwMode="auto">
          <a:xfrm flipH="1">
            <a:off x="3916038" y="3018127"/>
            <a:ext cx="2077021" cy="2794795"/>
          </a:xfrm>
          <a:prstGeom prst="bentArrow">
            <a:avLst>
              <a:gd name="adj1" fmla="val 3719"/>
              <a:gd name="adj2" fmla="val 5605"/>
              <a:gd name="adj3" fmla="val 0"/>
              <a:gd name="adj4" fmla="val 19440"/>
            </a:avLst>
          </a:prstGeom>
          <a:solidFill>
            <a:srgbClr val="189A80"/>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grpSp>
        <p:nvGrpSpPr>
          <p:cNvPr id="13" name="Group 130"/>
          <p:cNvGrpSpPr/>
          <p:nvPr/>
        </p:nvGrpSpPr>
        <p:grpSpPr>
          <a:xfrm>
            <a:off x="6227203" y="5821659"/>
            <a:ext cx="985020" cy="1047096"/>
            <a:chOff x="4675188" y="4339590"/>
            <a:chExt cx="774700" cy="823521"/>
          </a:xfrm>
          <a:solidFill>
            <a:srgbClr val="D34132"/>
          </a:solidFill>
        </p:grpSpPr>
        <p:sp>
          <p:nvSpPr>
            <p:cNvPr id="8" name="Freeform 122"/>
            <p:cNvSpPr>
              <a:spLocks/>
            </p:cNvSpPr>
            <p:nvPr/>
          </p:nvSpPr>
          <p:spPr bwMode="auto">
            <a:xfrm>
              <a:off x="4675188" y="4339590"/>
              <a:ext cx="774700" cy="346075"/>
            </a:xfrm>
            <a:custGeom>
              <a:avLst/>
              <a:gdLst>
                <a:gd name="T0" fmla="*/ 0 w 488"/>
                <a:gd name="T1" fmla="*/ 0 h 218"/>
                <a:gd name="T2" fmla="*/ 240 w 488"/>
                <a:gd name="T3" fmla="*/ 218 h 218"/>
                <a:gd name="T4" fmla="*/ 488 w 488"/>
                <a:gd name="T5" fmla="*/ 218 h 218"/>
                <a:gd name="T6" fmla="*/ 40 w 488"/>
                <a:gd name="T7" fmla="*/ 0 h 218"/>
                <a:gd name="T8" fmla="*/ 0 w 488"/>
                <a:gd name="T9" fmla="*/ 0 h 218"/>
              </a:gdLst>
              <a:ahLst/>
              <a:cxnLst>
                <a:cxn ang="0">
                  <a:pos x="T0" y="T1"/>
                </a:cxn>
                <a:cxn ang="0">
                  <a:pos x="T2" y="T3"/>
                </a:cxn>
                <a:cxn ang="0">
                  <a:pos x="T4" y="T5"/>
                </a:cxn>
                <a:cxn ang="0">
                  <a:pos x="T6" y="T7"/>
                </a:cxn>
                <a:cxn ang="0">
                  <a:pos x="T8" y="T9"/>
                </a:cxn>
              </a:cxnLst>
              <a:rect l="0" t="0" r="r" b="b"/>
              <a:pathLst>
                <a:path w="488" h="218">
                  <a:moveTo>
                    <a:pt x="0" y="0"/>
                  </a:moveTo>
                  <a:lnTo>
                    <a:pt x="240" y="218"/>
                  </a:lnTo>
                  <a:lnTo>
                    <a:pt x="488" y="218"/>
                  </a:lnTo>
                  <a:lnTo>
                    <a:pt x="40" y="0"/>
                  </a:lnTo>
                  <a:lnTo>
                    <a:pt x="0" y="0"/>
                  </a:lnTo>
                  <a:close/>
                </a:path>
              </a:pathLst>
            </a:custGeom>
            <a:solidFill>
              <a:srgbClr val="B52314"/>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9" name="Rectangle 127"/>
            <p:cNvSpPr>
              <a:spLocks noChangeArrowheads="1"/>
            </p:cNvSpPr>
            <p:nvPr/>
          </p:nvSpPr>
          <p:spPr bwMode="auto">
            <a:xfrm>
              <a:off x="5053013" y="4683283"/>
              <a:ext cx="392113" cy="479828"/>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2" name="Bent Arrow 21"/>
          <p:cNvSpPr/>
          <p:nvPr/>
        </p:nvSpPr>
        <p:spPr bwMode="auto">
          <a:xfrm>
            <a:off x="6226193" y="3028885"/>
            <a:ext cx="2057843" cy="2794795"/>
          </a:xfrm>
          <a:prstGeom prst="bentArrow">
            <a:avLst>
              <a:gd name="adj1" fmla="val 3862"/>
              <a:gd name="adj2" fmla="val 5605"/>
              <a:gd name="adj3" fmla="val 0"/>
              <a:gd name="adj4" fmla="val 19440"/>
            </a:avLst>
          </a:prstGeom>
          <a:solidFill>
            <a:srgbClr val="D34132"/>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grpSp>
        <p:nvGrpSpPr>
          <p:cNvPr id="16" name="Group 53"/>
          <p:cNvGrpSpPr/>
          <p:nvPr/>
        </p:nvGrpSpPr>
        <p:grpSpPr>
          <a:xfrm>
            <a:off x="5853781" y="2309639"/>
            <a:ext cx="502603" cy="4548363"/>
            <a:chOff x="4390336" y="1732229"/>
            <a:chExt cx="376952" cy="3411272"/>
          </a:xfrm>
          <a:solidFill>
            <a:srgbClr val="EF9D27"/>
          </a:solidFill>
        </p:grpSpPr>
        <p:grpSp>
          <p:nvGrpSpPr>
            <p:cNvPr id="24" name="Group 129"/>
            <p:cNvGrpSpPr/>
            <p:nvPr/>
          </p:nvGrpSpPr>
          <p:grpSpPr>
            <a:xfrm>
              <a:off x="4390336" y="4365746"/>
              <a:ext cx="376952" cy="777755"/>
              <a:chOff x="4381500" y="4347528"/>
              <a:chExt cx="395288" cy="815586"/>
            </a:xfrm>
            <a:grpFill/>
          </p:grpSpPr>
          <p:sp>
            <p:nvSpPr>
              <p:cNvPr id="5" name="Freeform 121"/>
              <p:cNvSpPr>
                <a:spLocks/>
              </p:cNvSpPr>
              <p:nvPr/>
            </p:nvSpPr>
            <p:spPr bwMode="auto">
              <a:xfrm>
                <a:off x="4381500" y="4347528"/>
                <a:ext cx="395288" cy="336550"/>
              </a:xfrm>
              <a:custGeom>
                <a:avLst/>
                <a:gdLst>
                  <a:gd name="T0" fmla="*/ 106 w 249"/>
                  <a:gd name="T1" fmla="*/ 0 h 212"/>
                  <a:gd name="T2" fmla="*/ 0 w 249"/>
                  <a:gd name="T3" fmla="*/ 212 h 212"/>
                  <a:gd name="T4" fmla="*/ 249 w 249"/>
                  <a:gd name="T5" fmla="*/ 212 h 212"/>
                  <a:gd name="T6" fmla="*/ 147 w 249"/>
                  <a:gd name="T7" fmla="*/ 0 h 212"/>
                  <a:gd name="T8" fmla="*/ 106 w 249"/>
                  <a:gd name="T9" fmla="*/ 0 h 212"/>
                </a:gdLst>
                <a:ahLst/>
                <a:cxnLst>
                  <a:cxn ang="0">
                    <a:pos x="T0" y="T1"/>
                  </a:cxn>
                  <a:cxn ang="0">
                    <a:pos x="T2" y="T3"/>
                  </a:cxn>
                  <a:cxn ang="0">
                    <a:pos x="T4" y="T5"/>
                  </a:cxn>
                  <a:cxn ang="0">
                    <a:pos x="T6" y="T7"/>
                  </a:cxn>
                  <a:cxn ang="0">
                    <a:pos x="T8" y="T9"/>
                  </a:cxn>
                </a:cxnLst>
                <a:rect l="0" t="0" r="r" b="b"/>
                <a:pathLst>
                  <a:path w="249" h="212">
                    <a:moveTo>
                      <a:pt x="106" y="0"/>
                    </a:moveTo>
                    <a:lnTo>
                      <a:pt x="0" y="212"/>
                    </a:lnTo>
                    <a:lnTo>
                      <a:pt x="249" y="212"/>
                    </a:lnTo>
                    <a:lnTo>
                      <a:pt x="147" y="0"/>
                    </a:lnTo>
                    <a:lnTo>
                      <a:pt x="106" y="0"/>
                    </a:lnTo>
                    <a:close/>
                  </a:path>
                </a:pathLst>
              </a:custGeom>
              <a:solidFill>
                <a:srgbClr val="D17F09"/>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Rectangle 126"/>
              <p:cNvSpPr>
                <a:spLocks noChangeArrowheads="1"/>
              </p:cNvSpPr>
              <p:nvPr/>
            </p:nvSpPr>
            <p:spPr bwMode="auto">
              <a:xfrm>
                <a:off x="4381500" y="4681698"/>
                <a:ext cx="395288" cy="481416"/>
              </a:xfrm>
              <a:prstGeom prst="rect">
                <a:avLst/>
              </a:prstGeom>
              <a:grp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3" name="Rectangle 22"/>
            <p:cNvSpPr/>
            <p:nvPr/>
          </p:nvSpPr>
          <p:spPr bwMode="auto">
            <a:xfrm>
              <a:off x="4551412" y="1732229"/>
              <a:ext cx="61039" cy="2635635"/>
            </a:xfrm>
            <a:prstGeom prst="rect">
              <a:avLst/>
            </a:prstGeom>
            <a:grp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grpSp>
      <p:sp>
        <p:nvSpPr>
          <p:cNvPr id="33" name="Oval 32"/>
          <p:cNvSpPr/>
          <p:nvPr/>
        </p:nvSpPr>
        <p:spPr>
          <a:xfrm>
            <a:off x="7991366" y="4037463"/>
            <a:ext cx="726655" cy="726655"/>
          </a:xfrm>
          <a:prstGeom prst="ellipse">
            <a:avLst/>
          </a:prstGeom>
          <a:noFill/>
          <a:ln w="57150">
            <a:solidFill>
              <a:srgbClr val="564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Oval 34"/>
          <p:cNvSpPr/>
          <p:nvPr/>
        </p:nvSpPr>
        <p:spPr>
          <a:xfrm>
            <a:off x="3475201" y="4037463"/>
            <a:ext cx="726655" cy="726655"/>
          </a:xfrm>
          <a:prstGeom prst="ellipse">
            <a:avLst/>
          </a:prstGeom>
          <a:noFill/>
          <a:ln w="57150">
            <a:solidFill>
              <a:srgbClr val="347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Oval 35"/>
          <p:cNvSpPr/>
          <p:nvPr/>
        </p:nvSpPr>
        <p:spPr>
          <a:xfrm>
            <a:off x="8308259" y="2776715"/>
            <a:ext cx="726655" cy="726655"/>
          </a:xfrm>
          <a:prstGeom prst="ellipse">
            <a:avLst/>
          </a:prstGeom>
          <a:noFill/>
          <a:ln w="57150">
            <a:solidFill>
              <a:srgbClr val="D34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Oval 36"/>
          <p:cNvSpPr/>
          <p:nvPr/>
        </p:nvSpPr>
        <p:spPr>
          <a:xfrm>
            <a:off x="3157087" y="2776715"/>
            <a:ext cx="726655" cy="726655"/>
          </a:xfrm>
          <a:prstGeom prst="ellipse">
            <a:avLst/>
          </a:prstGeom>
          <a:noFill/>
          <a:ln w="57150">
            <a:solidFill>
              <a:srgbClr val="189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Oval 37"/>
          <p:cNvSpPr/>
          <p:nvPr/>
        </p:nvSpPr>
        <p:spPr>
          <a:xfrm>
            <a:off x="5744785" y="1570881"/>
            <a:ext cx="726655" cy="726655"/>
          </a:xfrm>
          <a:prstGeom prst="ellipse">
            <a:avLst/>
          </a:prstGeom>
          <a:noFill/>
          <a:ln w="57150">
            <a:solidFill>
              <a:srgbClr val="EF9D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2" name="TextBox 51"/>
          <p:cNvSpPr txBox="1"/>
          <p:nvPr/>
        </p:nvSpPr>
        <p:spPr>
          <a:xfrm>
            <a:off x="3341511" y="258228"/>
            <a:ext cx="5508978" cy="1046440"/>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a:p>
            <a:pPr algn="ctr"/>
            <a:r>
              <a:rPr lang="en-US" dirty="0">
                <a:solidFill>
                  <a:srgbClr val="4C4F54"/>
                </a:solidFill>
                <a:latin typeface="Candara" panose="020E0502030303020204" pitchFamily="34" charset="0"/>
              </a:rPr>
              <a:t>Your Subtitle</a:t>
            </a:r>
          </a:p>
        </p:txBody>
      </p:sp>
      <p:sp>
        <p:nvSpPr>
          <p:cNvPr id="53" name="TextBox 52"/>
          <p:cNvSpPr txBox="1"/>
          <p:nvPr/>
        </p:nvSpPr>
        <p:spPr>
          <a:xfrm>
            <a:off x="618247" y="3931681"/>
            <a:ext cx="2743200" cy="1114151"/>
          </a:xfrm>
          <a:prstGeom prst="rect">
            <a:avLst/>
          </a:prstGeom>
          <a:noFill/>
        </p:spPr>
        <p:txBody>
          <a:bodyPr wrap="square" rtlCol="0">
            <a:spAutoFit/>
          </a:bodyPr>
          <a:lstStyle/>
          <a:p>
            <a:pPr algn="ctr" defTabSz="1219170">
              <a:spcBef>
                <a:spcPct val="20000"/>
              </a:spcBef>
              <a:defRPr/>
            </a:pPr>
            <a:r>
              <a:rPr lang="en-US" sz="1600" b="1" dirty="0">
                <a:solidFill>
                  <a:srgbClr val="34738D"/>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54" name="TextBox 53"/>
          <p:cNvSpPr txBox="1"/>
          <p:nvPr/>
        </p:nvSpPr>
        <p:spPr>
          <a:xfrm>
            <a:off x="381959" y="2591402"/>
            <a:ext cx="2743200" cy="1114151"/>
          </a:xfrm>
          <a:prstGeom prst="rect">
            <a:avLst/>
          </a:prstGeom>
          <a:noFill/>
        </p:spPr>
        <p:txBody>
          <a:bodyPr wrap="square" rtlCol="0">
            <a:spAutoFit/>
          </a:bodyPr>
          <a:lstStyle/>
          <a:p>
            <a:pPr algn="ctr" defTabSz="1219170">
              <a:spcBef>
                <a:spcPct val="20000"/>
              </a:spcBef>
              <a:defRPr/>
            </a:pPr>
            <a:r>
              <a:rPr lang="en-US" sz="1600" b="1" dirty="0">
                <a:solidFill>
                  <a:srgbClr val="189A80"/>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55" name="TextBox 54"/>
          <p:cNvSpPr txBox="1"/>
          <p:nvPr/>
        </p:nvSpPr>
        <p:spPr>
          <a:xfrm>
            <a:off x="8797131" y="3931681"/>
            <a:ext cx="2743200" cy="1114151"/>
          </a:xfrm>
          <a:prstGeom prst="rect">
            <a:avLst/>
          </a:prstGeom>
          <a:noFill/>
        </p:spPr>
        <p:txBody>
          <a:bodyPr wrap="square" rtlCol="0">
            <a:spAutoFit/>
          </a:bodyPr>
          <a:lstStyle/>
          <a:p>
            <a:pPr algn="ctr" defTabSz="1219170">
              <a:spcBef>
                <a:spcPct val="20000"/>
              </a:spcBef>
              <a:defRPr/>
            </a:pPr>
            <a:r>
              <a:rPr lang="en-US" sz="1600" b="1" dirty="0">
                <a:solidFill>
                  <a:srgbClr val="56426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56" name="TextBox 55"/>
          <p:cNvSpPr txBox="1"/>
          <p:nvPr/>
        </p:nvSpPr>
        <p:spPr>
          <a:xfrm>
            <a:off x="9093324" y="2591402"/>
            <a:ext cx="2743200" cy="1114151"/>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57" name="TextBox 56"/>
          <p:cNvSpPr txBox="1"/>
          <p:nvPr/>
        </p:nvSpPr>
        <p:spPr>
          <a:xfrm>
            <a:off x="6620808" y="1459619"/>
            <a:ext cx="3345988" cy="929485"/>
          </a:xfrm>
          <a:prstGeom prst="rect">
            <a:avLst/>
          </a:prstGeom>
          <a:noFill/>
        </p:spPr>
        <p:txBody>
          <a:bodyPr wrap="square" rtlCol="0">
            <a:spAutoFit/>
          </a:bodyPr>
          <a:lstStyle/>
          <a:p>
            <a:pPr defTabSz="1219170">
              <a:spcBef>
                <a:spcPct val="20000"/>
              </a:spcBef>
              <a:defRPr/>
            </a:pPr>
            <a:r>
              <a:rPr lang="en-US" sz="1600" b="1" dirty="0">
                <a:solidFill>
                  <a:srgbClr val="EF9D27"/>
                </a:solidFill>
                <a:latin typeface="Candara" panose="020E0502030303020204" pitchFamily="34" charset="0"/>
              </a:rPr>
              <a:t>LOREM IPSUM</a:t>
            </a:r>
          </a:p>
          <a:p>
            <a:pP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58" name="Freeform 517"/>
          <p:cNvSpPr>
            <a:spLocks noChangeAspect="1" noEditPoints="1"/>
          </p:cNvSpPr>
          <p:nvPr/>
        </p:nvSpPr>
        <p:spPr bwMode="auto">
          <a:xfrm>
            <a:off x="3263297" y="3031815"/>
            <a:ext cx="548640" cy="196160"/>
          </a:xfrm>
          <a:custGeom>
            <a:avLst/>
            <a:gdLst/>
            <a:ahLst/>
            <a:cxnLst>
              <a:cxn ang="0">
                <a:pos x="91" y="84"/>
              </a:cxn>
              <a:cxn ang="0">
                <a:pos x="35" y="47"/>
              </a:cxn>
              <a:cxn ang="0">
                <a:pos x="14" y="47"/>
              </a:cxn>
              <a:cxn ang="0">
                <a:pos x="30" y="31"/>
              </a:cxn>
              <a:cxn ang="0">
                <a:pos x="75" y="67"/>
              </a:cxn>
              <a:cxn ang="0">
                <a:pos x="52" y="67"/>
              </a:cxn>
              <a:cxn ang="0">
                <a:pos x="69" y="12"/>
              </a:cxn>
              <a:cxn ang="0">
                <a:pos x="244" y="0"/>
              </a:cxn>
              <a:cxn ang="0">
                <a:pos x="409" y="84"/>
              </a:cxn>
              <a:cxn ang="0">
                <a:pos x="133" y="53"/>
              </a:cxn>
              <a:cxn ang="0">
                <a:pos x="118" y="37"/>
              </a:cxn>
              <a:cxn ang="0">
                <a:pos x="139" y="37"/>
              </a:cxn>
              <a:cxn ang="0">
                <a:pos x="170" y="53"/>
              </a:cxn>
              <a:cxn ang="0">
                <a:pos x="154" y="37"/>
              </a:cxn>
              <a:cxn ang="0">
                <a:pos x="175" y="37"/>
              </a:cxn>
              <a:cxn ang="0">
                <a:pos x="206" y="53"/>
              </a:cxn>
              <a:cxn ang="0">
                <a:pos x="191" y="37"/>
              </a:cxn>
              <a:cxn ang="0">
                <a:pos x="212" y="37"/>
              </a:cxn>
              <a:cxn ang="0">
                <a:pos x="246" y="72"/>
              </a:cxn>
              <a:cxn ang="0">
                <a:pos x="229" y="17"/>
              </a:cxn>
              <a:cxn ang="0">
                <a:pos x="252" y="17"/>
              </a:cxn>
              <a:cxn ang="0">
                <a:pos x="276" y="21"/>
              </a:cxn>
              <a:cxn ang="0">
                <a:pos x="336" y="63"/>
              </a:cxn>
              <a:cxn ang="0">
                <a:pos x="410" y="138"/>
              </a:cxn>
              <a:cxn ang="0">
                <a:pos x="398" y="138"/>
              </a:cxn>
              <a:cxn ang="0">
                <a:pos x="375" y="146"/>
              </a:cxn>
              <a:cxn ang="0">
                <a:pos x="363" y="146"/>
              </a:cxn>
              <a:cxn ang="0">
                <a:pos x="339" y="138"/>
              </a:cxn>
              <a:cxn ang="0">
                <a:pos x="328" y="138"/>
              </a:cxn>
              <a:cxn ang="0">
                <a:pos x="305" y="146"/>
              </a:cxn>
              <a:cxn ang="0">
                <a:pos x="293" y="146"/>
              </a:cxn>
              <a:cxn ang="0">
                <a:pos x="269" y="138"/>
              </a:cxn>
              <a:cxn ang="0">
                <a:pos x="258" y="138"/>
              </a:cxn>
              <a:cxn ang="0">
                <a:pos x="234" y="146"/>
              </a:cxn>
              <a:cxn ang="0">
                <a:pos x="222" y="146"/>
              </a:cxn>
              <a:cxn ang="0">
                <a:pos x="199" y="138"/>
              </a:cxn>
              <a:cxn ang="0">
                <a:pos x="188" y="138"/>
              </a:cxn>
              <a:cxn ang="0">
                <a:pos x="164" y="146"/>
              </a:cxn>
              <a:cxn ang="0">
                <a:pos x="152" y="146"/>
              </a:cxn>
              <a:cxn ang="0">
                <a:pos x="129" y="138"/>
              </a:cxn>
              <a:cxn ang="0">
                <a:pos x="117" y="138"/>
              </a:cxn>
              <a:cxn ang="0">
                <a:pos x="94" y="146"/>
              </a:cxn>
              <a:cxn ang="0">
                <a:pos x="82" y="146"/>
              </a:cxn>
              <a:cxn ang="0">
                <a:pos x="59" y="138"/>
              </a:cxn>
              <a:cxn ang="0">
                <a:pos x="47" y="138"/>
              </a:cxn>
              <a:cxn ang="0">
                <a:pos x="24" y="146"/>
              </a:cxn>
              <a:cxn ang="0">
                <a:pos x="12" y="146"/>
              </a:cxn>
              <a:cxn ang="0">
                <a:pos x="0" y="138"/>
              </a:cxn>
              <a:cxn ang="0">
                <a:pos x="32" y="112"/>
              </a:cxn>
              <a:cxn ang="0">
                <a:pos x="32" y="112"/>
              </a:cxn>
              <a:cxn ang="0">
                <a:pos x="133" y="112"/>
              </a:cxn>
              <a:cxn ang="0">
                <a:pos x="282" y="125"/>
              </a:cxn>
              <a:cxn ang="0">
                <a:pos x="2" y="95"/>
              </a:cxn>
              <a:cxn ang="0">
                <a:pos x="73" y="116"/>
              </a:cxn>
              <a:cxn ang="0">
                <a:pos x="24" y="116"/>
              </a:cxn>
              <a:cxn ang="0">
                <a:pos x="105" y="95"/>
              </a:cxn>
              <a:cxn ang="0">
                <a:pos x="309" y="116"/>
              </a:cxn>
              <a:cxn ang="0">
                <a:pos x="260" y="116"/>
              </a:cxn>
              <a:cxn ang="0">
                <a:pos x="130" y="104"/>
              </a:cxn>
              <a:cxn ang="0">
                <a:pos x="105" y="95"/>
              </a:cxn>
            </a:cxnLst>
            <a:rect l="0" t="0" r="r" b="b"/>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3"/>
                  <a:pt x="30" y="53"/>
                </a:cubicBezTo>
                <a:cubicBezTo>
                  <a:pt x="20" y="53"/>
                  <a:pt x="20" y="53"/>
                  <a:pt x="20" y="53"/>
                </a:cubicBezTo>
                <a:cubicBezTo>
                  <a:pt x="17" y="53"/>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7"/>
                </a:moveTo>
                <a:cubicBezTo>
                  <a:pt x="75" y="70"/>
                  <a:pt x="72" y="72"/>
                  <a:pt x="69" y="72"/>
                </a:cubicBezTo>
                <a:cubicBezTo>
                  <a:pt x="58" y="72"/>
                  <a:pt x="58" y="72"/>
                  <a:pt x="58" y="72"/>
                </a:cubicBezTo>
                <a:cubicBezTo>
                  <a:pt x="54" y="72"/>
                  <a:pt x="52" y="70"/>
                  <a:pt x="52" y="67"/>
                </a:cubicBezTo>
                <a:cubicBezTo>
                  <a:pt x="52" y="17"/>
                  <a:pt x="52" y="17"/>
                  <a:pt x="52" y="17"/>
                </a:cubicBezTo>
                <a:cubicBezTo>
                  <a:pt x="52" y="14"/>
                  <a:pt x="54" y="12"/>
                  <a:pt x="58" y="12"/>
                </a:cubicBezTo>
                <a:cubicBezTo>
                  <a:pt x="69" y="12"/>
                  <a:pt x="69" y="12"/>
                  <a:pt x="69" y="12"/>
                </a:cubicBezTo>
                <a:cubicBezTo>
                  <a:pt x="72" y="12"/>
                  <a:pt x="75" y="14"/>
                  <a:pt x="75" y="17"/>
                </a:cubicBezTo>
                <a:lnTo>
                  <a:pt x="75" y="67"/>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3"/>
                  <a:pt x="133" y="53"/>
                </a:cubicBezTo>
                <a:cubicBezTo>
                  <a:pt x="123" y="53"/>
                  <a:pt x="123" y="53"/>
                  <a:pt x="123" y="53"/>
                </a:cubicBezTo>
                <a:cubicBezTo>
                  <a:pt x="120" y="53"/>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3"/>
                  <a:pt x="170" y="53"/>
                </a:cubicBezTo>
                <a:cubicBezTo>
                  <a:pt x="160" y="53"/>
                  <a:pt x="160" y="53"/>
                  <a:pt x="160" y="53"/>
                </a:cubicBezTo>
                <a:cubicBezTo>
                  <a:pt x="157" y="53"/>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3"/>
                  <a:pt x="206" y="53"/>
                </a:cubicBezTo>
                <a:cubicBezTo>
                  <a:pt x="197" y="53"/>
                  <a:pt x="197" y="53"/>
                  <a:pt x="197" y="53"/>
                </a:cubicBezTo>
                <a:cubicBezTo>
                  <a:pt x="194" y="53"/>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7"/>
                </a:moveTo>
                <a:cubicBezTo>
                  <a:pt x="252" y="70"/>
                  <a:pt x="249" y="72"/>
                  <a:pt x="246" y="72"/>
                </a:cubicBezTo>
                <a:cubicBezTo>
                  <a:pt x="235" y="72"/>
                  <a:pt x="235" y="72"/>
                  <a:pt x="235" y="72"/>
                </a:cubicBezTo>
                <a:cubicBezTo>
                  <a:pt x="231" y="72"/>
                  <a:pt x="229" y="70"/>
                  <a:pt x="229" y="67"/>
                </a:cubicBezTo>
                <a:cubicBezTo>
                  <a:pt x="229" y="17"/>
                  <a:pt x="229" y="17"/>
                  <a:pt x="229" y="17"/>
                </a:cubicBezTo>
                <a:cubicBezTo>
                  <a:pt x="229" y="14"/>
                  <a:pt x="231" y="12"/>
                  <a:pt x="235" y="12"/>
                </a:cubicBezTo>
                <a:cubicBezTo>
                  <a:pt x="246" y="12"/>
                  <a:pt x="246" y="12"/>
                  <a:pt x="246" y="12"/>
                </a:cubicBezTo>
                <a:cubicBezTo>
                  <a:pt x="249" y="12"/>
                  <a:pt x="252" y="14"/>
                  <a:pt x="252" y="17"/>
                </a:cubicBezTo>
                <a:lnTo>
                  <a:pt x="252" y="67"/>
                </a:lnTo>
                <a:close/>
                <a:moveTo>
                  <a:pt x="336" y="63"/>
                </a:moveTo>
                <a:cubicBezTo>
                  <a:pt x="300" y="63"/>
                  <a:pt x="276" y="53"/>
                  <a:pt x="276" y="21"/>
                </a:cubicBezTo>
                <a:cubicBezTo>
                  <a:pt x="276" y="19"/>
                  <a:pt x="276" y="16"/>
                  <a:pt x="276" y="13"/>
                </a:cubicBezTo>
                <a:cubicBezTo>
                  <a:pt x="325" y="21"/>
                  <a:pt x="363" y="45"/>
                  <a:pt x="383" y="64"/>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3" y="104"/>
                  <a:pt x="303" y="104"/>
                  <a:pt x="303"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0" y="104"/>
                  <a:pt x="130" y="104"/>
                  <a:pt x="130" y="104"/>
                </a:cubicBezTo>
                <a:cubicBezTo>
                  <a:pt x="125" y="116"/>
                  <a:pt x="125" y="116"/>
                  <a:pt x="125" y="116"/>
                </a:cubicBezTo>
                <a:cubicBezTo>
                  <a:pt x="105" y="116"/>
                  <a:pt x="105" y="116"/>
                  <a:pt x="105" y="116"/>
                </a:cubicBezTo>
                <a:lnTo>
                  <a:pt x="105" y="95"/>
                </a:lnTo>
                <a:close/>
              </a:path>
            </a:pathLst>
          </a:custGeom>
          <a:solidFill>
            <a:srgbClr val="4C4F54"/>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59" name="Freeform 525"/>
          <p:cNvSpPr>
            <a:spLocks noChangeAspect="1" noEditPoints="1"/>
          </p:cNvSpPr>
          <p:nvPr/>
        </p:nvSpPr>
        <p:spPr bwMode="auto">
          <a:xfrm>
            <a:off x="8075338" y="4234738"/>
            <a:ext cx="548640" cy="245583"/>
          </a:xfrm>
          <a:custGeom>
            <a:avLst/>
            <a:gdLst/>
            <a:ahLst/>
            <a:cxnLst>
              <a:cxn ang="0">
                <a:pos x="61" y="50"/>
              </a:cxn>
              <a:cxn ang="0">
                <a:pos x="419" y="130"/>
              </a:cxn>
              <a:cxn ang="0">
                <a:pos x="68" y="61"/>
              </a:cxn>
              <a:cxn ang="0">
                <a:pos x="344" y="67"/>
              </a:cxn>
              <a:cxn ang="0">
                <a:pos x="63" y="73"/>
              </a:cxn>
              <a:cxn ang="0">
                <a:pos x="58" y="84"/>
              </a:cxn>
              <a:cxn ang="0">
                <a:pos x="369" y="90"/>
              </a:cxn>
              <a:cxn ang="0">
                <a:pos x="52" y="96"/>
              </a:cxn>
              <a:cxn ang="0">
                <a:pos x="383" y="119"/>
              </a:cxn>
              <a:cxn ang="0">
                <a:pos x="47" y="107"/>
              </a:cxn>
              <a:cxn ang="0">
                <a:pos x="388" y="113"/>
              </a:cxn>
              <a:cxn ang="0">
                <a:pos x="331" y="38"/>
              </a:cxn>
              <a:cxn ang="0">
                <a:pos x="212" y="27"/>
              </a:cxn>
              <a:cxn ang="0">
                <a:pos x="331" y="38"/>
              </a:cxn>
              <a:cxn ang="0">
                <a:pos x="101" y="0"/>
              </a:cxn>
              <a:cxn ang="0">
                <a:pos x="132" y="38"/>
              </a:cxn>
              <a:cxn ang="0">
                <a:pos x="481" y="141"/>
              </a:cxn>
              <a:cxn ang="0">
                <a:pos x="404" y="214"/>
              </a:cxn>
              <a:cxn ang="0">
                <a:pos x="6" y="168"/>
              </a:cxn>
              <a:cxn ang="0">
                <a:pos x="481" y="141"/>
              </a:cxn>
              <a:cxn ang="0">
                <a:pos x="75" y="153"/>
              </a:cxn>
              <a:cxn ang="0">
                <a:pos x="104" y="168"/>
              </a:cxn>
              <a:cxn ang="0">
                <a:pos x="150" y="153"/>
              </a:cxn>
              <a:cxn ang="0">
                <a:pos x="116" y="168"/>
              </a:cxn>
              <a:cxn ang="0">
                <a:pos x="150" y="153"/>
              </a:cxn>
              <a:cxn ang="0">
                <a:pos x="163" y="153"/>
              </a:cxn>
              <a:cxn ang="0">
                <a:pos x="197" y="168"/>
              </a:cxn>
              <a:cxn ang="0">
                <a:pos x="244" y="153"/>
              </a:cxn>
              <a:cxn ang="0">
                <a:pos x="209" y="168"/>
              </a:cxn>
              <a:cxn ang="0">
                <a:pos x="244" y="153"/>
              </a:cxn>
              <a:cxn ang="0">
                <a:pos x="256" y="153"/>
              </a:cxn>
              <a:cxn ang="0">
                <a:pos x="291" y="168"/>
              </a:cxn>
              <a:cxn ang="0">
                <a:pos x="387" y="184"/>
              </a:cxn>
              <a:cxn ang="0">
                <a:pos x="375" y="196"/>
              </a:cxn>
            </a:cxnLst>
            <a:rect l="0" t="0" r="r" b="b"/>
            <a:pathLst>
              <a:path w="481" h="214">
                <a:moveTo>
                  <a:pt x="331" y="50"/>
                </a:moveTo>
                <a:cubicBezTo>
                  <a:pt x="275" y="50"/>
                  <a:pt x="61" y="50"/>
                  <a:pt x="61" y="50"/>
                </a:cubicBezTo>
                <a:cubicBezTo>
                  <a:pt x="25" y="130"/>
                  <a:pt x="25" y="130"/>
                  <a:pt x="25" y="130"/>
                </a:cubicBezTo>
                <a:cubicBezTo>
                  <a:pt x="25" y="130"/>
                  <a:pt x="346" y="130"/>
                  <a:pt x="419" y="130"/>
                </a:cubicBezTo>
                <a:cubicBezTo>
                  <a:pt x="375" y="76"/>
                  <a:pt x="360" y="50"/>
                  <a:pt x="331" y="50"/>
                </a:cubicBezTo>
                <a:close/>
                <a:moveTo>
                  <a:pt x="68" y="61"/>
                </a:moveTo>
                <a:cubicBezTo>
                  <a:pt x="338" y="61"/>
                  <a:pt x="338" y="61"/>
                  <a:pt x="338" y="61"/>
                </a:cubicBezTo>
                <a:cubicBezTo>
                  <a:pt x="341" y="61"/>
                  <a:pt x="344" y="64"/>
                  <a:pt x="344" y="67"/>
                </a:cubicBezTo>
                <a:cubicBezTo>
                  <a:pt x="344" y="70"/>
                  <a:pt x="341" y="73"/>
                  <a:pt x="338" y="73"/>
                </a:cubicBezTo>
                <a:cubicBezTo>
                  <a:pt x="63" y="73"/>
                  <a:pt x="63" y="73"/>
                  <a:pt x="63" y="73"/>
                </a:cubicBezTo>
                <a:lnTo>
                  <a:pt x="68" y="61"/>
                </a:lnTo>
                <a:close/>
                <a:moveTo>
                  <a:pt x="58" y="84"/>
                </a:moveTo>
                <a:cubicBezTo>
                  <a:pt x="363" y="84"/>
                  <a:pt x="363" y="84"/>
                  <a:pt x="363" y="84"/>
                </a:cubicBezTo>
                <a:cubicBezTo>
                  <a:pt x="366" y="84"/>
                  <a:pt x="369" y="87"/>
                  <a:pt x="369" y="90"/>
                </a:cubicBezTo>
                <a:cubicBezTo>
                  <a:pt x="369" y="93"/>
                  <a:pt x="366" y="96"/>
                  <a:pt x="363" y="96"/>
                </a:cubicBezTo>
                <a:cubicBezTo>
                  <a:pt x="52" y="96"/>
                  <a:pt x="52" y="96"/>
                  <a:pt x="52" y="96"/>
                </a:cubicBezTo>
                <a:lnTo>
                  <a:pt x="58" y="84"/>
                </a:lnTo>
                <a:close/>
                <a:moveTo>
                  <a:pt x="383" y="119"/>
                </a:moveTo>
                <a:cubicBezTo>
                  <a:pt x="42" y="119"/>
                  <a:pt x="42" y="119"/>
                  <a:pt x="42" y="119"/>
                </a:cubicBezTo>
                <a:cubicBezTo>
                  <a:pt x="47" y="107"/>
                  <a:pt x="47" y="107"/>
                  <a:pt x="47" y="107"/>
                </a:cubicBezTo>
                <a:cubicBezTo>
                  <a:pt x="383" y="107"/>
                  <a:pt x="383" y="107"/>
                  <a:pt x="383" y="107"/>
                </a:cubicBezTo>
                <a:cubicBezTo>
                  <a:pt x="386" y="107"/>
                  <a:pt x="388" y="110"/>
                  <a:pt x="388" y="113"/>
                </a:cubicBezTo>
                <a:cubicBezTo>
                  <a:pt x="388" y="116"/>
                  <a:pt x="386" y="119"/>
                  <a:pt x="383" y="119"/>
                </a:cubicBezTo>
                <a:close/>
                <a:moveTo>
                  <a:pt x="331" y="38"/>
                </a:moveTo>
                <a:cubicBezTo>
                  <a:pt x="207" y="38"/>
                  <a:pt x="207" y="38"/>
                  <a:pt x="207" y="38"/>
                </a:cubicBezTo>
                <a:cubicBezTo>
                  <a:pt x="212" y="27"/>
                  <a:pt x="212" y="27"/>
                  <a:pt x="212" y="27"/>
                </a:cubicBezTo>
                <a:cubicBezTo>
                  <a:pt x="309" y="27"/>
                  <a:pt x="309" y="27"/>
                  <a:pt x="309" y="27"/>
                </a:cubicBezTo>
                <a:cubicBezTo>
                  <a:pt x="321" y="27"/>
                  <a:pt x="322" y="29"/>
                  <a:pt x="331" y="38"/>
                </a:cubicBezTo>
                <a:close/>
                <a:moveTo>
                  <a:pt x="131" y="0"/>
                </a:moveTo>
                <a:cubicBezTo>
                  <a:pt x="101" y="0"/>
                  <a:pt x="101" y="0"/>
                  <a:pt x="101" y="0"/>
                </a:cubicBezTo>
                <a:cubicBezTo>
                  <a:pt x="84" y="38"/>
                  <a:pt x="84" y="38"/>
                  <a:pt x="84" y="38"/>
                </a:cubicBezTo>
                <a:cubicBezTo>
                  <a:pt x="132" y="38"/>
                  <a:pt x="132" y="38"/>
                  <a:pt x="132" y="38"/>
                </a:cubicBezTo>
                <a:lnTo>
                  <a:pt x="131" y="0"/>
                </a:lnTo>
                <a:close/>
                <a:moveTo>
                  <a:pt x="481" y="141"/>
                </a:moveTo>
                <a:cubicBezTo>
                  <a:pt x="481" y="147"/>
                  <a:pt x="481" y="147"/>
                  <a:pt x="481" y="147"/>
                </a:cubicBezTo>
                <a:cubicBezTo>
                  <a:pt x="428" y="182"/>
                  <a:pt x="404" y="195"/>
                  <a:pt x="404" y="214"/>
                </a:cubicBezTo>
                <a:cubicBezTo>
                  <a:pt x="382" y="214"/>
                  <a:pt x="71" y="214"/>
                  <a:pt x="42" y="214"/>
                </a:cubicBezTo>
                <a:cubicBezTo>
                  <a:pt x="0" y="214"/>
                  <a:pt x="6" y="194"/>
                  <a:pt x="6" y="168"/>
                </a:cubicBezTo>
                <a:cubicBezTo>
                  <a:pt x="19" y="141"/>
                  <a:pt x="19" y="141"/>
                  <a:pt x="19" y="141"/>
                </a:cubicBezTo>
                <a:lnTo>
                  <a:pt x="481" y="141"/>
                </a:lnTo>
                <a:close/>
                <a:moveTo>
                  <a:pt x="104" y="153"/>
                </a:moveTo>
                <a:cubicBezTo>
                  <a:pt x="75" y="153"/>
                  <a:pt x="75" y="153"/>
                  <a:pt x="75" y="153"/>
                </a:cubicBezTo>
                <a:cubicBezTo>
                  <a:pt x="68" y="168"/>
                  <a:pt x="68" y="168"/>
                  <a:pt x="68" y="168"/>
                </a:cubicBezTo>
                <a:cubicBezTo>
                  <a:pt x="104" y="168"/>
                  <a:pt x="104" y="168"/>
                  <a:pt x="104" y="168"/>
                </a:cubicBezTo>
                <a:lnTo>
                  <a:pt x="104" y="153"/>
                </a:lnTo>
                <a:close/>
                <a:moveTo>
                  <a:pt x="150" y="153"/>
                </a:moveTo>
                <a:cubicBezTo>
                  <a:pt x="116" y="153"/>
                  <a:pt x="116" y="153"/>
                  <a:pt x="116" y="153"/>
                </a:cubicBezTo>
                <a:cubicBezTo>
                  <a:pt x="116" y="168"/>
                  <a:pt x="116" y="168"/>
                  <a:pt x="116" y="168"/>
                </a:cubicBezTo>
                <a:cubicBezTo>
                  <a:pt x="150" y="168"/>
                  <a:pt x="150" y="168"/>
                  <a:pt x="150" y="168"/>
                </a:cubicBezTo>
                <a:lnTo>
                  <a:pt x="150" y="153"/>
                </a:lnTo>
                <a:close/>
                <a:moveTo>
                  <a:pt x="197" y="153"/>
                </a:moveTo>
                <a:cubicBezTo>
                  <a:pt x="163" y="153"/>
                  <a:pt x="163" y="153"/>
                  <a:pt x="163" y="153"/>
                </a:cubicBezTo>
                <a:cubicBezTo>
                  <a:pt x="163" y="168"/>
                  <a:pt x="163" y="168"/>
                  <a:pt x="163" y="168"/>
                </a:cubicBezTo>
                <a:cubicBezTo>
                  <a:pt x="197" y="168"/>
                  <a:pt x="197" y="168"/>
                  <a:pt x="197" y="168"/>
                </a:cubicBezTo>
                <a:lnTo>
                  <a:pt x="197" y="153"/>
                </a:lnTo>
                <a:close/>
                <a:moveTo>
                  <a:pt x="244" y="153"/>
                </a:moveTo>
                <a:cubicBezTo>
                  <a:pt x="209" y="153"/>
                  <a:pt x="209" y="153"/>
                  <a:pt x="209" y="153"/>
                </a:cubicBezTo>
                <a:cubicBezTo>
                  <a:pt x="209" y="168"/>
                  <a:pt x="209" y="168"/>
                  <a:pt x="209" y="168"/>
                </a:cubicBezTo>
                <a:cubicBezTo>
                  <a:pt x="244" y="168"/>
                  <a:pt x="244" y="168"/>
                  <a:pt x="244" y="168"/>
                </a:cubicBezTo>
                <a:lnTo>
                  <a:pt x="244" y="153"/>
                </a:lnTo>
                <a:close/>
                <a:moveTo>
                  <a:pt x="291" y="153"/>
                </a:moveTo>
                <a:cubicBezTo>
                  <a:pt x="256" y="153"/>
                  <a:pt x="256" y="153"/>
                  <a:pt x="256" y="153"/>
                </a:cubicBezTo>
                <a:cubicBezTo>
                  <a:pt x="256" y="168"/>
                  <a:pt x="256" y="168"/>
                  <a:pt x="256" y="168"/>
                </a:cubicBezTo>
                <a:cubicBezTo>
                  <a:pt x="291" y="168"/>
                  <a:pt x="291" y="168"/>
                  <a:pt x="291" y="168"/>
                </a:cubicBezTo>
                <a:lnTo>
                  <a:pt x="291" y="153"/>
                </a:lnTo>
                <a:close/>
                <a:moveTo>
                  <a:pt x="387" y="184"/>
                </a:moveTo>
                <a:cubicBezTo>
                  <a:pt x="364" y="184"/>
                  <a:pt x="364" y="184"/>
                  <a:pt x="364" y="184"/>
                </a:cubicBezTo>
                <a:cubicBezTo>
                  <a:pt x="364" y="191"/>
                  <a:pt x="369" y="196"/>
                  <a:pt x="375" y="196"/>
                </a:cubicBezTo>
                <a:cubicBezTo>
                  <a:pt x="382" y="196"/>
                  <a:pt x="387" y="191"/>
                  <a:pt x="387" y="184"/>
                </a:cubicBezTo>
                <a:close/>
              </a:path>
            </a:pathLst>
          </a:custGeom>
          <a:solidFill>
            <a:srgbClr val="4C4F54"/>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60" name="Freeform 543"/>
          <p:cNvSpPr>
            <a:spLocks noChangeAspect="1" noEditPoints="1"/>
          </p:cNvSpPr>
          <p:nvPr/>
        </p:nvSpPr>
        <p:spPr bwMode="auto">
          <a:xfrm>
            <a:off x="5853781" y="1781992"/>
            <a:ext cx="548640" cy="334704"/>
          </a:xfrm>
          <a:custGeom>
            <a:avLst/>
            <a:gdLst/>
            <a:ahLst/>
            <a:cxnLst>
              <a:cxn ang="0">
                <a:pos x="43" y="115"/>
              </a:cxn>
              <a:cxn ang="0">
                <a:pos x="14" y="128"/>
              </a:cxn>
              <a:cxn ang="0">
                <a:pos x="238" y="59"/>
              </a:cxn>
              <a:cxn ang="0">
                <a:pos x="242" y="47"/>
              </a:cxn>
              <a:cxn ang="0">
                <a:pos x="214" y="48"/>
              </a:cxn>
              <a:cxn ang="0">
                <a:pos x="238" y="59"/>
              </a:cxn>
              <a:cxn ang="0">
                <a:pos x="247" y="59"/>
              </a:cxn>
              <a:cxn ang="0">
                <a:pos x="250" y="53"/>
              </a:cxn>
              <a:cxn ang="0">
                <a:pos x="247" y="162"/>
              </a:cxn>
              <a:cxn ang="0">
                <a:pos x="255" y="162"/>
              </a:cxn>
              <a:cxn ang="0">
                <a:pos x="245" y="145"/>
              </a:cxn>
              <a:cxn ang="0">
                <a:pos x="242" y="144"/>
              </a:cxn>
              <a:cxn ang="0">
                <a:pos x="226" y="179"/>
              </a:cxn>
              <a:cxn ang="0">
                <a:pos x="245" y="179"/>
              </a:cxn>
              <a:cxn ang="0">
                <a:pos x="245" y="145"/>
              </a:cxn>
              <a:cxn ang="0">
                <a:pos x="137" y="1"/>
              </a:cxn>
              <a:cxn ang="0">
                <a:pos x="138" y="59"/>
              </a:cxn>
              <a:cxn ang="0">
                <a:pos x="363" y="107"/>
              </a:cxn>
              <a:cxn ang="0">
                <a:pos x="249" y="125"/>
              </a:cxn>
              <a:cxn ang="0">
                <a:pos x="75" y="221"/>
              </a:cxn>
              <a:cxn ang="0">
                <a:pos x="139" y="125"/>
              </a:cxn>
              <a:cxn ang="0">
                <a:pos x="19" y="93"/>
              </a:cxn>
              <a:cxn ang="0">
                <a:pos x="19" y="70"/>
              </a:cxn>
              <a:cxn ang="0">
                <a:pos x="21" y="5"/>
              </a:cxn>
              <a:cxn ang="0">
                <a:pos x="103" y="70"/>
              </a:cxn>
              <a:cxn ang="0">
                <a:pos x="317" y="76"/>
              </a:cxn>
              <a:cxn ang="0">
                <a:pos x="363" y="107"/>
              </a:cxn>
              <a:cxn ang="0">
                <a:pos x="139" y="87"/>
              </a:cxn>
              <a:cxn ang="0">
                <a:pos x="139" y="104"/>
              </a:cxn>
              <a:cxn ang="0">
                <a:pos x="176" y="96"/>
              </a:cxn>
              <a:cxn ang="0">
                <a:pos x="159" y="96"/>
              </a:cxn>
              <a:cxn ang="0">
                <a:pos x="176" y="96"/>
              </a:cxn>
              <a:cxn ang="0">
                <a:pos x="197" y="87"/>
              </a:cxn>
              <a:cxn ang="0">
                <a:pos x="197" y="104"/>
              </a:cxn>
              <a:cxn ang="0">
                <a:pos x="234" y="96"/>
              </a:cxn>
              <a:cxn ang="0">
                <a:pos x="217" y="96"/>
              </a:cxn>
              <a:cxn ang="0">
                <a:pos x="234" y="96"/>
              </a:cxn>
              <a:cxn ang="0">
                <a:pos x="255" y="87"/>
              </a:cxn>
              <a:cxn ang="0">
                <a:pos x="255" y="104"/>
              </a:cxn>
              <a:cxn ang="0">
                <a:pos x="341" y="97"/>
              </a:cxn>
              <a:cxn ang="0">
                <a:pos x="310" y="92"/>
              </a:cxn>
              <a:cxn ang="0">
                <a:pos x="341" y="97"/>
              </a:cxn>
            </a:cxnLst>
            <a:rect l="0" t="0" r="r" b="b"/>
            <a:pathLst>
              <a:path w="363" h="221">
                <a:moveTo>
                  <a:pt x="26" y="108"/>
                </a:moveTo>
                <a:cubicBezTo>
                  <a:pt x="43" y="115"/>
                  <a:pt x="43" y="115"/>
                  <a:pt x="43" y="115"/>
                </a:cubicBezTo>
                <a:cubicBezTo>
                  <a:pt x="27" y="128"/>
                  <a:pt x="27" y="128"/>
                  <a:pt x="27" y="128"/>
                </a:cubicBezTo>
                <a:cubicBezTo>
                  <a:pt x="14" y="128"/>
                  <a:pt x="14" y="128"/>
                  <a:pt x="14" y="128"/>
                </a:cubicBezTo>
                <a:lnTo>
                  <a:pt x="26" y="108"/>
                </a:lnTo>
                <a:close/>
                <a:moveTo>
                  <a:pt x="238" y="59"/>
                </a:moveTo>
                <a:cubicBezTo>
                  <a:pt x="239" y="54"/>
                  <a:pt x="241" y="50"/>
                  <a:pt x="244" y="48"/>
                </a:cubicBezTo>
                <a:cubicBezTo>
                  <a:pt x="243" y="48"/>
                  <a:pt x="243" y="47"/>
                  <a:pt x="242" y="47"/>
                </a:cubicBezTo>
                <a:cubicBezTo>
                  <a:pt x="238" y="47"/>
                  <a:pt x="230" y="47"/>
                  <a:pt x="224" y="47"/>
                </a:cubicBezTo>
                <a:cubicBezTo>
                  <a:pt x="221" y="47"/>
                  <a:pt x="217" y="48"/>
                  <a:pt x="214" y="48"/>
                </a:cubicBezTo>
                <a:cubicBezTo>
                  <a:pt x="227" y="59"/>
                  <a:pt x="227" y="59"/>
                  <a:pt x="227" y="59"/>
                </a:cubicBezTo>
                <a:lnTo>
                  <a:pt x="238" y="59"/>
                </a:lnTo>
                <a:close/>
                <a:moveTo>
                  <a:pt x="250" y="53"/>
                </a:moveTo>
                <a:cubicBezTo>
                  <a:pt x="249" y="53"/>
                  <a:pt x="247" y="55"/>
                  <a:pt x="247" y="59"/>
                </a:cubicBezTo>
                <a:cubicBezTo>
                  <a:pt x="253" y="59"/>
                  <a:pt x="253" y="59"/>
                  <a:pt x="253" y="59"/>
                </a:cubicBezTo>
                <a:cubicBezTo>
                  <a:pt x="252" y="55"/>
                  <a:pt x="250" y="53"/>
                  <a:pt x="250" y="53"/>
                </a:cubicBezTo>
                <a:close/>
                <a:moveTo>
                  <a:pt x="251" y="150"/>
                </a:moveTo>
                <a:cubicBezTo>
                  <a:pt x="250" y="150"/>
                  <a:pt x="247" y="154"/>
                  <a:pt x="247" y="162"/>
                </a:cubicBezTo>
                <a:cubicBezTo>
                  <a:pt x="247" y="169"/>
                  <a:pt x="250" y="173"/>
                  <a:pt x="251" y="173"/>
                </a:cubicBezTo>
                <a:cubicBezTo>
                  <a:pt x="252" y="173"/>
                  <a:pt x="255" y="169"/>
                  <a:pt x="255" y="162"/>
                </a:cubicBezTo>
                <a:cubicBezTo>
                  <a:pt x="255" y="154"/>
                  <a:pt x="252" y="150"/>
                  <a:pt x="251" y="150"/>
                </a:cubicBezTo>
                <a:close/>
                <a:moveTo>
                  <a:pt x="245" y="145"/>
                </a:moveTo>
                <a:cubicBezTo>
                  <a:pt x="245" y="145"/>
                  <a:pt x="244" y="144"/>
                  <a:pt x="243" y="144"/>
                </a:cubicBezTo>
                <a:cubicBezTo>
                  <a:pt x="243" y="144"/>
                  <a:pt x="242" y="144"/>
                  <a:pt x="242" y="144"/>
                </a:cubicBezTo>
                <a:cubicBezTo>
                  <a:pt x="200" y="171"/>
                  <a:pt x="200" y="171"/>
                  <a:pt x="200" y="171"/>
                </a:cubicBezTo>
                <a:cubicBezTo>
                  <a:pt x="205" y="176"/>
                  <a:pt x="214" y="179"/>
                  <a:pt x="226" y="179"/>
                </a:cubicBezTo>
                <a:cubicBezTo>
                  <a:pt x="231" y="179"/>
                  <a:pt x="239" y="179"/>
                  <a:pt x="243" y="179"/>
                </a:cubicBezTo>
                <a:cubicBezTo>
                  <a:pt x="244" y="179"/>
                  <a:pt x="245" y="179"/>
                  <a:pt x="245" y="179"/>
                </a:cubicBezTo>
                <a:cubicBezTo>
                  <a:pt x="241" y="176"/>
                  <a:pt x="239" y="169"/>
                  <a:pt x="239" y="162"/>
                </a:cubicBezTo>
                <a:cubicBezTo>
                  <a:pt x="239" y="154"/>
                  <a:pt x="241" y="148"/>
                  <a:pt x="245" y="145"/>
                </a:cubicBezTo>
                <a:close/>
                <a:moveTo>
                  <a:pt x="209" y="59"/>
                </a:moveTo>
                <a:cubicBezTo>
                  <a:pt x="137" y="1"/>
                  <a:pt x="137" y="1"/>
                  <a:pt x="137" y="1"/>
                </a:cubicBezTo>
                <a:cubicBezTo>
                  <a:pt x="110" y="0"/>
                  <a:pt x="110" y="0"/>
                  <a:pt x="110" y="0"/>
                </a:cubicBezTo>
                <a:cubicBezTo>
                  <a:pt x="110" y="0"/>
                  <a:pt x="133" y="48"/>
                  <a:pt x="138" y="59"/>
                </a:cubicBezTo>
                <a:lnTo>
                  <a:pt x="209" y="59"/>
                </a:lnTo>
                <a:close/>
                <a:moveTo>
                  <a:pt x="363" y="107"/>
                </a:moveTo>
                <a:cubicBezTo>
                  <a:pt x="362" y="119"/>
                  <a:pt x="332" y="125"/>
                  <a:pt x="317" y="125"/>
                </a:cubicBezTo>
                <a:cubicBezTo>
                  <a:pt x="249" y="125"/>
                  <a:pt x="249" y="125"/>
                  <a:pt x="249" y="125"/>
                </a:cubicBezTo>
                <a:cubicBezTo>
                  <a:pt x="102" y="221"/>
                  <a:pt x="102" y="221"/>
                  <a:pt x="102" y="221"/>
                </a:cubicBezTo>
                <a:cubicBezTo>
                  <a:pt x="75" y="221"/>
                  <a:pt x="75" y="221"/>
                  <a:pt x="75" y="221"/>
                </a:cubicBezTo>
                <a:cubicBezTo>
                  <a:pt x="75" y="221"/>
                  <a:pt x="114" y="172"/>
                  <a:pt x="121" y="162"/>
                </a:cubicBezTo>
                <a:cubicBezTo>
                  <a:pt x="128" y="153"/>
                  <a:pt x="139" y="141"/>
                  <a:pt x="139" y="125"/>
                </a:cubicBezTo>
                <a:cubicBezTo>
                  <a:pt x="126" y="125"/>
                  <a:pt x="126" y="125"/>
                  <a:pt x="126" y="125"/>
                </a:cubicBezTo>
                <a:cubicBezTo>
                  <a:pt x="92" y="125"/>
                  <a:pt x="46" y="104"/>
                  <a:pt x="19" y="93"/>
                </a:cubicBezTo>
                <a:cubicBezTo>
                  <a:pt x="3" y="87"/>
                  <a:pt x="5" y="70"/>
                  <a:pt x="19" y="70"/>
                </a:cubicBezTo>
                <a:cubicBezTo>
                  <a:pt x="19" y="70"/>
                  <a:pt x="19" y="70"/>
                  <a:pt x="19" y="70"/>
                </a:cubicBezTo>
                <a:cubicBezTo>
                  <a:pt x="0" y="5"/>
                  <a:pt x="0" y="5"/>
                  <a:pt x="0" y="5"/>
                </a:cubicBezTo>
                <a:cubicBezTo>
                  <a:pt x="21" y="5"/>
                  <a:pt x="21" y="5"/>
                  <a:pt x="21" y="5"/>
                </a:cubicBezTo>
                <a:cubicBezTo>
                  <a:pt x="21" y="5"/>
                  <a:pt x="46" y="37"/>
                  <a:pt x="55" y="48"/>
                </a:cubicBezTo>
                <a:cubicBezTo>
                  <a:pt x="67" y="62"/>
                  <a:pt x="81" y="69"/>
                  <a:pt x="103" y="70"/>
                </a:cubicBezTo>
                <a:cubicBezTo>
                  <a:pt x="281" y="70"/>
                  <a:pt x="281" y="70"/>
                  <a:pt x="281" y="70"/>
                </a:cubicBezTo>
                <a:cubicBezTo>
                  <a:pt x="293" y="70"/>
                  <a:pt x="306" y="72"/>
                  <a:pt x="317" y="76"/>
                </a:cubicBezTo>
                <a:cubicBezTo>
                  <a:pt x="337" y="83"/>
                  <a:pt x="351" y="92"/>
                  <a:pt x="359" y="99"/>
                </a:cubicBezTo>
                <a:cubicBezTo>
                  <a:pt x="362" y="103"/>
                  <a:pt x="363" y="105"/>
                  <a:pt x="363" y="107"/>
                </a:cubicBezTo>
                <a:close/>
                <a:moveTo>
                  <a:pt x="147" y="96"/>
                </a:moveTo>
                <a:cubicBezTo>
                  <a:pt x="147" y="91"/>
                  <a:pt x="143" y="87"/>
                  <a:pt x="139" y="87"/>
                </a:cubicBezTo>
                <a:cubicBezTo>
                  <a:pt x="134" y="87"/>
                  <a:pt x="130" y="91"/>
                  <a:pt x="130" y="96"/>
                </a:cubicBezTo>
                <a:cubicBezTo>
                  <a:pt x="130" y="101"/>
                  <a:pt x="134" y="104"/>
                  <a:pt x="139" y="104"/>
                </a:cubicBezTo>
                <a:cubicBezTo>
                  <a:pt x="143" y="104"/>
                  <a:pt x="147" y="101"/>
                  <a:pt x="147" y="96"/>
                </a:cubicBezTo>
                <a:close/>
                <a:moveTo>
                  <a:pt x="176" y="96"/>
                </a:moveTo>
                <a:cubicBezTo>
                  <a:pt x="176" y="91"/>
                  <a:pt x="172" y="87"/>
                  <a:pt x="168" y="87"/>
                </a:cubicBezTo>
                <a:cubicBezTo>
                  <a:pt x="163" y="87"/>
                  <a:pt x="159" y="91"/>
                  <a:pt x="159" y="96"/>
                </a:cubicBezTo>
                <a:cubicBezTo>
                  <a:pt x="159" y="101"/>
                  <a:pt x="163" y="104"/>
                  <a:pt x="168" y="104"/>
                </a:cubicBezTo>
                <a:cubicBezTo>
                  <a:pt x="172" y="104"/>
                  <a:pt x="176" y="101"/>
                  <a:pt x="176" y="96"/>
                </a:cubicBezTo>
                <a:close/>
                <a:moveTo>
                  <a:pt x="205" y="96"/>
                </a:moveTo>
                <a:cubicBezTo>
                  <a:pt x="205" y="91"/>
                  <a:pt x="201" y="87"/>
                  <a:pt x="197" y="87"/>
                </a:cubicBezTo>
                <a:cubicBezTo>
                  <a:pt x="192" y="87"/>
                  <a:pt x="188" y="91"/>
                  <a:pt x="188" y="96"/>
                </a:cubicBezTo>
                <a:cubicBezTo>
                  <a:pt x="188" y="101"/>
                  <a:pt x="192" y="104"/>
                  <a:pt x="197" y="104"/>
                </a:cubicBezTo>
                <a:cubicBezTo>
                  <a:pt x="201" y="104"/>
                  <a:pt x="205" y="101"/>
                  <a:pt x="205" y="96"/>
                </a:cubicBezTo>
                <a:close/>
                <a:moveTo>
                  <a:pt x="234" y="96"/>
                </a:moveTo>
                <a:cubicBezTo>
                  <a:pt x="234" y="91"/>
                  <a:pt x="230" y="87"/>
                  <a:pt x="226" y="87"/>
                </a:cubicBezTo>
                <a:cubicBezTo>
                  <a:pt x="221" y="87"/>
                  <a:pt x="217" y="91"/>
                  <a:pt x="217" y="96"/>
                </a:cubicBezTo>
                <a:cubicBezTo>
                  <a:pt x="217" y="101"/>
                  <a:pt x="221" y="104"/>
                  <a:pt x="226" y="104"/>
                </a:cubicBezTo>
                <a:cubicBezTo>
                  <a:pt x="230" y="104"/>
                  <a:pt x="234" y="101"/>
                  <a:pt x="234" y="96"/>
                </a:cubicBezTo>
                <a:close/>
                <a:moveTo>
                  <a:pt x="263" y="96"/>
                </a:moveTo>
                <a:cubicBezTo>
                  <a:pt x="263" y="91"/>
                  <a:pt x="259" y="87"/>
                  <a:pt x="255" y="87"/>
                </a:cubicBezTo>
                <a:cubicBezTo>
                  <a:pt x="250" y="87"/>
                  <a:pt x="246" y="91"/>
                  <a:pt x="246" y="96"/>
                </a:cubicBezTo>
                <a:cubicBezTo>
                  <a:pt x="246" y="101"/>
                  <a:pt x="250" y="104"/>
                  <a:pt x="255" y="104"/>
                </a:cubicBezTo>
                <a:cubicBezTo>
                  <a:pt x="259" y="104"/>
                  <a:pt x="263" y="101"/>
                  <a:pt x="263" y="96"/>
                </a:cubicBezTo>
                <a:close/>
                <a:moveTo>
                  <a:pt x="341" y="97"/>
                </a:moveTo>
                <a:cubicBezTo>
                  <a:pt x="337" y="94"/>
                  <a:pt x="332" y="92"/>
                  <a:pt x="326" y="89"/>
                </a:cubicBezTo>
                <a:cubicBezTo>
                  <a:pt x="322" y="91"/>
                  <a:pt x="317" y="92"/>
                  <a:pt x="310" y="92"/>
                </a:cubicBezTo>
                <a:cubicBezTo>
                  <a:pt x="301" y="92"/>
                  <a:pt x="300" y="105"/>
                  <a:pt x="311" y="105"/>
                </a:cubicBezTo>
                <a:cubicBezTo>
                  <a:pt x="323" y="105"/>
                  <a:pt x="336" y="101"/>
                  <a:pt x="341" y="97"/>
                </a:cubicBezTo>
                <a:close/>
              </a:path>
            </a:pathLst>
          </a:custGeom>
          <a:solidFill>
            <a:srgbClr val="4C4F54"/>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61" name="Freeform 578"/>
          <p:cNvSpPr>
            <a:spLocks noChangeAspect="1" noEditPoints="1"/>
          </p:cNvSpPr>
          <p:nvPr/>
        </p:nvSpPr>
        <p:spPr bwMode="auto">
          <a:xfrm>
            <a:off x="8413037" y="3012099"/>
            <a:ext cx="551285" cy="236749"/>
          </a:xfrm>
          <a:custGeom>
            <a:avLst/>
            <a:gdLst/>
            <a:ahLst/>
            <a:cxnLst>
              <a:cxn ang="0">
                <a:pos x="338" y="16"/>
              </a:cxn>
              <a:cxn ang="0">
                <a:pos x="285" y="0"/>
              </a:cxn>
              <a:cxn ang="0">
                <a:pos x="0" y="55"/>
              </a:cxn>
              <a:cxn ang="0">
                <a:pos x="25" y="141"/>
              </a:cxn>
              <a:cxn ang="0">
                <a:pos x="57" y="106"/>
              </a:cxn>
              <a:cxn ang="0">
                <a:pos x="89" y="141"/>
              </a:cxn>
              <a:cxn ang="0">
                <a:pos x="95" y="138"/>
              </a:cxn>
              <a:cxn ang="0">
                <a:pos x="159" y="138"/>
              </a:cxn>
              <a:cxn ang="0">
                <a:pos x="249" y="141"/>
              </a:cxn>
              <a:cxn ang="0">
                <a:pos x="281" y="106"/>
              </a:cxn>
              <a:cxn ang="0">
                <a:pos x="313" y="141"/>
              </a:cxn>
              <a:cxn ang="0">
                <a:pos x="361" y="116"/>
              </a:cxn>
              <a:cxn ang="0">
                <a:pos x="330" y="28"/>
              </a:cxn>
              <a:cxn ang="0">
                <a:pos x="361" y="46"/>
              </a:cxn>
              <a:cxn ang="0">
                <a:pos x="369" y="48"/>
              </a:cxn>
              <a:cxn ang="0">
                <a:pos x="235" y="64"/>
              </a:cxn>
              <a:cxn ang="0">
                <a:pos x="16" y="56"/>
              </a:cxn>
              <a:cxn ang="0">
                <a:pos x="27" y="16"/>
              </a:cxn>
              <a:cxn ang="0">
                <a:pos x="235" y="64"/>
              </a:cxn>
              <a:cxn ang="0">
                <a:pos x="346" y="120"/>
              </a:cxn>
              <a:cxn ang="0">
                <a:pos x="347" y="106"/>
              </a:cxn>
              <a:cxn ang="0">
                <a:pos x="345" y="92"/>
              </a:cxn>
              <a:cxn ang="0">
                <a:pos x="248" y="64"/>
              </a:cxn>
              <a:cxn ang="0">
                <a:pos x="247" y="16"/>
              </a:cxn>
              <a:cxn ang="0">
                <a:pos x="345" y="92"/>
              </a:cxn>
              <a:cxn ang="0">
                <a:pos x="36" y="138"/>
              </a:cxn>
              <a:cxn ang="0">
                <a:pos x="77" y="138"/>
              </a:cxn>
              <a:cxn ang="0">
                <a:pos x="57" y="151"/>
              </a:cxn>
              <a:cxn ang="0">
                <a:pos x="57" y="126"/>
              </a:cxn>
              <a:cxn ang="0">
                <a:pos x="57" y="151"/>
              </a:cxn>
              <a:cxn ang="0">
                <a:pos x="106" y="138"/>
              </a:cxn>
              <a:cxn ang="0">
                <a:pos x="148" y="138"/>
              </a:cxn>
              <a:cxn ang="0">
                <a:pos x="127" y="151"/>
              </a:cxn>
              <a:cxn ang="0">
                <a:pos x="127" y="126"/>
              </a:cxn>
              <a:cxn ang="0">
                <a:pos x="127" y="151"/>
              </a:cxn>
              <a:cxn ang="0">
                <a:pos x="260" y="138"/>
              </a:cxn>
              <a:cxn ang="0">
                <a:pos x="302" y="138"/>
              </a:cxn>
              <a:cxn ang="0">
                <a:pos x="281" y="151"/>
              </a:cxn>
              <a:cxn ang="0">
                <a:pos x="281" y="126"/>
              </a:cxn>
              <a:cxn ang="0">
                <a:pos x="281" y="151"/>
              </a:cxn>
            </a:cxnLst>
            <a:rect l="0" t="0" r="r" b="b"/>
            <a:pathLst>
              <a:path w="373" h="159">
                <a:moveTo>
                  <a:pt x="371" y="40"/>
                </a:moveTo>
                <a:cubicBezTo>
                  <a:pt x="363" y="28"/>
                  <a:pt x="354" y="16"/>
                  <a:pt x="338" y="16"/>
                </a:cubicBezTo>
                <a:cubicBezTo>
                  <a:pt x="319" y="16"/>
                  <a:pt x="319" y="16"/>
                  <a:pt x="319" y="16"/>
                </a:cubicBezTo>
                <a:cubicBezTo>
                  <a:pt x="307" y="6"/>
                  <a:pt x="295" y="0"/>
                  <a:pt x="285" y="0"/>
                </a:cubicBezTo>
                <a:cubicBezTo>
                  <a:pt x="25" y="0"/>
                  <a:pt x="25" y="0"/>
                  <a:pt x="25" y="0"/>
                </a:cubicBezTo>
                <a:cubicBezTo>
                  <a:pt x="9" y="0"/>
                  <a:pt x="6" y="30"/>
                  <a:pt x="0" y="55"/>
                </a:cubicBezTo>
                <a:cubicBezTo>
                  <a:pt x="0" y="116"/>
                  <a:pt x="0" y="116"/>
                  <a:pt x="0" y="116"/>
                </a:cubicBezTo>
                <a:cubicBezTo>
                  <a:pt x="0" y="130"/>
                  <a:pt x="11" y="140"/>
                  <a:pt x="25" y="141"/>
                </a:cubicBezTo>
                <a:cubicBezTo>
                  <a:pt x="24" y="140"/>
                  <a:pt x="24" y="139"/>
                  <a:pt x="24" y="138"/>
                </a:cubicBezTo>
                <a:cubicBezTo>
                  <a:pt x="24" y="121"/>
                  <a:pt x="39" y="106"/>
                  <a:pt x="57" y="106"/>
                </a:cubicBezTo>
                <a:cubicBezTo>
                  <a:pt x="74" y="106"/>
                  <a:pt x="89" y="121"/>
                  <a:pt x="89" y="138"/>
                </a:cubicBezTo>
                <a:cubicBezTo>
                  <a:pt x="89" y="139"/>
                  <a:pt x="89" y="140"/>
                  <a:pt x="89" y="141"/>
                </a:cubicBezTo>
                <a:cubicBezTo>
                  <a:pt x="95" y="141"/>
                  <a:pt x="95" y="141"/>
                  <a:pt x="95" y="141"/>
                </a:cubicBezTo>
                <a:cubicBezTo>
                  <a:pt x="95" y="140"/>
                  <a:pt x="95" y="139"/>
                  <a:pt x="95" y="138"/>
                </a:cubicBezTo>
                <a:cubicBezTo>
                  <a:pt x="95" y="121"/>
                  <a:pt x="109" y="106"/>
                  <a:pt x="127" y="106"/>
                </a:cubicBezTo>
                <a:cubicBezTo>
                  <a:pt x="145" y="106"/>
                  <a:pt x="159" y="121"/>
                  <a:pt x="159" y="138"/>
                </a:cubicBezTo>
                <a:cubicBezTo>
                  <a:pt x="159" y="139"/>
                  <a:pt x="159" y="140"/>
                  <a:pt x="159" y="141"/>
                </a:cubicBezTo>
                <a:cubicBezTo>
                  <a:pt x="249" y="141"/>
                  <a:pt x="249" y="141"/>
                  <a:pt x="249" y="141"/>
                </a:cubicBezTo>
                <a:cubicBezTo>
                  <a:pt x="249" y="140"/>
                  <a:pt x="249" y="139"/>
                  <a:pt x="249" y="138"/>
                </a:cubicBezTo>
                <a:cubicBezTo>
                  <a:pt x="249" y="121"/>
                  <a:pt x="263" y="106"/>
                  <a:pt x="281" y="106"/>
                </a:cubicBezTo>
                <a:cubicBezTo>
                  <a:pt x="299" y="106"/>
                  <a:pt x="313" y="121"/>
                  <a:pt x="313" y="138"/>
                </a:cubicBezTo>
                <a:cubicBezTo>
                  <a:pt x="313" y="139"/>
                  <a:pt x="313" y="140"/>
                  <a:pt x="313" y="141"/>
                </a:cubicBezTo>
                <a:cubicBezTo>
                  <a:pt x="336" y="141"/>
                  <a:pt x="336" y="141"/>
                  <a:pt x="336" y="141"/>
                </a:cubicBezTo>
                <a:cubicBezTo>
                  <a:pt x="350" y="141"/>
                  <a:pt x="361" y="130"/>
                  <a:pt x="361" y="116"/>
                </a:cubicBezTo>
                <a:cubicBezTo>
                  <a:pt x="361" y="90"/>
                  <a:pt x="361" y="90"/>
                  <a:pt x="361" y="90"/>
                </a:cubicBezTo>
                <a:cubicBezTo>
                  <a:pt x="356" y="66"/>
                  <a:pt x="344" y="44"/>
                  <a:pt x="330" y="28"/>
                </a:cubicBezTo>
                <a:cubicBezTo>
                  <a:pt x="338" y="28"/>
                  <a:pt x="338" y="28"/>
                  <a:pt x="338" y="28"/>
                </a:cubicBezTo>
                <a:cubicBezTo>
                  <a:pt x="347" y="28"/>
                  <a:pt x="353" y="34"/>
                  <a:pt x="361" y="46"/>
                </a:cubicBezTo>
                <a:cubicBezTo>
                  <a:pt x="362" y="48"/>
                  <a:pt x="364" y="49"/>
                  <a:pt x="366" y="49"/>
                </a:cubicBezTo>
                <a:cubicBezTo>
                  <a:pt x="367" y="49"/>
                  <a:pt x="368" y="49"/>
                  <a:pt x="369" y="48"/>
                </a:cubicBezTo>
                <a:cubicBezTo>
                  <a:pt x="372" y="46"/>
                  <a:pt x="373" y="43"/>
                  <a:pt x="371" y="40"/>
                </a:cubicBezTo>
                <a:close/>
                <a:moveTo>
                  <a:pt x="235" y="64"/>
                </a:moveTo>
                <a:cubicBezTo>
                  <a:pt x="16" y="64"/>
                  <a:pt x="16" y="64"/>
                  <a:pt x="16" y="64"/>
                </a:cubicBezTo>
                <a:cubicBezTo>
                  <a:pt x="16" y="56"/>
                  <a:pt x="16" y="56"/>
                  <a:pt x="16" y="56"/>
                </a:cubicBezTo>
                <a:cubicBezTo>
                  <a:pt x="17" y="53"/>
                  <a:pt x="18" y="49"/>
                  <a:pt x="18" y="45"/>
                </a:cubicBezTo>
                <a:cubicBezTo>
                  <a:pt x="20" y="36"/>
                  <a:pt x="23" y="20"/>
                  <a:pt x="27" y="16"/>
                </a:cubicBezTo>
                <a:cubicBezTo>
                  <a:pt x="235" y="16"/>
                  <a:pt x="235" y="16"/>
                  <a:pt x="235" y="16"/>
                </a:cubicBezTo>
                <a:lnTo>
                  <a:pt x="235" y="64"/>
                </a:lnTo>
                <a:close/>
                <a:moveTo>
                  <a:pt x="347" y="116"/>
                </a:moveTo>
                <a:cubicBezTo>
                  <a:pt x="347" y="118"/>
                  <a:pt x="346" y="119"/>
                  <a:pt x="346" y="120"/>
                </a:cubicBezTo>
                <a:cubicBezTo>
                  <a:pt x="337" y="120"/>
                  <a:pt x="329" y="120"/>
                  <a:pt x="329" y="116"/>
                </a:cubicBezTo>
                <a:cubicBezTo>
                  <a:pt x="329" y="112"/>
                  <a:pt x="336" y="107"/>
                  <a:pt x="347" y="106"/>
                </a:cubicBezTo>
                <a:lnTo>
                  <a:pt x="347" y="116"/>
                </a:lnTo>
                <a:close/>
                <a:moveTo>
                  <a:pt x="345" y="92"/>
                </a:moveTo>
                <a:cubicBezTo>
                  <a:pt x="345" y="95"/>
                  <a:pt x="345" y="95"/>
                  <a:pt x="345" y="95"/>
                </a:cubicBezTo>
                <a:cubicBezTo>
                  <a:pt x="316" y="87"/>
                  <a:pt x="280" y="64"/>
                  <a:pt x="248" y="64"/>
                </a:cubicBezTo>
                <a:cubicBezTo>
                  <a:pt x="247" y="64"/>
                  <a:pt x="247" y="64"/>
                  <a:pt x="247" y="64"/>
                </a:cubicBezTo>
                <a:cubicBezTo>
                  <a:pt x="247" y="16"/>
                  <a:pt x="247" y="16"/>
                  <a:pt x="247" y="16"/>
                </a:cubicBezTo>
                <a:cubicBezTo>
                  <a:pt x="285" y="16"/>
                  <a:pt x="285" y="16"/>
                  <a:pt x="285" y="16"/>
                </a:cubicBezTo>
                <a:cubicBezTo>
                  <a:pt x="303" y="16"/>
                  <a:pt x="336" y="47"/>
                  <a:pt x="345" y="92"/>
                </a:cubicBezTo>
                <a:close/>
                <a:moveTo>
                  <a:pt x="57" y="118"/>
                </a:moveTo>
                <a:cubicBezTo>
                  <a:pt x="45" y="118"/>
                  <a:pt x="36" y="127"/>
                  <a:pt x="36" y="138"/>
                </a:cubicBezTo>
                <a:cubicBezTo>
                  <a:pt x="36" y="150"/>
                  <a:pt x="45" y="159"/>
                  <a:pt x="57" y="159"/>
                </a:cubicBezTo>
                <a:cubicBezTo>
                  <a:pt x="68" y="159"/>
                  <a:pt x="77" y="150"/>
                  <a:pt x="77" y="138"/>
                </a:cubicBezTo>
                <a:cubicBezTo>
                  <a:pt x="77" y="127"/>
                  <a:pt x="68" y="118"/>
                  <a:pt x="57" y="118"/>
                </a:cubicBezTo>
                <a:close/>
                <a:moveTo>
                  <a:pt x="57" y="151"/>
                </a:moveTo>
                <a:cubicBezTo>
                  <a:pt x="50" y="151"/>
                  <a:pt x="45" y="145"/>
                  <a:pt x="45" y="138"/>
                </a:cubicBezTo>
                <a:cubicBezTo>
                  <a:pt x="45" y="132"/>
                  <a:pt x="50" y="126"/>
                  <a:pt x="57" y="126"/>
                </a:cubicBezTo>
                <a:cubicBezTo>
                  <a:pt x="63" y="126"/>
                  <a:pt x="69" y="132"/>
                  <a:pt x="69" y="138"/>
                </a:cubicBezTo>
                <a:cubicBezTo>
                  <a:pt x="69" y="145"/>
                  <a:pt x="63" y="151"/>
                  <a:pt x="57" y="151"/>
                </a:cubicBezTo>
                <a:close/>
                <a:moveTo>
                  <a:pt x="127" y="118"/>
                </a:moveTo>
                <a:cubicBezTo>
                  <a:pt x="116" y="118"/>
                  <a:pt x="106" y="127"/>
                  <a:pt x="106" y="138"/>
                </a:cubicBezTo>
                <a:cubicBezTo>
                  <a:pt x="106" y="150"/>
                  <a:pt x="116" y="159"/>
                  <a:pt x="127" y="159"/>
                </a:cubicBezTo>
                <a:cubicBezTo>
                  <a:pt x="139" y="159"/>
                  <a:pt x="148" y="150"/>
                  <a:pt x="148" y="138"/>
                </a:cubicBezTo>
                <a:cubicBezTo>
                  <a:pt x="148" y="127"/>
                  <a:pt x="139" y="118"/>
                  <a:pt x="127" y="118"/>
                </a:cubicBezTo>
                <a:close/>
                <a:moveTo>
                  <a:pt x="127" y="151"/>
                </a:moveTo>
                <a:cubicBezTo>
                  <a:pt x="120" y="151"/>
                  <a:pt x="115" y="145"/>
                  <a:pt x="115" y="138"/>
                </a:cubicBezTo>
                <a:cubicBezTo>
                  <a:pt x="115" y="132"/>
                  <a:pt x="120" y="126"/>
                  <a:pt x="127" y="126"/>
                </a:cubicBezTo>
                <a:cubicBezTo>
                  <a:pt x="134" y="126"/>
                  <a:pt x="139" y="132"/>
                  <a:pt x="139" y="138"/>
                </a:cubicBezTo>
                <a:cubicBezTo>
                  <a:pt x="139" y="145"/>
                  <a:pt x="134" y="151"/>
                  <a:pt x="127" y="151"/>
                </a:cubicBezTo>
                <a:close/>
                <a:moveTo>
                  <a:pt x="281" y="118"/>
                </a:moveTo>
                <a:cubicBezTo>
                  <a:pt x="269" y="118"/>
                  <a:pt x="260" y="127"/>
                  <a:pt x="260" y="138"/>
                </a:cubicBezTo>
                <a:cubicBezTo>
                  <a:pt x="260" y="150"/>
                  <a:pt x="269" y="159"/>
                  <a:pt x="281" y="159"/>
                </a:cubicBezTo>
                <a:cubicBezTo>
                  <a:pt x="292" y="159"/>
                  <a:pt x="302" y="150"/>
                  <a:pt x="302" y="138"/>
                </a:cubicBezTo>
                <a:cubicBezTo>
                  <a:pt x="302" y="127"/>
                  <a:pt x="292" y="118"/>
                  <a:pt x="281" y="118"/>
                </a:cubicBezTo>
                <a:close/>
                <a:moveTo>
                  <a:pt x="281" y="151"/>
                </a:moveTo>
                <a:cubicBezTo>
                  <a:pt x="274" y="151"/>
                  <a:pt x="269" y="145"/>
                  <a:pt x="269" y="138"/>
                </a:cubicBezTo>
                <a:cubicBezTo>
                  <a:pt x="269" y="132"/>
                  <a:pt x="274" y="126"/>
                  <a:pt x="281" y="126"/>
                </a:cubicBezTo>
                <a:cubicBezTo>
                  <a:pt x="288" y="126"/>
                  <a:pt x="293" y="132"/>
                  <a:pt x="293" y="138"/>
                </a:cubicBezTo>
                <a:cubicBezTo>
                  <a:pt x="293" y="145"/>
                  <a:pt x="288" y="151"/>
                  <a:pt x="281" y="151"/>
                </a:cubicBezTo>
                <a:close/>
              </a:path>
            </a:pathLst>
          </a:custGeom>
          <a:solidFill>
            <a:srgbClr val="4C4F54"/>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62" name="Freeform 559"/>
          <p:cNvSpPr>
            <a:spLocks noChangeAspect="1" noEditPoints="1"/>
          </p:cNvSpPr>
          <p:nvPr/>
        </p:nvSpPr>
        <p:spPr bwMode="auto">
          <a:xfrm>
            <a:off x="3571202" y="4247311"/>
            <a:ext cx="548640" cy="249679"/>
          </a:xfrm>
          <a:custGeom>
            <a:avLst/>
            <a:gdLst/>
            <a:ahLst/>
            <a:cxnLst>
              <a:cxn ang="0">
                <a:pos x="30" y="132"/>
              </a:cxn>
              <a:cxn ang="0">
                <a:pos x="29" y="150"/>
              </a:cxn>
              <a:cxn ang="0">
                <a:pos x="1" y="135"/>
              </a:cxn>
              <a:cxn ang="0">
                <a:pos x="98" y="143"/>
              </a:cxn>
              <a:cxn ang="0">
                <a:pos x="38" y="143"/>
              </a:cxn>
              <a:cxn ang="0">
                <a:pos x="98" y="143"/>
              </a:cxn>
              <a:cxn ang="0">
                <a:pos x="68" y="127"/>
              </a:cxn>
              <a:cxn ang="0">
                <a:pos x="68" y="159"/>
              </a:cxn>
              <a:cxn ang="0">
                <a:pos x="334" y="143"/>
              </a:cxn>
              <a:cxn ang="0">
                <a:pos x="361" y="154"/>
              </a:cxn>
              <a:cxn ang="0">
                <a:pos x="332" y="132"/>
              </a:cxn>
              <a:cxn ang="0">
                <a:pos x="108" y="143"/>
              </a:cxn>
              <a:cxn ang="0">
                <a:pos x="255" y="158"/>
              </a:cxn>
              <a:cxn ang="0">
                <a:pos x="256" y="132"/>
              </a:cxn>
              <a:cxn ang="0">
                <a:pos x="108" y="143"/>
              </a:cxn>
              <a:cxn ang="0">
                <a:pos x="294" y="173"/>
              </a:cxn>
              <a:cxn ang="0">
                <a:pos x="294" y="113"/>
              </a:cxn>
              <a:cxn ang="0">
                <a:pos x="310" y="143"/>
              </a:cxn>
              <a:cxn ang="0">
                <a:pos x="278" y="143"/>
              </a:cxn>
              <a:cxn ang="0">
                <a:pos x="310" y="143"/>
              </a:cxn>
              <a:cxn ang="0">
                <a:pos x="326" y="120"/>
              </a:cxn>
              <a:cxn ang="0">
                <a:pos x="261" y="120"/>
              </a:cxn>
              <a:cxn ang="0">
                <a:pos x="176" y="75"/>
              </a:cxn>
              <a:cxn ang="0">
                <a:pos x="266" y="68"/>
              </a:cxn>
              <a:cxn ang="0">
                <a:pos x="165" y="120"/>
              </a:cxn>
              <a:cxn ang="0">
                <a:pos x="84" y="107"/>
              </a:cxn>
              <a:cxn ang="0">
                <a:pos x="78" y="75"/>
              </a:cxn>
              <a:cxn ang="0">
                <a:pos x="150" y="34"/>
              </a:cxn>
              <a:cxn ang="0">
                <a:pos x="67" y="74"/>
              </a:cxn>
              <a:cxn ang="0">
                <a:pos x="68" y="103"/>
              </a:cxn>
              <a:cxn ang="0">
                <a:pos x="34" y="120"/>
              </a:cxn>
              <a:cxn ang="0">
                <a:pos x="0" y="114"/>
              </a:cxn>
              <a:cxn ang="0">
                <a:pos x="20" y="71"/>
              </a:cxn>
              <a:cxn ang="0">
                <a:pos x="32" y="57"/>
              </a:cxn>
              <a:cxn ang="0">
                <a:pos x="133" y="21"/>
              </a:cxn>
              <a:cxn ang="0">
                <a:pos x="165" y="0"/>
              </a:cxn>
              <a:cxn ang="0">
                <a:pos x="287" y="63"/>
              </a:cxn>
              <a:cxn ang="0">
                <a:pos x="380" y="117"/>
              </a:cxn>
              <a:cxn ang="0">
                <a:pos x="29" y="78"/>
              </a:cxn>
              <a:cxn ang="0">
                <a:pos x="13" y="103"/>
              </a:cxn>
              <a:cxn ang="0">
                <a:pos x="29" y="78"/>
              </a:cxn>
              <a:cxn ang="0">
                <a:pos x="183" y="97"/>
              </a:cxn>
              <a:cxn ang="0">
                <a:pos x="197" y="111"/>
              </a:cxn>
              <a:cxn ang="0">
                <a:pos x="211" y="84"/>
              </a:cxn>
              <a:cxn ang="0">
                <a:pos x="197" y="97"/>
              </a:cxn>
              <a:cxn ang="0">
                <a:pos x="211" y="84"/>
              </a:cxn>
              <a:cxn ang="0">
                <a:pos x="211" y="97"/>
              </a:cxn>
              <a:cxn ang="0">
                <a:pos x="225" y="111"/>
              </a:cxn>
              <a:cxn ang="0">
                <a:pos x="239" y="84"/>
              </a:cxn>
              <a:cxn ang="0">
                <a:pos x="225" y="97"/>
              </a:cxn>
              <a:cxn ang="0">
                <a:pos x="239" y="84"/>
              </a:cxn>
              <a:cxn ang="0">
                <a:pos x="239" y="97"/>
              </a:cxn>
              <a:cxn ang="0">
                <a:pos x="253" y="111"/>
              </a:cxn>
              <a:cxn ang="0">
                <a:pos x="367" y="104"/>
              </a:cxn>
              <a:cxn ang="0">
                <a:pos x="308" y="85"/>
              </a:cxn>
              <a:cxn ang="0">
                <a:pos x="353" y="104"/>
              </a:cxn>
            </a:cxnLst>
            <a:rect l="0" t="0" r="r" b="b"/>
            <a:pathLst>
              <a:path w="380" h="173">
                <a:moveTo>
                  <a:pt x="1" y="132"/>
                </a:moveTo>
                <a:cubicBezTo>
                  <a:pt x="30" y="132"/>
                  <a:pt x="30" y="132"/>
                  <a:pt x="30" y="132"/>
                </a:cubicBezTo>
                <a:cubicBezTo>
                  <a:pt x="29" y="135"/>
                  <a:pt x="29" y="139"/>
                  <a:pt x="29" y="143"/>
                </a:cubicBezTo>
                <a:cubicBezTo>
                  <a:pt x="29" y="150"/>
                  <a:pt x="29" y="150"/>
                  <a:pt x="29" y="150"/>
                </a:cubicBezTo>
                <a:cubicBezTo>
                  <a:pt x="20" y="147"/>
                  <a:pt x="11" y="144"/>
                  <a:pt x="9" y="144"/>
                </a:cubicBezTo>
                <a:cubicBezTo>
                  <a:pt x="6" y="142"/>
                  <a:pt x="2" y="140"/>
                  <a:pt x="1" y="135"/>
                </a:cubicBezTo>
                <a:lnTo>
                  <a:pt x="1" y="132"/>
                </a:lnTo>
                <a:close/>
                <a:moveTo>
                  <a:pt x="98" y="143"/>
                </a:moveTo>
                <a:cubicBezTo>
                  <a:pt x="98" y="160"/>
                  <a:pt x="85" y="173"/>
                  <a:pt x="68" y="173"/>
                </a:cubicBezTo>
                <a:cubicBezTo>
                  <a:pt x="52" y="173"/>
                  <a:pt x="38" y="160"/>
                  <a:pt x="38" y="143"/>
                </a:cubicBezTo>
                <a:cubicBezTo>
                  <a:pt x="38" y="126"/>
                  <a:pt x="52" y="113"/>
                  <a:pt x="68" y="113"/>
                </a:cubicBezTo>
                <a:cubicBezTo>
                  <a:pt x="85" y="113"/>
                  <a:pt x="98" y="126"/>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4" y="143"/>
                </a:moveTo>
                <a:cubicBezTo>
                  <a:pt x="334" y="158"/>
                  <a:pt x="334" y="158"/>
                  <a:pt x="334" y="158"/>
                </a:cubicBezTo>
                <a:cubicBezTo>
                  <a:pt x="337" y="158"/>
                  <a:pt x="346" y="157"/>
                  <a:pt x="361" y="154"/>
                </a:cubicBezTo>
                <a:cubicBezTo>
                  <a:pt x="371" y="153"/>
                  <a:pt x="374" y="144"/>
                  <a:pt x="379" y="132"/>
                </a:cubicBezTo>
                <a:cubicBezTo>
                  <a:pt x="332" y="132"/>
                  <a:pt x="332" y="132"/>
                  <a:pt x="332" y="132"/>
                </a:cubicBezTo>
                <a:cubicBezTo>
                  <a:pt x="333" y="135"/>
                  <a:pt x="334" y="139"/>
                  <a:pt x="334" y="143"/>
                </a:cubicBezTo>
                <a:close/>
                <a:moveTo>
                  <a:pt x="108" y="143"/>
                </a:moveTo>
                <a:cubicBezTo>
                  <a:pt x="108" y="158"/>
                  <a:pt x="108" y="158"/>
                  <a:pt x="108" y="158"/>
                </a:cubicBezTo>
                <a:cubicBezTo>
                  <a:pt x="255" y="158"/>
                  <a:pt x="255" y="158"/>
                  <a:pt x="255" y="158"/>
                </a:cubicBezTo>
                <a:cubicBezTo>
                  <a:pt x="255" y="143"/>
                  <a:pt x="255" y="143"/>
                  <a:pt x="255" y="143"/>
                </a:cubicBezTo>
                <a:cubicBezTo>
                  <a:pt x="255" y="139"/>
                  <a:pt x="255" y="135"/>
                  <a:pt x="256" y="132"/>
                </a:cubicBezTo>
                <a:cubicBezTo>
                  <a:pt x="106" y="132"/>
                  <a:pt x="106" y="132"/>
                  <a:pt x="106" y="132"/>
                </a:cubicBezTo>
                <a:cubicBezTo>
                  <a:pt x="107" y="135"/>
                  <a:pt x="108" y="139"/>
                  <a:pt x="108" y="143"/>
                </a:cubicBezTo>
                <a:close/>
                <a:moveTo>
                  <a:pt x="324" y="143"/>
                </a:moveTo>
                <a:cubicBezTo>
                  <a:pt x="324" y="160"/>
                  <a:pt x="311" y="173"/>
                  <a:pt x="294" y="173"/>
                </a:cubicBezTo>
                <a:cubicBezTo>
                  <a:pt x="278" y="173"/>
                  <a:pt x="264" y="160"/>
                  <a:pt x="264" y="143"/>
                </a:cubicBezTo>
                <a:cubicBezTo>
                  <a:pt x="264" y="126"/>
                  <a:pt x="278" y="113"/>
                  <a:pt x="294" y="113"/>
                </a:cubicBezTo>
                <a:cubicBezTo>
                  <a:pt x="311" y="113"/>
                  <a:pt x="324" y="126"/>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80" y="120"/>
                </a:moveTo>
                <a:cubicBezTo>
                  <a:pt x="326" y="120"/>
                  <a:pt x="326" y="120"/>
                  <a:pt x="326" y="120"/>
                </a:cubicBezTo>
                <a:cubicBezTo>
                  <a:pt x="319" y="110"/>
                  <a:pt x="307" y="103"/>
                  <a:pt x="293" y="103"/>
                </a:cubicBezTo>
                <a:cubicBezTo>
                  <a:pt x="280" y="103"/>
                  <a:pt x="268" y="110"/>
                  <a:pt x="261" y="120"/>
                </a:cubicBezTo>
                <a:cubicBezTo>
                  <a:pt x="176" y="120"/>
                  <a:pt x="176" y="120"/>
                  <a:pt x="176" y="120"/>
                </a:cubicBezTo>
                <a:cubicBezTo>
                  <a:pt x="176" y="75"/>
                  <a:pt x="176" y="75"/>
                  <a:pt x="176" y="75"/>
                </a:cubicBezTo>
                <a:cubicBezTo>
                  <a:pt x="257" y="75"/>
                  <a:pt x="257" y="75"/>
                  <a:pt x="257" y="75"/>
                </a:cubicBezTo>
                <a:cubicBezTo>
                  <a:pt x="266" y="75"/>
                  <a:pt x="266" y="71"/>
                  <a:pt x="266" y="68"/>
                </a:cubicBezTo>
                <a:cubicBezTo>
                  <a:pt x="231" y="49"/>
                  <a:pt x="200" y="35"/>
                  <a:pt x="165" y="34"/>
                </a:cubicBezTo>
                <a:cubicBezTo>
                  <a:pt x="165" y="120"/>
                  <a:pt x="165" y="120"/>
                  <a:pt x="165" y="120"/>
                </a:cubicBezTo>
                <a:cubicBezTo>
                  <a:pt x="100" y="120"/>
                  <a:pt x="100" y="120"/>
                  <a:pt x="100" y="120"/>
                </a:cubicBezTo>
                <a:cubicBezTo>
                  <a:pt x="96" y="115"/>
                  <a:pt x="91" y="110"/>
                  <a:pt x="84" y="107"/>
                </a:cubicBezTo>
                <a:cubicBezTo>
                  <a:pt x="80" y="103"/>
                  <a:pt x="78" y="98"/>
                  <a:pt x="78" y="89"/>
                </a:cubicBezTo>
                <a:cubicBezTo>
                  <a:pt x="78" y="75"/>
                  <a:pt x="78" y="75"/>
                  <a:pt x="78" y="75"/>
                </a:cubicBezTo>
                <a:cubicBezTo>
                  <a:pt x="150" y="75"/>
                  <a:pt x="150" y="75"/>
                  <a:pt x="150" y="75"/>
                </a:cubicBezTo>
                <a:cubicBezTo>
                  <a:pt x="150" y="34"/>
                  <a:pt x="150" y="34"/>
                  <a:pt x="150" y="34"/>
                </a:cubicBezTo>
                <a:cubicBezTo>
                  <a:pt x="102" y="36"/>
                  <a:pt x="76" y="50"/>
                  <a:pt x="54" y="62"/>
                </a:cubicBezTo>
                <a:cubicBezTo>
                  <a:pt x="67" y="74"/>
                  <a:pt x="67" y="74"/>
                  <a:pt x="67" y="74"/>
                </a:cubicBezTo>
                <a:cubicBezTo>
                  <a:pt x="67" y="89"/>
                  <a:pt x="67" y="89"/>
                  <a:pt x="67" y="89"/>
                </a:cubicBezTo>
                <a:cubicBezTo>
                  <a:pt x="67" y="94"/>
                  <a:pt x="67" y="99"/>
                  <a:pt x="68" y="103"/>
                </a:cubicBezTo>
                <a:cubicBezTo>
                  <a:pt x="68" y="103"/>
                  <a:pt x="68" y="103"/>
                  <a:pt x="67" y="103"/>
                </a:cubicBezTo>
                <a:cubicBezTo>
                  <a:pt x="54" y="103"/>
                  <a:pt x="42" y="110"/>
                  <a:pt x="34" y="120"/>
                </a:cubicBezTo>
                <a:cubicBezTo>
                  <a:pt x="0" y="120"/>
                  <a:pt x="0" y="120"/>
                  <a:pt x="0" y="120"/>
                </a:cubicBezTo>
                <a:cubicBezTo>
                  <a:pt x="0" y="114"/>
                  <a:pt x="0" y="114"/>
                  <a:pt x="0" y="114"/>
                </a:cubicBezTo>
                <a:cubicBezTo>
                  <a:pt x="0" y="109"/>
                  <a:pt x="2" y="104"/>
                  <a:pt x="7" y="102"/>
                </a:cubicBezTo>
                <a:cubicBezTo>
                  <a:pt x="8" y="90"/>
                  <a:pt x="12" y="79"/>
                  <a:pt x="20" y="71"/>
                </a:cubicBezTo>
                <a:cubicBezTo>
                  <a:pt x="16" y="64"/>
                  <a:pt x="19" y="57"/>
                  <a:pt x="29" y="57"/>
                </a:cubicBezTo>
                <a:cubicBezTo>
                  <a:pt x="32" y="57"/>
                  <a:pt x="32" y="57"/>
                  <a:pt x="32" y="57"/>
                </a:cubicBezTo>
                <a:cubicBezTo>
                  <a:pt x="32" y="57"/>
                  <a:pt x="39" y="53"/>
                  <a:pt x="43" y="51"/>
                </a:cubicBezTo>
                <a:cubicBezTo>
                  <a:pt x="62" y="40"/>
                  <a:pt x="89" y="25"/>
                  <a:pt x="133" y="21"/>
                </a:cubicBezTo>
                <a:cubicBezTo>
                  <a:pt x="155" y="0"/>
                  <a:pt x="155" y="0"/>
                  <a:pt x="155" y="0"/>
                </a:cubicBezTo>
                <a:cubicBezTo>
                  <a:pt x="165" y="0"/>
                  <a:pt x="165" y="0"/>
                  <a:pt x="165" y="0"/>
                </a:cubicBezTo>
                <a:cubicBezTo>
                  <a:pt x="165" y="19"/>
                  <a:pt x="165" y="19"/>
                  <a:pt x="165" y="19"/>
                </a:cubicBezTo>
                <a:cubicBezTo>
                  <a:pt x="208" y="20"/>
                  <a:pt x="245" y="40"/>
                  <a:pt x="287" y="63"/>
                </a:cubicBezTo>
                <a:cubicBezTo>
                  <a:pt x="339" y="75"/>
                  <a:pt x="361" y="91"/>
                  <a:pt x="372" y="99"/>
                </a:cubicBezTo>
                <a:cubicBezTo>
                  <a:pt x="380" y="105"/>
                  <a:pt x="380" y="113"/>
                  <a:pt x="380" y="117"/>
                </a:cubicBezTo>
                <a:lnTo>
                  <a:pt x="380" y="120"/>
                </a:lnTo>
                <a:close/>
                <a:moveTo>
                  <a:pt x="29" y="78"/>
                </a:moveTo>
                <a:cubicBezTo>
                  <a:pt x="24" y="75"/>
                  <a:pt x="24" y="75"/>
                  <a:pt x="24" y="75"/>
                </a:cubicBezTo>
                <a:cubicBezTo>
                  <a:pt x="17" y="81"/>
                  <a:pt x="13" y="92"/>
                  <a:pt x="13" y="103"/>
                </a:cubicBezTo>
                <a:cubicBezTo>
                  <a:pt x="19" y="103"/>
                  <a:pt x="19" y="103"/>
                  <a:pt x="19" y="103"/>
                </a:cubicBezTo>
                <a:lnTo>
                  <a:pt x="29" y="78"/>
                </a:lnTo>
                <a:close/>
                <a:moveTo>
                  <a:pt x="197" y="97"/>
                </a:moveTo>
                <a:cubicBezTo>
                  <a:pt x="183" y="97"/>
                  <a:pt x="183" y="97"/>
                  <a:pt x="183" y="97"/>
                </a:cubicBezTo>
                <a:cubicBezTo>
                  <a:pt x="183" y="111"/>
                  <a:pt x="183" y="111"/>
                  <a:pt x="183" y="111"/>
                </a:cubicBezTo>
                <a:cubicBezTo>
                  <a:pt x="197" y="111"/>
                  <a:pt x="197" y="111"/>
                  <a:pt x="197" y="111"/>
                </a:cubicBezTo>
                <a:lnTo>
                  <a:pt x="197" y="97"/>
                </a:lnTo>
                <a:close/>
                <a:moveTo>
                  <a:pt x="211" y="84"/>
                </a:moveTo>
                <a:cubicBezTo>
                  <a:pt x="197" y="84"/>
                  <a:pt x="197" y="84"/>
                  <a:pt x="197" y="84"/>
                </a:cubicBezTo>
                <a:cubicBezTo>
                  <a:pt x="197" y="97"/>
                  <a:pt x="197" y="97"/>
                  <a:pt x="197" y="97"/>
                </a:cubicBezTo>
                <a:cubicBezTo>
                  <a:pt x="211" y="97"/>
                  <a:pt x="211" y="97"/>
                  <a:pt x="211" y="97"/>
                </a:cubicBezTo>
                <a:lnTo>
                  <a:pt x="211" y="84"/>
                </a:lnTo>
                <a:close/>
                <a:moveTo>
                  <a:pt x="225" y="97"/>
                </a:moveTo>
                <a:cubicBezTo>
                  <a:pt x="211" y="97"/>
                  <a:pt x="211" y="97"/>
                  <a:pt x="211" y="97"/>
                </a:cubicBezTo>
                <a:cubicBezTo>
                  <a:pt x="211" y="111"/>
                  <a:pt x="211" y="111"/>
                  <a:pt x="211" y="111"/>
                </a:cubicBezTo>
                <a:cubicBezTo>
                  <a:pt x="225" y="111"/>
                  <a:pt x="225" y="111"/>
                  <a:pt x="225" y="111"/>
                </a:cubicBezTo>
                <a:lnTo>
                  <a:pt x="225" y="97"/>
                </a:lnTo>
                <a:close/>
                <a:moveTo>
                  <a:pt x="239" y="84"/>
                </a:moveTo>
                <a:cubicBezTo>
                  <a:pt x="225" y="84"/>
                  <a:pt x="225" y="84"/>
                  <a:pt x="225" y="84"/>
                </a:cubicBezTo>
                <a:cubicBezTo>
                  <a:pt x="225" y="97"/>
                  <a:pt x="225" y="97"/>
                  <a:pt x="225" y="97"/>
                </a:cubicBezTo>
                <a:cubicBezTo>
                  <a:pt x="239" y="97"/>
                  <a:pt x="239" y="97"/>
                  <a:pt x="239" y="97"/>
                </a:cubicBezTo>
                <a:lnTo>
                  <a:pt x="239" y="84"/>
                </a:lnTo>
                <a:close/>
                <a:moveTo>
                  <a:pt x="253" y="97"/>
                </a:moveTo>
                <a:cubicBezTo>
                  <a:pt x="239" y="97"/>
                  <a:pt x="239" y="97"/>
                  <a:pt x="239" y="97"/>
                </a:cubicBezTo>
                <a:cubicBezTo>
                  <a:pt x="239" y="111"/>
                  <a:pt x="239" y="111"/>
                  <a:pt x="239" y="111"/>
                </a:cubicBezTo>
                <a:cubicBezTo>
                  <a:pt x="253" y="111"/>
                  <a:pt x="253" y="111"/>
                  <a:pt x="253" y="111"/>
                </a:cubicBezTo>
                <a:lnTo>
                  <a:pt x="253" y="97"/>
                </a:lnTo>
                <a:close/>
                <a:moveTo>
                  <a:pt x="367" y="104"/>
                </a:moveTo>
                <a:cubicBezTo>
                  <a:pt x="361" y="98"/>
                  <a:pt x="330" y="80"/>
                  <a:pt x="310" y="77"/>
                </a:cubicBezTo>
                <a:cubicBezTo>
                  <a:pt x="302" y="76"/>
                  <a:pt x="301" y="81"/>
                  <a:pt x="308" y="85"/>
                </a:cubicBezTo>
                <a:cubicBezTo>
                  <a:pt x="318" y="92"/>
                  <a:pt x="321" y="94"/>
                  <a:pt x="331" y="100"/>
                </a:cubicBezTo>
                <a:cubicBezTo>
                  <a:pt x="337" y="103"/>
                  <a:pt x="341" y="104"/>
                  <a:pt x="353" y="104"/>
                </a:cubicBezTo>
                <a:cubicBezTo>
                  <a:pt x="362" y="104"/>
                  <a:pt x="367" y="104"/>
                  <a:pt x="367" y="104"/>
                </a:cubicBezTo>
                <a:close/>
              </a:path>
            </a:pathLst>
          </a:custGeom>
          <a:solidFill>
            <a:srgbClr val="4C4F54"/>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55820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upRight)">
                                      <p:cBhvr>
                                        <p:cTn id="11" dur="500"/>
                                        <p:tgtEl>
                                          <p:spTgt spid="7"/>
                                        </p:tgtEl>
                                      </p:cBhvr>
                                    </p:animEffect>
                                  </p:childTnLst>
                                </p:cTn>
                              </p:par>
                            </p:childTnLst>
                          </p:cTn>
                        </p:par>
                        <p:par>
                          <p:cTn id="12" fill="hold">
                            <p:stCondLst>
                              <p:cond delay="1000"/>
                            </p:stCondLst>
                            <p:childTnLst>
                              <p:par>
                                <p:cTn id="13" presetID="18" presetClass="entr" presetSubtype="9"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strips(upLeft)">
                                      <p:cBhvr>
                                        <p:cTn id="15" dur="500"/>
                                        <p:tgtEl>
                                          <p:spTgt spid="2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p:cTn id="24" dur="500" fill="hold"/>
                                        <p:tgtEl>
                                          <p:spTgt spid="62"/>
                                        </p:tgtEl>
                                        <p:attrNameLst>
                                          <p:attrName>ppt_w</p:attrName>
                                        </p:attrNameLst>
                                      </p:cBhvr>
                                      <p:tavLst>
                                        <p:tav tm="0">
                                          <p:val>
                                            <p:fltVal val="0"/>
                                          </p:val>
                                        </p:tav>
                                        <p:tav tm="100000">
                                          <p:val>
                                            <p:strVal val="#ppt_w"/>
                                          </p:val>
                                        </p:tav>
                                      </p:tavLst>
                                    </p:anim>
                                    <p:anim calcmode="lin" valueType="num">
                                      <p:cBhvr>
                                        <p:cTn id="25" dur="500" fill="hold"/>
                                        <p:tgtEl>
                                          <p:spTgt spid="62"/>
                                        </p:tgtEl>
                                        <p:attrNameLst>
                                          <p:attrName>ppt_h</p:attrName>
                                        </p:attrNameLst>
                                      </p:cBhvr>
                                      <p:tavLst>
                                        <p:tav tm="0">
                                          <p:val>
                                            <p:fltVal val="0"/>
                                          </p:val>
                                        </p:tav>
                                        <p:tav tm="100000">
                                          <p:val>
                                            <p:strVal val="#ppt_h"/>
                                          </p:val>
                                        </p:tav>
                                      </p:tavLst>
                                    </p:anim>
                                    <p:animEffect transition="in" filter="fade">
                                      <p:cBhvr>
                                        <p:cTn id="26" dur="500"/>
                                        <p:tgtEl>
                                          <p:spTgt spid="62"/>
                                        </p:tgtEl>
                                      </p:cBhvr>
                                    </p:animEffect>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up)">
                                      <p:cBhvr>
                                        <p:cTn id="30" dur="500"/>
                                        <p:tgtEl>
                                          <p:spTgt spid="53"/>
                                        </p:tgtEl>
                                      </p:cBhvr>
                                    </p:animEffect>
                                  </p:childTnLst>
                                </p:cTn>
                              </p:par>
                            </p:childTnLst>
                          </p:cTn>
                        </p:par>
                        <p:par>
                          <p:cTn id="31" fill="hold">
                            <p:stCondLst>
                              <p:cond delay="2500"/>
                            </p:stCondLst>
                            <p:childTnLst>
                              <p:par>
                                <p:cTn id="32" presetID="18" presetClass="entr" presetSubtype="3"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strips(upRight)">
                                      <p:cBhvr>
                                        <p:cTn id="34" dur="500"/>
                                        <p:tgtEl>
                                          <p:spTgt spid="10"/>
                                        </p:tgtEl>
                                      </p:cBhvr>
                                    </p:animEffect>
                                  </p:childTnLst>
                                </p:cTn>
                              </p:par>
                            </p:childTnLst>
                          </p:cTn>
                        </p:par>
                        <p:par>
                          <p:cTn id="35" fill="hold">
                            <p:stCondLst>
                              <p:cond delay="3000"/>
                            </p:stCondLst>
                            <p:childTnLst>
                              <p:par>
                                <p:cTn id="36" presetID="18" presetClass="entr" presetSubtype="9"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strips(upLeft)">
                                      <p:cBhvr>
                                        <p:cTn id="38" dur="500"/>
                                        <p:tgtEl>
                                          <p:spTgt spid="21"/>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Effect transition="in" filter="fade">
                                      <p:cBhvr>
                                        <p:cTn id="44" dur="500"/>
                                        <p:tgtEl>
                                          <p:spTgt spid="3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p:cTn id="47" dur="500" fill="hold"/>
                                        <p:tgtEl>
                                          <p:spTgt spid="58"/>
                                        </p:tgtEl>
                                        <p:attrNameLst>
                                          <p:attrName>ppt_w</p:attrName>
                                        </p:attrNameLst>
                                      </p:cBhvr>
                                      <p:tavLst>
                                        <p:tav tm="0">
                                          <p:val>
                                            <p:fltVal val="0"/>
                                          </p:val>
                                        </p:tav>
                                        <p:tav tm="100000">
                                          <p:val>
                                            <p:strVal val="#ppt_w"/>
                                          </p:val>
                                        </p:tav>
                                      </p:tavLst>
                                    </p:anim>
                                    <p:anim calcmode="lin" valueType="num">
                                      <p:cBhvr>
                                        <p:cTn id="48" dur="500" fill="hold"/>
                                        <p:tgtEl>
                                          <p:spTgt spid="58"/>
                                        </p:tgtEl>
                                        <p:attrNameLst>
                                          <p:attrName>ppt_h</p:attrName>
                                        </p:attrNameLst>
                                      </p:cBhvr>
                                      <p:tavLst>
                                        <p:tav tm="0">
                                          <p:val>
                                            <p:fltVal val="0"/>
                                          </p:val>
                                        </p:tav>
                                        <p:tav tm="100000">
                                          <p:val>
                                            <p:strVal val="#ppt_h"/>
                                          </p:val>
                                        </p:tav>
                                      </p:tavLst>
                                    </p:anim>
                                    <p:animEffect transition="in" filter="fade">
                                      <p:cBhvr>
                                        <p:cTn id="49" dur="500"/>
                                        <p:tgtEl>
                                          <p:spTgt spid="58"/>
                                        </p:tgtEl>
                                      </p:cBhvr>
                                    </p:animEffect>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up)">
                                      <p:cBhvr>
                                        <p:cTn id="53" dur="500"/>
                                        <p:tgtEl>
                                          <p:spTgt spid="54"/>
                                        </p:tgtEl>
                                      </p:cBhvr>
                                    </p:animEffect>
                                  </p:childTnLst>
                                </p:cTn>
                              </p:par>
                            </p:childTnLst>
                          </p:cTn>
                        </p:par>
                        <p:par>
                          <p:cTn id="54" fill="hold">
                            <p:stCondLst>
                              <p:cond delay="4500"/>
                            </p:stCondLst>
                            <p:childTnLst>
                              <p:par>
                                <p:cTn id="55" presetID="22" presetClass="entr" presetSubtype="4" fill="hold"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p:cTn id="61" dur="500" fill="hold"/>
                                        <p:tgtEl>
                                          <p:spTgt spid="38"/>
                                        </p:tgtEl>
                                        <p:attrNameLst>
                                          <p:attrName>ppt_w</p:attrName>
                                        </p:attrNameLst>
                                      </p:cBhvr>
                                      <p:tavLst>
                                        <p:tav tm="0">
                                          <p:val>
                                            <p:fltVal val="0"/>
                                          </p:val>
                                        </p:tav>
                                        <p:tav tm="100000">
                                          <p:val>
                                            <p:strVal val="#ppt_w"/>
                                          </p:val>
                                        </p:tav>
                                      </p:tavLst>
                                    </p:anim>
                                    <p:anim calcmode="lin" valueType="num">
                                      <p:cBhvr>
                                        <p:cTn id="62" dur="500" fill="hold"/>
                                        <p:tgtEl>
                                          <p:spTgt spid="38"/>
                                        </p:tgtEl>
                                        <p:attrNameLst>
                                          <p:attrName>ppt_h</p:attrName>
                                        </p:attrNameLst>
                                      </p:cBhvr>
                                      <p:tavLst>
                                        <p:tav tm="0">
                                          <p:val>
                                            <p:fltVal val="0"/>
                                          </p:val>
                                        </p:tav>
                                        <p:tav tm="100000">
                                          <p:val>
                                            <p:strVal val="#ppt_h"/>
                                          </p:val>
                                        </p:tav>
                                      </p:tavLst>
                                    </p:anim>
                                    <p:animEffect transition="in" filter="fade">
                                      <p:cBhvr>
                                        <p:cTn id="63" dur="500"/>
                                        <p:tgtEl>
                                          <p:spTgt spid="38"/>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fltVal val="0"/>
                                          </p:val>
                                        </p:tav>
                                        <p:tav tm="100000">
                                          <p:val>
                                            <p:strVal val="#ppt_w"/>
                                          </p:val>
                                        </p:tav>
                                      </p:tavLst>
                                    </p:anim>
                                    <p:anim calcmode="lin" valueType="num">
                                      <p:cBhvr>
                                        <p:cTn id="67" dur="500" fill="hold"/>
                                        <p:tgtEl>
                                          <p:spTgt spid="60"/>
                                        </p:tgtEl>
                                        <p:attrNameLst>
                                          <p:attrName>ppt_h</p:attrName>
                                        </p:attrNameLst>
                                      </p:cBhvr>
                                      <p:tavLst>
                                        <p:tav tm="0">
                                          <p:val>
                                            <p:fltVal val="0"/>
                                          </p:val>
                                        </p:tav>
                                        <p:tav tm="100000">
                                          <p:val>
                                            <p:strVal val="#ppt_h"/>
                                          </p:val>
                                        </p:tav>
                                      </p:tavLst>
                                    </p:anim>
                                    <p:animEffect transition="in" filter="fade">
                                      <p:cBhvr>
                                        <p:cTn id="68" dur="500"/>
                                        <p:tgtEl>
                                          <p:spTgt spid="60"/>
                                        </p:tgtEl>
                                      </p:cBhvr>
                                    </p:animEffect>
                                  </p:childTnLst>
                                </p:cTn>
                              </p:par>
                            </p:childTnLst>
                          </p:cTn>
                        </p:par>
                        <p:par>
                          <p:cTn id="69" fill="hold">
                            <p:stCondLst>
                              <p:cond delay="5500"/>
                            </p:stCondLst>
                            <p:childTnLst>
                              <p:par>
                                <p:cTn id="70" presetID="22" presetClass="entr" presetSubtype="1" fill="hold" grpId="0" nodeType="after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up)">
                                      <p:cBhvr>
                                        <p:cTn id="72" dur="500"/>
                                        <p:tgtEl>
                                          <p:spTgt spid="57"/>
                                        </p:tgtEl>
                                      </p:cBhvr>
                                    </p:animEffect>
                                  </p:childTnLst>
                                </p:cTn>
                              </p:par>
                            </p:childTnLst>
                          </p:cTn>
                        </p:par>
                        <p:par>
                          <p:cTn id="73" fill="hold">
                            <p:stCondLst>
                              <p:cond delay="6000"/>
                            </p:stCondLst>
                            <p:childTnLst>
                              <p:par>
                                <p:cTn id="74" presetID="18" presetClass="entr" presetSubtype="9" fill="hold"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strips(upLeft)">
                                      <p:cBhvr>
                                        <p:cTn id="76" dur="500"/>
                                        <p:tgtEl>
                                          <p:spTgt spid="13"/>
                                        </p:tgtEl>
                                      </p:cBhvr>
                                    </p:animEffect>
                                  </p:childTnLst>
                                </p:cTn>
                              </p:par>
                            </p:childTnLst>
                          </p:cTn>
                        </p:par>
                        <p:par>
                          <p:cTn id="77" fill="hold">
                            <p:stCondLst>
                              <p:cond delay="6500"/>
                            </p:stCondLst>
                            <p:childTnLst>
                              <p:par>
                                <p:cTn id="78" presetID="18" presetClass="entr" presetSubtype="3"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strips(upRight)">
                                      <p:cBhvr>
                                        <p:cTn id="80" dur="500"/>
                                        <p:tgtEl>
                                          <p:spTgt spid="22"/>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p:cTn id="84" dur="500" fill="hold"/>
                                        <p:tgtEl>
                                          <p:spTgt spid="36"/>
                                        </p:tgtEl>
                                        <p:attrNameLst>
                                          <p:attrName>ppt_w</p:attrName>
                                        </p:attrNameLst>
                                      </p:cBhvr>
                                      <p:tavLst>
                                        <p:tav tm="0">
                                          <p:val>
                                            <p:fltVal val="0"/>
                                          </p:val>
                                        </p:tav>
                                        <p:tav tm="100000">
                                          <p:val>
                                            <p:strVal val="#ppt_w"/>
                                          </p:val>
                                        </p:tav>
                                      </p:tavLst>
                                    </p:anim>
                                    <p:anim calcmode="lin" valueType="num">
                                      <p:cBhvr>
                                        <p:cTn id="85" dur="500" fill="hold"/>
                                        <p:tgtEl>
                                          <p:spTgt spid="36"/>
                                        </p:tgtEl>
                                        <p:attrNameLst>
                                          <p:attrName>ppt_h</p:attrName>
                                        </p:attrNameLst>
                                      </p:cBhvr>
                                      <p:tavLst>
                                        <p:tav tm="0">
                                          <p:val>
                                            <p:fltVal val="0"/>
                                          </p:val>
                                        </p:tav>
                                        <p:tav tm="100000">
                                          <p:val>
                                            <p:strVal val="#ppt_h"/>
                                          </p:val>
                                        </p:tav>
                                      </p:tavLst>
                                    </p:anim>
                                    <p:animEffect transition="in" filter="fade">
                                      <p:cBhvr>
                                        <p:cTn id="86" dur="500"/>
                                        <p:tgtEl>
                                          <p:spTgt spid="36"/>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61"/>
                                        </p:tgtEl>
                                        <p:attrNameLst>
                                          <p:attrName>style.visibility</p:attrName>
                                        </p:attrNameLst>
                                      </p:cBhvr>
                                      <p:to>
                                        <p:strVal val="visible"/>
                                      </p:to>
                                    </p:set>
                                    <p:anim calcmode="lin" valueType="num">
                                      <p:cBhvr>
                                        <p:cTn id="89" dur="500" fill="hold"/>
                                        <p:tgtEl>
                                          <p:spTgt spid="61"/>
                                        </p:tgtEl>
                                        <p:attrNameLst>
                                          <p:attrName>ppt_w</p:attrName>
                                        </p:attrNameLst>
                                      </p:cBhvr>
                                      <p:tavLst>
                                        <p:tav tm="0">
                                          <p:val>
                                            <p:fltVal val="0"/>
                                          </p:val>
                                        </p:tav>
                                        <p:tav tm="100000">
                                          <p:val>
                                            <p:strVal val="#ppt_w"/>
                                          </p:val>
                                        </p:tav>
                                      </p:tavLst>
                                    </p:anim>
                                    <p:anim calcmode="lin" valueType="num">
                                      <p:cBhvr>
                                        <p:cTn id="90" dur="500" fill="hold"/>
                                        <p:tgtEl>
                                          <p:spTgt spid="61"/>
                                        </p:tgtEl>
                                        <p:attrNameLst>
                                          <p:attrName>ppt_h</p:attrName>
                                        </p:attrNameLst>
                                      </p:cBhvr>
                                      <p:tavLst>
                                        <p:tav tm="0">
                                          <p:val>
                                            <p:fltVal val="0"/>
                                          </p:val>
                                        </p:tav>
                                        <p:tav tm="100000">
                                          <p:val>
                                            <p:strVal val="#ppt_h"/>
                                          </p:val>
                                        </p:tav>
                                      </p:tavLst>
                                    </p:anim>
                                    <p:animEffect transition="in" filter="fade">
                                      <p:cBhvr>
                                        <p:cTn id="91" dur="500"/>
                                        <p:tgtEl>
                                          <p:spTgt spid="61"/>
                                        </p:tgtEl>
                                      </p:cBhvr>
                                    </p:animEffect>
                                  </p:childTnLst>
                                </p:cTn>
                              </p:par>
                            </p:childTnLst>
                          </p:cTn>
                        </p:par>
                        <p:par>
                          <p:cTn id="92" fill="hold">
                            <p:stCondLst>
                              <p:cond delay="7500"/>
                            </p:stCondLst>
                            <p:childTnLst>
                              <p:par>
                                <p:cTn id="93" presetID="22" presetClass="entr" presetSubtype="1" fill="hold" grpId="0" nodeType="after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up)">
                                      <p:cBhvr>
                                        <p:cTn id="95" dur="500"/>
                                        <p:tgtEl>
                                          <p:spTgt spid="56"/>
                                        </p:tgtEl>
                                      </p:cBhvr>
                                    </p:animEffect>
                                  </p:childTnLst>
                                </p:cTn>
                              </p:par>
                            </p:childTnLst>
                          </p:cTn>
                        </p:par>
                        <p:par>
                          <p:cTn id="96" fill="hold">
                            <p:stCondLst>
                              <p:cond delay="8000"/>
                            </p:stCondLst>
                            <p:childTnLst>
                              <p:par>
                                <p:cTn id="97" presetID="18" presetClass="entr" presetSubtype="9"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strips(upLeft)">
                                      <p:cBhvr>
                                        <p:cTn id="99" dur="500"/>
                                        <p:tgtEl>
                                          <p:spTgt spid="4"/>
                                        </p:tgtEl>
                                      </p:cBhvr>
                                    </p:animEffect>
                                  </p:childTnLst>
                                </p:cTn>
                              </p:par>
                            </p:childTnLst>
                          </p:cTn>
                        </p:par>
                        <p:par>
                          <p:cTn id="100" fill="hold">
                            <p:stCondLst>
                              <p:cond delay="8500"/>
                            </p:stCondLst>
                            <p:childTnLst>
                              <p:par>
                                <p:cTn id="101" presetID="18" presetClass="entr" presetSubtype="3" fill="hold" grpId="0" nodeType="after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strips(upRight)">
                                      <p:cBhvr>
                                        <p:cTn id="103" dur="500"/>
                                        <p:tgtEl>
                                          <p:spTgt spid="19"/>
                                        </p:tgtEl>
                                      </p:cBhvr>
                                    </p:animEffect>
                                  </p:childTnLst>
                                </p:cTn>
                              </p:par>
                            </p:childTnLst>
                          </p:cTn>
                        </p:par>
                        <p:par>
                          <p:cTn id="104" fill="hold">
                            <p:stCondLst>
                              <p:cond delay="9000"/>
                            </p:stCondLst>
                            <p:childTnLst>
                              <p:par>
                                <p:cTn id="105" presetID="53" presetClass="entr" presetSubtype="16" fill="hold" grpId="0" nodeType="afterEffect">
                                  <p:stCondLst>
                                    <p:cond delay="0"/>
                                  </p:stCondLst>
                                  <p:childTnLst>
                                    <p:set>
                                      <p:cBhvr>
                                        <p:cTn id="106" dur="1" fill="hold">
                                          <p:stCondLst>
                                            <p:cond delay="0"/>
                                          </p:stCondLst>
                                        </p:cTn>
                                        <p:tgtEl>
                                          <p:spTgt spid="33"/>
                                        </p:tgtEl>
                                        <p:attrNameLst>
                                          <p:attrName>style.visibility</p:attrName>
                                        </p:attrNameLst>
                                      </p:cBhvr>
                                      <p:to>
                                        <p:strVal val="visible"/>
                                      </p:to>
                                    </p:set>
                                    <p:anim calcmode="lin" valueType="num">
                                      <p:cBhvr>
                                        <p:cTn id="107" dur="500" fill="hold"/>
                                        <p:tgtEl>
                                          <p:spTgt spid="33"/>
                                        </p:tgtEl>
                                        <p:attrNameLst>
                                          <p:attrName>ppt_w</p:attrName>
                                        </p:attrNameLst>
                                      </p:cBhvr>
                                      <p:tavLst>
                                        <p:tav tm="0">
                                          <p:val>
                                            <p:fltVal val="0"/>
                                          </p:val>
                                        </p:tav>
                                        <p:tav tm="100000">
                                          <p:val>
                                            <p:strVal val="#ppt_w"/>
                                          </p:val>
                                        </p:tav>
                                      </p:tavLst>
                                    </p:anim>
                                    <p:anim calcmode="lin" valueType="num">
                                      <p:cBhvr>
                                        <p:cTn id="108" dur="500" fill="hold"/>
                                        <p:tgtEl>
                                          <p:spTgt spid="33"/>
                                        </p:tgtEl>
                                        <p:attrNameLst>
                                          <p:attrName>ppt_h</p:attrName>
                                        </p:attrNameLst>
                                      </p:cBhvr>
                                      <p:tavLst>
                                        <p:tav tm="0">
                                          <p:val>
                                            <p:fltVal val="0"/>
                                          </p:val>
                                        </p:tav>
                                        <p:tav tm="100000">
                                          <p:val>
                                            <p:strVal val="#ppt_h"/>
                                          </p:val>
                                        </p:tav>
                                      </p:tavLst>
                                    </p:anim>
                                    <p:animEffect transition="in" filter="fade">
                                      <p:cBhvr>
                                        <p:cTn id="109" dur="500"/>
                                        <p:tgtEl>
                                          <p:spTgt spid="3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9"/>
                                        </p:tgtEl>
                                        <p:attrNameLst>
                                          <p:attrName>style.visibility</p:attrName>
                                        </p:attrNameLst>
                                      </p:cBhvr>
                                      <p:to>
                                        <p:strVal val="visible"/>
                                      </p:to>
                                    </p:set>
                                    <p:anim calcmode="lin" valueType="num">
                                      <p:cBhvr>
                                        <p:cTn id="112" dur="500" fill="hold"/>
                                        <p:tgtEl>
                                          <p:spTgt spid="59"/>
                                        </p:tgtEl>
                                        <p:attrNameLst>
                                          <p:attrName>ppt_w</p:attrName>
                                        </p:attrNameLst>
                                      </p:cBhvr>
                                      <p:tavLst>
                                        <p:tav tm="0">
                                          <p:val>
                                            <p:fltVal val="0"/>
                                          </p:val>
                                        </p:tav>
                                        <p:tav tm="100000">
                                          <p:val>
                                            <p:strVal val="#ppt_w"/>
                                          </p:val>
                                        </p:tav>
                                      </p:tavLst>
                                    </p:anim>
                                    <p:anim calcmode="lin" valueType="num">
                                      <p:cBhvr>
                                        <p:cTn id="113" dur="500" fill="hold"/>
                                        <p:tgtEl>
                                          <p:spTgt spid="59"/>
                                        </p:tgtEl>
                                        <p:attrNameLst>
                                          <p:attrName>ppt_h</p:attrName>
                                        </p:attrNameLst>
                                      </p:cBhvr>
                                      <p:tavLst>
                                        <p:tav tm="0">
                                          <p:val>
                                            <p:fltVal val="0"/>
                                          </p:val>
                                        </p:tav>
                                        <p:tav tm="100000">
                                          <p:val>
                                            <p:strVal val="#ppt_h"/>
                                          </p:val>
                                        </p:tav>
                                      </p:tavLst>
                                    </p:anim>
                                    <p:animEffect transition="in" filter="fade">
                                      <p:cBhvr>
                                        <p:cTn id="114" dur="500"/>
                                        <p:tgtEl>
                                          <p:spTgt spid="59"/>
                                        </p:tgtEl>
                                      </p:cBhvr>
                                    </p:animEffect>
                                  </p:childTnLst>
                                </p:cTn>
                              </p:par>
                            </p:childTnLst>
                          </p:cTn>
                        </p:par>
                        <p:par>
                          <p:cTn id="115" fill="hold">
                            <p:stCondLst>
                              <p:cond delay="9500"/>
                            </p:stCondLst>
                            <p:childTnLst>
                              <p:par>
                                <p:cTn id="116" presetID="22" presetClass="entr" presetSubtype="1" fill="hold" grpId="0" nodeType="after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wipe(up)">
                                      <p:cBhvr>
                                        <p:cTn id="1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33" grpId="0" animBg="1"/>
      <p:bldP spid="35" grpId="0" animBg="1"/>
      <p:bldP spid="36" grpId="0" animBg="1"/>
      <p:bldP spid="37" grpId="0" animBg="1"/>
      <p:bldP spid="38" grpId="0" animBg="1"/>
      <p:bldP spid="52" grpId="0"/>
      <p:bldP spid="53" grpId="0"/>
      <p:bldP spid="54" grpId="0"/>
      <p:bldP spid="55" grpId="0"/>
      <p:bldP spid="56" grpId="0"/>
      <p:bldP spid="57" grpId="0"/>
      <p:bldP spid="58"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50" name="Freeform 49"/>
          <p:cNvSpPr/>
          <p:nvPr/>
        </p:nvSpPr>
        <p:spPr>
          <a:xfrm>
            <a:off x="1" y="5086820"/>
            <a:ext cx="12184224" cy="1771181"/>
          </a:xfrm>
          <a:custGeom>
            <a:avLst/>
            <a:gdLst>
              <a:gd name="connsiteX0" fmla="*/ 0 w 12184224"/>
              <a:gd name="connsiteY0" fmla="*/ 0 h 2329032"/>
              <a:gd name="connsiteX1" fmla="*/ 1065006 w 12184224"/>
              <a:gd name="connsiteY1" fmla="*/ 0 h 2329032"/>
              <a:gd name="connsiteX2" fmla="*/ 1339325 w 12184224"/>
              <a:gd name="connsiteY2" fmla="*/ 365759 h 2329032"/>
              <a:gd name="connsiteX3" fmla="*/ 1613644 w 12184224"/>
              <a:gd name="connsiteY3" fmla="*/ 0 h 2329032"/>
              <a:gd name="connsiteX4" fmla="*/ 12184224 w 12184224"/>
              <a:gd name="connsiteY4" fmla="*/ 0 h 2329032"/>
              <a:gd name="connsiteX5" fmla="*/ 12184224 w 12184224"/>
              <a:gd name="connsiteY5" fmla="*/ 2329032 h 2329032"/>
              <a:gd name="connsiteX6" fmla="*/ 0 w 12184224"/>
              <a:gd name="connsiteY6" fmla="*/ 2329032 h 232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4224" h="2329032">
                <a:moveTo>
                  <a:pt x="0" y="0"/>
                </a:moveTo>
                <a:lnTo>
                  <a:pt x="1065006" y="0"/>
                </a:lnTo>
                <a:lnTo>
                  <a:pt x="1339325" y="365759"/>
                </a:lnTo>
                <a:lnTo>
                  <a:pt x="1613644" y="0"/>
                </a:lnTo>
                <a:lnTo>
                  <a:pt x="12184224" y="0"/>
                </a:lnTo>
                <a:lnTo>
                  <a:pt x="12184224" y="2329032"/>
                </a:lnTo>
                <a:lnTo>
                  <a:pt x="0" y="2329032"/>
                </a:lnTo>
                <a:close/>
              </a:path>
            </a:pathLst>
          </a:cu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50775" y="5451280"/>
            <a:ext cx="10585647" cy="1138773"/>
          </a:xfrm>
          <a:prstGeom prst="rect">
            <a:avLst/>
          </a:prstGeom>
          <a:noFill/>
        </p:spPr>
        <p:txBody>
          <a:bodyPr wrap="square" rtlCol="0">
            <a:spAutoFit/>
          </a:bodyPr>
          <a:lstStyle/>
          <a:p>
            <a:r>
              <a:rPr lang="en-US" sz="1600" b="1" dirty="0">
                <a:solidFill>
                  <a:schemeClr val="bg1"/>
                </a:solidFill>
                <a:latin typeface="Candara" panose="020E0502030303020204" pitchFamily="34" charset="0"/>
              </a:rPr>
              <a:t>LOREM IPSUM DOLOR</a:t>
            </a:r>
          </a:p>
          <a:p>
            <a:endParaRPr lang="en-US" sz="1000" b="1" dirty="0">
              <a:solidFill>
                <a:schemeClr val="bg1"/>
              </a:solidFill>
              <a:latin typeface="Candara" panose="020E0502030303020204" pitchFamily="34" charset="0"/>
            </a:endParaRPr>
          </a:p>
          <a:p>
            <a:r>
              <a:rPr lang="en-US" sz="1400" dirty="0">
                <a:solidFill>
                  <a:schemeClr val="bg1"/>
                </a:solidFill>
                <a:latin typeface="Candara" panose="020E0502030303020204" pitchFamily="34" charset="0"/>
              </a:rPr>
              <a:t>Lorem ipsum dolor sit amet, consectetur adipiscing elit, sed do eiusmod tempor incididunt ut labore et dolore magna aliqua. Ut enim ad minim veniam, quis nostrud exercitation. Lorem ipsum dolor sit amet, consectetur adipiscing elit, sed do eiusmod tempor incididunt ut labore et dolore magna aliqua. Ut enim ad minim veniam, quis nostrud. </a:t>
            </a:r>
          </a:p>
        </p:txBody>
      </p:sp>
      <p:sp>
        <p:nvSpPr>
          <p:cNvPr id="35" name="Round Diagonal Corner Rectangle 34"/>
          <p:cNvSpPr/>
          <p:nvPr/>
        </p:nvSpPr>
        <p:spPr>
          <a:xfrm>
            <a:off x="886275" y="2114876"/>
            <a:ext cx="2304280" cy="2457899"/>
          </a:xfrm>
          <a:prstGeom prst="round2DiagRect">
            <a:avLst/>
          </a:prstGeom>
          <a:solidFill>
            <a:srgbClr val="347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Round Diagonal Corner Rectangle 35"/>
          <p:cNvSpPr/>
          <p:nvPr/>
        </p:nvSpPr>
        <p:spPr>
          <a:xfrm>
            <a:off x="3586015" y="2141469"/>
            <a:ext cx="2304280" cy="2457899"/>
          </a:xfrm>
          <a:prstGeom prst="round2DiagRect">
            <a:avLst/>
          </a:prstGeom>
          <a:solidFill>
            <a:srgbClr val="189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Round Diagonal Corner Rectangle 36"/>
          <p:cNvSpPr/>
          <p:nvPr/>
        </p:nvSpPr>
        <p:spPr>
          <a:xfrm>
            <a:off x="6309793" y="2114876"/>
            <a:ext cx="2304280" cy="2457899"/>
          </a:xfrm>
          <a:prstGeom prst="round2DiagRect">
            <a:avLst/>
          </a:prstGeom>
          <a:solidFill>
            <a:srgbClr val="EF9D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Round Diagonal Corner Rectangle 37"/>
          <p:cNvSpPr/>
          <p:nvPr/>
        </p:nvSpPr>
        <p:spPr>
          <a:xfrm>
            <a:off x="9014755" y="2114876"/>
            <a:ext cx="2304280" cy="2457899"/>
          </a:xfrm>
          <a:prstGeom prst="round2DiagRect">
            <a:avLst/>
          </a:prstGeom>
          <a:solidFill>
            <a:srgbClr val="D3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7" name="Arc 86"/>
          <p:cNvSpPr/>
          <p:nvPr/>
        </p:nvSpPr>
        <p:spPr>
          <a:xfrm rot="19051047">
            <a:off x="2437376" y="1479776"/>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8" name="Arc 87"/>
          <p:cNvSpPr/>
          <p:nvPr/>
        </p:nvSpPr>
        <p:spPr>
          <a:xfrm rot="19051047">
            <a:off x="5077083" y="1479777"/>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9" name="Arc 88"/>
          <p:cNvSpPr/>
          <p:nvPr/>
        </p:nvSpPr>
        <p:spPr>
          <a:xfrm rot="19051047">
            <a:off x="7716788" y="1479777"/>
            <a:ext cx="2181771" cy="2181771"/>
          </a:xfrm>
          <a:prstGeom prst="arc">
            <a:avLst/>
          </a:prstGeom>
          <a:ln w="28575">
            <a:solidFill>
              <a:srgbClr val="4C4F54"/>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2" name="Freeform 517"/>
          <p:cNvSpPr>
            <a:spLocks noChangeAspect="1" noEditPoints="1"/>
          </p:cNvSpPr>
          <p:nvPr/>
        </p:nvSpPr>
        <p:spPr bwMode="auto">
          <a:xfrm>
            <a:off x="9791380" y="2606150"/>
            <a:ext cx="731520" cy="288605"/>
          </a:xfrm>
          <a:custGeom>
            <a:avLst/>
            <a:gdLst/>
            <a:ahLst/>
            <a:cxnLst>
              <a:cxn ang="0">
                <a:pos x="91" y="84"/>
              </a:cxn>
              <a:cxn ang="0">
                <a:pos x="35" y="47"/>
              </a:cxn>
              <a:cxn ang="0">
                <a:pos x="14" y="47"/>
              </a:cxn>
              <a:cxn ang="0">
                <a:pos x="30" y="31"/>
              </a:cxn>
              <a:cxn ang="0">
                <a:pos x="75" y="67"/>
              </a:cxn>
              <a:cxn ang="0">
                <a:pos x="52" y="67"/>
              </a:cxn>
              <a:cxn ang="0">
                <a:pos x="69" y="12"/>
              </a:cxn>
              <a:cxn ang="0">
                <a:pos x="244" y="0"/>
              </a:cxn>
              <a:cxn ang="0">
                <a:pos x="409" y="84"/>
              </a:cxn>
              <a:cxn ang="0">
                <a:pos x="133" y="53"/>
              </a:cxn>
              <a:cxn ang="0">
                <a:pos x="118" y="37"/>
              </a:cxn>
              <a:cxn ang="0">
                <a:pos x="139" y="37"/>
              </a:cxn>
              <a:cxn ang="0">
                <a:pos x="170" y="53"/>
              </a:cxn>
              <a:cxn ang="0">
                <a:pos x="154" y="37"/>
              </a:cxn>
              <a:cxn ang="0">
                <a:pos x="175" y="37"/>
              </a:cxn>
              <a:cxn ang="0">
                <a:pos x="206" y="53"/>
              </a:cxn>
              <a:cxn ang="0">
                <a:pos x="191" y="37"/>
              </a:cxn>
              <a:cxn ang="0">
                <a:pos x="212" y="37"/>
              </a:cxn>
              <a:cxn ang="0">
                <a:pos x="246" y="72"/>
              </a:cxn>
              <a:cxn ang="0">
                <a:pos x="229" y="17"/>
              </a:cxn>
              <a:cxn ang="0">
                <a:pos x="252" y="17"/>
              </a:cxn>
              <a:cxn ang="0">
                <a:pos x="276" y="21"/>
              </a:cxn>
              <a:cxn ang="0">
                <a:pos x="336" y="63"/>
              </a:cxn>
              <a:cxn ang="0">
                <a:pos x="410" y="138"/>
              </a:cxn>
              <a:cxn ang="0">
                <a:pos x="398" y="138"/>
              </a:cxn>
              <a:cxn ang="0">
                <a:pos x="375" y="146"/>
              </a:cxn>
              <a:cxn ang="0">
                <a:pos x="363" y="146"/>
              </a:cxn>
              <a:cxn ang="0">
                <a:pos x="339" y="138"/>
              </a:cxn>
              <a:cxn ang="0">
                <a:pos x="328" y="138"/>
              </a:cxn>
              <a:cxn ang="0">
                <a:pos x="305" y="146"/>
              </a:cxn>
              <a:cxn ang="0">
                <a:pos x="293" y="146"/>
              </a:cxn>
              <a:cxn ang="0">
                <a:pos x="269" y="138"/>
              </a:cxn>
              <a:cxn ang="0">
                <a:pos x="258" y="138"/>
              </a:cxn>
              <a:cxn ang="0">
                <a:pos x="234" y="146"/>
              </a:cxn>
              <a:cxn ang="0">
                <a:pos x="222" y="146"/>
              </a:cxn>
              <a:cxn ang="0">
                <a:pos x="199" y="138"/>
              </a:cxn>
              <a:cxn ang="0">
                <a:pos x="188" y="138"/>
              </a:cxn>
              <a:cxn ang="0">
                <a:pos x="164" y="146"/>
              </a:cxn>
              <a:cxn ang="0">
                <a:pos x="152" y="146"/>
              </a:cxn>
              <a:cxn ang="0">
                <a:pos x="129" y="138"/>
              </a:cxn>
              <a:cxn ang="0">
                <a:pos x="117" y="138"/>
              </a:cxn>
              <a:cxn ang="0">
                <a:pos x="94" y="146"/>
              </a:cxn>
              <a:cxn ang="0">
                <a:pos x="82" y="146"/>
              </a:cxn>
              <a:cxn ang="0">
                <a:pos x="59" y="138"/>
              </a:cxn>
              <a:cxn ang="0">
                <a:pos x="47" y="138"/>
              </a:cxn>
              <a:cxn ang="0">
                <a:pos x="24" y="146"/>
              </a:cxn>
              <a:cxn ang="0">
                <a:pos x="12" y="146"/>
              </a:cxn>
              <a:cxn ang="0">
                <a:pos x="0" y="138"/>
              </a:cxn>
              <a:cxn ang="0">
                <a:pos x="32" y="112"/>
              </a:cxn>
              <a:cxn ang="0">
                <a:pos x="32" y="112"/>
              </a:cxn>
              <a:cxn ang="0">
                <a:pos x="133" y="112"/>
              </a:cxn>
              <a:cxn ang="0">
                <a:pos x="282" y="125"/>
              </a:cxn>
              <a:cxn ang="0">
                <a:pos x="2" y="95"/>
              </a:cxn>
              <a:cxn ang="0">
                <a:pos x="73" y="116"/>
              </a:cxn>
              <a:cxn ang="0">
                <a:pos x="24" y="116"/>
              </a:cxn>
              <a:cxn ang="0">
                <a:pos x="105" y="95"/>
              </a:cxn>
              <a:cxn ang="0">
                <a:pos x="309" y="116"/>
              </a:cxn>
              <a:cxn ang="0">
                <a:pos x="260" y="116"/>
              </a:cxn>
              <a:cxn ang="0">
                <a:pos x="130" y="104"/>
              </a:cxn>
              <a:cxn ang="0">
                <a:pos x="105" y="95"/>
              </a:cxn>
            </a:cxnLst>
            <a:rect l="0" t="0" r="r" b="b"/>
            <a:pathLst>
              <a:path w="410" h="146">
                <a:moveTo>
                  <a:pt x="0" y="0"/>
                </a:moveTo>
                <a:cubicBezTo>
                  <a:pt x="0" y="84"/>
                  <a:pt x="0" y="84"/>
                  <a:pt x="0" y="84"/>
                </a:cubicBezTo>
                <a:cubicBezTo>
                  <a:pt x="91" y="84"/>
                  <a:pt x="91" y="84"/>
                  <a:pt x="91" y="84"/>
                </a:cubicBezTo>
                <a:cubicBezTo>
                  <a:pt x="91" y="0"/>
                  <a:pt x="91" y="0"/>
                  <a:pt x="91" y="0"/>
                </a:cubicBezTo>
                <a:lnTo>
                  <a:pt x="0" y="0"/>
                </a:lnTo>
                <a:close/>
                <a:moveTo>
                  <a:pt x="35" y="47"/>
                </a:moveTo>
                <a:cubicBezTo>
                  <a:pt x="35" y="50"/>
                  <a:pt x="33" y="53"/>
                  <a:pt x="30" y="53"/>
                </a:cubicBezTo>
                <a:cubicBezTo>
                  <a:pt x="20" y="53"/>
                  <a:pt x="20" y="53"/>
                  <a:pt x="20" y="53"/>
                </a:cubicBezTo>
                <a:cubicBezTo>
                  <a:pt x="17" y="53"/>
                  <a:pt x="14" y="50"/>
                  <a:pt x="14" y="47"/>
                </a:cubicBezTo>
                <a:cubicBezTo>
                  <a:pt x="14" y="37"/>
                  <a:pt x="14" y="37"/>
                  <a:pt x="14" y="37"/>
                </a:cubicBezTo>
                <a:cubicBezTo>
                  <a:pt x="14" y="34"/>
                  <a:pt x="17" y="31"/>
                  <a:pt x="20" y="31"/>
                </a:cubicBezTo>
                <a:cubicBezTo>
                  <a:pt x="30" y="31"/>
                  <a:pt x="30" y="31"/>
                  <a:pt x="30" y="31"/>
                </a:cubicBezTo>
                <a:cubicBezTo>
                  <a:pt x="33" y="31"/>
                  <a:pt x="35" y="34"/>
                  <a:pt x="35" y="37"/>
                </a:cubicBezTo>
                <a:lnTo>
                  <a:pt x="35" y="47"/>
                </a:lnTo>
                <a:close/>
                <a:moveTo>
                  <a:pt x="75" y="67"/>
                </a:moveTo>
                <a:cubicBezTo>
                  <a:pt x="75" y="70"/>
                  <a:pt x="72" y="72"/>
                  <a:pt x="69" y="72"/>
                </a:cubicBezTo>
                <a:cubicBezTo>
                  <a:pt x="58" y="72"/>
                  <a:pt x="58" y="72"/>
                  <a:pt x="58" y="72"/>
                </a:cubicBezTo>
                <a:cubicBezTo>
                  <a:pt x="54" y="72"/>
                  <a:pt x="52" y="70"/>
                  <a:pt x="52" y="67"/>
                </a:cubicBezTo>
                <a:cubicBezTo>
                  <a:pt x="52" y="17"/>
                  <a:pt x="52" y="17"/>
                  <a:pt x="52" y="17"/>
                </a:cubicBezTo>
                <a:cubicBezTo>
                  <a:pt x="52" y="14"/>
                  <a:pt x="54" y="12"/>
                  <a:pt x="58" y="12"/>
                </a:cubicBezTo>
                <a:cubicBezTo>
                  <a:pt x="69" y="12"/>
                  <a:pt x="69" y="12"/>
                  <a:pt x="69" y="12"/>
                </a:cubicBezTo>
                <a:cubicBezTo>
                  <a:pt x="72" y="12"/>
                  <a:pt x="75" y="14"/>
                  <a:pt x="75" y="17"/>
                </a:cubicBezTo>
                <a:lnTo>
                  <a:pt x="75" y="67"/>
                </a:lnTo>
                <a:close/>
                <a:moveTo>
                  <a:pt x="244" y="0"/>
                </a:moveTo>
                <a:cubicBezTo>
                  <a:pt x="155" y="0"/>
                  <a:pt x="113" y="0"/>
                  <a:pt x="103" y="0"/>
                </a:cubicBezTo>
                <a:cubicBezTo>
                  <a:pt x="103" y="84"/>
                  <a:pt x="103" y="84"/>
                  <a:pt x="103" y="84"/>
                </a:cubicBezTo>
                <a:cubicBezTo>
                  <a:pt x="409" y="84"/>
                  <a:pt x="409" y="84"/>
                  <a:pt x="409" y="84"/>
                </a:cubicBezTo>
                <a:cubicBezTo>
                  <a:pt x="406" y="61"/>
                  <a:pt x="336" y="0"/>
                  <a:pt x="244" y="0"/>
                </a:cubicBezTo>
                <a:close/>
                <a:moveTo>
                  <a:pt x="139" y="47"/>
                </a:moveTo>
                <a:cubicBezTo>
                  <a:pt x="139" y="50"/>
                  <a:pt x="136" y="53"/>
                  <a:pt x="133" y="53"/>
                </a:cubicBezTo>
                <a:cubicBezTo>
                  <a:pt x="123" y="53"/>
                  <a:pt x="123" y="53"/>
                  <a:pt x="123" y="53"/>
                </a:cubicBezTo>
                <a:cubicBezTo>
                  <a:pt x="120" y="53"/>
                  <a:pt x="118" y="50"/>
                  <a:pt x="118" y="47"/>
                </a:cubicBezTo>
                <a:cubicBezTo>
                  <a:pt x="118" y="37"/>
                  <a:pt x="118" y="37"/>
                  <a:pt x="118" y="37"/>
                </a:cubicBezTo>
                <a:cubicBezTo>
                  <a:pt x="118" y="34"/>
                  <a:pt x="120" y="31"/>
                  <a:pt x="123" y="31"/>
                </a:cubicBezTo>
                <a:cubicBezTo>
                  <a:pt x="133" y="31"/>
                  <a:pt x="133" y="31"/>
                  <a:pt x="133" y="31"/>
                </a:cubicBezTo>
                <a:cubicBezTo>
                  <a:pt x="136" y="31"/>
                  <a:pt x="139" y="34"/>
                  <a:pt x="139" y="37"/>
                </a:cubicBezTo>
                <a:lnTo>
                  <a:pt x="139" y="47"/>
                </a:lnTo>
                <a:close/>
                <a:moveTo>
                  <a:pt x="175" y="47"/>
                </a:moveTo>
                <a:cubicBezTo>
                  <a:pt x="175" y="50"/>
                  <a:pt x="173" y="53"/>
                  <a:pt x="170" y="53"/>
                </a:cubicBezTo>
                <a:cubicBezTo>
                  <a:pt x="160" y="53"/>
                  <a:pt x="160" y="53"/>
                  <a:pt x="160" y="53"/>
                </a:cubicBezTo>
                <a:cubicBezTo>
                  <a:pt x="157" y="53"/>
                  <a:pt x="154" y="50"/>
                  <a:pt x="154" y="47"/>
                </a:cubicBezTo>
                <a:cubicBezTo>
                  <a:pt x="154" y="37"/>
                  <a:pt x="154" y="37"/>
                  <a:pt x="154" y="37"/>
                </a:cubicBezTo>
                <a:cubicBezTo>
                  <a:pt x="154" y="34"/>
                  <a:pt x="157" y="31"/>
                  <a:pt x="160" y="31"/>
                </a:cubicBezTo>
                <a:cubicBezTo>
                  <a:pt x="170" y="31"/>
                  <a:pt x="170" y="31"/>
                  <a:pt x="170" y="31"/>
                </a:cubicBezTo>
                <a:cubicBezTo>
                  <a:pt x="173" y="31"/>
                  <a:pt x="175" y="34"/>
                  <a:pt x="175" y="37"/>
                </a:cubicBezTo>
                <a:lnTo>
                  <a:pt x="175" y="47"/>
                </a:lnTo>
                <a:close/>
                <a:moveTo>
                  <a:pt x="212" y="47"/>
                </a:moveTo>
                <a:cubicBezTo>
                  <a:pt x="212" y="50"/>
                  <a:pt x="210" y="53"/>
                  <a:pt x="206" y="53"/>
                </a:cubicBezTo>
                <a:cubicBezTo>
                  <a:pt x="197" y="53"/>
                  <a:pt x="197" y="53"/>
                  <a:pt x="197" y="53"/>
                </a:cubicBezTo>
                <a:cubicBezTo>
                  <a:pt x="194" y="53"/>
                  <a:pt x="191" y="50"/>
                  <a:pt x="191" y="47"/>
                </a:cubicBezTo>
                <a:cubicBezTo>
                  <a:pt x="191" y="37"/>
                  <a:pt x="191" y="37"/>
                  <a:pt x="191" y="37"/>
                </a:cubicBezTo>
                <a:cubicBezTo>
                  <a:pt x="191" y="34"/>
                  <a:pt x="194" y="31"/>
                  <a:pt x="197" y="31"/>
                </a:cubicBezTo>
                <a:cubicBezTo>
                  <a:pt x="206" y="31"/>
                  <a:pt x="206" y="31"/>
                  <a:pt x="206" y="31"/>
                </a:cubicBezTo>
                <a:cubicBezTo>
                  <a:pt x="210" y="31"/>
                  <a:pt x="212" y="34"/>
                  <a:pt x="212" y="37"/>
                </a:cubicBezTo>
                <a:lnTo>
                  <a:pt x="212" y="47"/>
                </a:lnTo>
                <a:close/>
                <a:moveTo>
                  <a:pt x="252" y="67"/>
                </a:moveTo>
                <a:cubicBezTo>
                  <a:pt x="252" y="70"/>
                  <a:pt x="249" y="72"/>
                  <a:pt x="246" y="72"/>
                </a:cubicBezTo>
                <a:cubicBezTo>
                  <a:pt x="235" y="72"/>
                  <a:pt x="235" y="72"/>
                  <a:pt x="235" y="72"/>
                </a:cubicBezTo>
                <a:cubicBezTo>
                  <a:pt x="231" y="72"/>
                  <a:pt x="229" y="70"/>
                  <a:pt x="229" y="67"/>
                </a:cubicBezTo>
                <a:cubicBezTo>
                  <a:pt x="229" y="17"/>
                  <a:pt x="229" y="17"/>
                  <a:pt x="229" y="17"/>
                </a:cubicBezTo>
                <a:cubicBezTo>
                  <a:pt x="229" y="14"/>
                  <a:pt x="231" y="12"/>
                  <a:pt x="235" y="12"/>
                </a:cubicBezTo>
                <a:cubicBezTo>
                  <a:pt x="246" y="12"/>
                  <a:pt x="246" y="12"/>
                  <a:pt x="246" y="12"/>
                </a:cubicBezTo>
                <a:cubicBezTo>
                  <a:pt x="249" y="12"/>
                  <a:pt x="252" y="14"/>
                  <a:pt x="252" y="17"/>
                </a:cubicBezTo>
                <a:lnTo>
                  <a:pt x="252" y="67"/>
                </a:lnTo>
                <a:close/>
                <a:moveTo>
                  <a:pt x="336" y="63"/>
                </a:moveTo>
                <a:cubicBezTo>
                  <a:pt x="300" y="63"/>
                  <a:pt x="276" y="53"/>
                  <a:pt x="276" y="21"/>
                </a:cubicBezTo>
                <a:cubicBezTo>
                  <a:pt x="276" y="19"/>
                  <a:pt x="276" y="16"/>
                  <a:pt x="276" y="13"/>
                </a:cubicBezTo>
                <a:cubicBezTo>
                  <a:pt x="325" y="21"/>
                  <a:pt x="363" y="45"/>
                  <a:pt x="383" y="64"/>
                </a:cubicBezTo>
                <a:lnTo>
                  <a:pt x="336" y="63"/>
                </a:lnTo>
                <a:close/>
                <a:moveTo>
                  <a:pt x="410" y="130"/>
                </a:moveTo>
                <a:cubicBezTo>
                  <a:pt x="410" y="138"/>
                  <a:pt x="410" y="138"/>
                  <a:pt x="410" y="138"/>
                </a:cubicBezTo>
                <a:cubicBezTo>
                  <a:pt x="410" y="138"/>
                  <a:pt x="410" y="138"/>
                  <a:pt x="410" y="138"/>
                </a:cubicBezTo>
                <a:cubicBezTo>
                  <a:pt x="410" y="146"/>
                  <a:pt x="410" y="146"/>
                  <a:pt x="410" y="146"/>
                </a:cubicBezTo>
                <a:cubicBezTo>
                  <a:pt x="398" y="146"/>
                  <a:pt x="398" y="146"/>
                  <a:pt x="398" y="146"/>
                </a:cubicBezTo>
                <a:cubicBezTo>
                  <a:pt x="398" y="138"/>
                  <a:pt x="398" y="138"/>
                  <a:pt x="398" y="138"/>
                </a:cubicBezTo>
                <a:cubicBezTo>
                  <a:pt x="386" y="138"/>
                  <a:pt x="386" y="138"/>
                  <a:pt x="386" y="138"/>
                </a:cubicBezTo>
                <a:cubicBezTo>
                  <a:pt x="386" y="146"/>
                  <a:pt x="386" y="146"/>
                  <a:pt x="386" y="146"/>
                </a:cubicBezTo>
                <a:cubicBezTo>
                  <a:pt x="375" y="146"/>
                  <a:pt x="375" y="146"/>
                  <a:pt x="375" y="146"/>
                </a:cubicBezTo>
                <a:cubicBezTo>
                  <a:pt x="375" y="138"/>
                  <a:pt x="375" y="138"/>
                  <a:pt x="375" y="138"/>
                </a:cubicBezTo>
                <a:cubicBezTo>
                  <a:pt x="363" y="138"/>
                  <a:pt x="363" y="138"/>
                  <a:pt x="363" y="138"/>
                </a:cubicBezTo>
                <a:cubicBezTo>
                  <a:pt x="363" y="146"/>
                  <a:pt x="363" y="146"/>
                  <a:pt x="363" y="146"/>
                </a:cubicBezTo>
                <a:cubicBezTo>
                  <a:pt x="351" y="146"/>
                  <a:pt x="351" y="146"/>
                  <a:pt x="351" y="146"/>
                </a:cubicBezTo>
                <a:cubicBezTo>
                  <a:pt x="351" y="138"/>
                  <a:pt x="351" y="138"/>
                  <a:pt x="351" y="138"/>
                </a:cubicBezTo>
                <a:cubicBezTo>
                  <a:pt x="339" y="138"/>
                  <a:pt x="339" y="138"/>
                  <a:pt x="339" y="138"/>
                </a:cubicBezTo>
                <a:cubicBezTo>
                  <a:pt x="339" y="146"/>
                  <a:pt x="339" y="146"/>
                  <a:pt x="339" y="146"/>
                </a:cubicBezTo>
                <a:cubicBezTo>
                  <a:pt x="328" y="146"/>
                  <a:pt x="328" y="146"/>
                  <a:pt x="328" y="146"/>
                </a:cubicBezTo>
                <a:cubicBezTo>
                  <a:pt x="328" y="138"/>
                  <a:pt x="328" y="138"/>
                  <a:pt x="328" y="138"/>
                </a:cubicBezTo>
                <a:cubicBezTo>
                  <a:pt x="316" y="138"/>
                  <a:pt x="316" y="138"/>
                  <a:pt x="316" y="138"/>
                </a:cubicBezTo>
                <a:cubicBezTo>
                  <a:pt x="316" y="146"/>
                  <a:pt x="316" y="146"/>
                  <a:pt x="316" y="146"/>
                </a:cubicBezTo>
                <a:cubicBezTo>
                  <a:pt x="305" y="146"/>
                  <a:pt x="305" y="146"/>
                  <a:pt x="305" y="146"/>
                </a:cubicBezTo>
                <a:cubicBezTo>
                  <a:pt x="305" y="138"/>
                  <a:pt x="305" y="138"/>
                  <a:pt x="305" y="138"/>
                </a:cubicBezTo>
                <a:cubicBezTo>
                  <a:pt x="293" y="138"/>
                  <a:pt x="293" y="138"/>
                  <a:pt x="293" y="138"/>
                </a:cubicBezTo>
                <a:cubicBezTo>
                  <a:pt x="293" y="146"/>
                  <a:pt x="293" y="146"/>
                  <a:pt x="293" y="146"/>
                </a:cubicBezTo>
                <a:cubicBezTo>
                  <a:pt x="281" y="146"/>
                  <a:pt x="281" y="146"/>
                  <a:pt x="281" y="146"/>
                </a:cubicBezTo>
                <a:cubicBezTo>
                  <a:pt x="281" y="138"/>
                  <a:pt x="281" y="138"/>
                  <a:pt x="281" y="138"/>
                </a:cubicBezTo>
                <a:cubicBezTo>
                  <a:pt x="269" y="138"/>
                  <a:pt x="269" y="138"/>
                  <a:pt x="269" y="138"/>
                </a:cubicBezTo>
                <a:cubicBezTo>
                  <a:pt x="269" y="146"/>
                  <a:pt x="269" y="146"/>
                  <a:pt x="269" y="146"/>
                </a:cubicBezTo>
                <a:cubicBezTo>
                  <a:pt x="258" y="146"/>
                  <a:pt x="258" y="146"/>
                  <a:pt x="258" y="146"/>
                </a:cubicBezTo>
                <a:cubicBezTo>
                  <a:pt x="258" y="138"/>
                  <a:pt x="258" y="138"/>
                  <a:pt x="258" y="138"/>
                </a:cubicBezTo>
                <a:cubicBezTo>
                  <a:pt x="246" y="138"/>
                  <a:pt x="246" y="138"/>
                  <a:pt x="246" y="138"/>
                </a:cubicBezTo>
                <a:cubicBezTo>
                  <a:pt x="246" y="146"/>
                  <a:pt x="246" y="146"/>
                  <a:pt x="246" y="146"/>
                </a:cubicBezTo>
                <a:cubicBezTo>
                  <a:pt x="234" y="146"/>
                  <a:pt x="234" y="146"/>
                  <a:pt x="234" y="146"/>
                </a:cubicBezTo>
                <a:cubicBezTo>
                  <a:pt x="234" y="138"/>
                  <a:pt x="234" y="138"/>
                  <a:pt x="234" y="138"/>
                </a:cubicBezTo>
                <a:cubicBezTo>
                  <a:pt x="222" y="138"/>
                  <a:pt x="222" y="138"/>
                  <a:pt x="222" y="138"/>
                </a:cubicBezTo>
                <a:cubicBezTo>
                  <a:pt x="222" y="146"/>
                  <a:pt x="222" y="146"/>
                  <a:pt x="222" y="146"/>
                </a:cubicBezTo>
                <a:cubicBezTo>
                  <a:pt x="211" y="146"/>
                  <a:pt x="211" y="146"/>
                  <a:pt x="211" y="146"/>
                </a:cubicBezTo>
                <a:cubicBezTo>
                  <a:pt x="211" y="138"/>
                  <a:pt x="211" y="138"/>
                  <a:pt x="211" y="138"/>
                </a:cubicBezTo>
                <a:cubicBezTo>
                  <a:pt x="199" y="138"/>
                  <a:pt x="199" y="138"/>
                  <a:pt x="199" y="138"/>
                </a:cubicBezTo>
                <a:cubicBezTo>
                  <a:pt x="199" y="146"/>
                  <a:pt x="199" y="146"/>
                  <a:pt x="199" y="146"/>
                </a:cubicBezTo>
                <a:cubicBezTo>
                  <a:pt x="188" y="146"/>
                  <a:pt x="188" y="146"/>
                  <a:pt x="188" y="146"/>
                </a:cubicBezTo>
                <a:cubicBezTo>
                  <a:pt x="188" y="138"/>
                  <a:pt x="188" y="138"/>
                  <a:pt x="188" y="138"/>
                </a:cubicBezTo>
                <a:cubicBezTo>
                  <a:pt x="176" y="138"/>
                  <a:pt x="176" y="138"/>
                  <a:pt x="176" y="138"/>
                </a:cubicBezTo>
                <a:cubicBezTo>
                  <a:pt x="176" y="146"/>
                  <a:pt x="176" y="146"/>
                  <a:pt x="176" y="146"/>
                </a:cubicBezTo>
                <a:cubicBezTo>
                  <a:pt x="164" y="146"/>
                  <a:pt x="164" y="146"/>
                  <a:pt x="164" y="146"/>
                </a:cubicBezTo>
                <a:cubicBezTo>
                  <a:pt x="164" y="138"/>
                  <a:pt x="164" y="138"/>
                  <a:pt x="164" y="138"/>
                </a:cubicBezTo>
                <a:cubicBezTo>
                  <a:pt x="152" y="138"/>
                  <a:pt x="152" y="138"/>
                  <a:pt x="152" y="138"/>
                </a:cubicBezTo>
                <a:cubicBezTo>
                  <a:pt x="152" y="146"/>
                  <a:pt x="152" y="146"/>
                  <a:pt x="152" y="146"/>
                </a:cubicBezTo>
                <a:cubicBezTo>
                  <a:pt x="141" y="146"/>
                  <a:pt x="141" y="146"/>
                  <a:pt x="141" y="146"/>
                </a:cubicBezTo>
                <a:cubicBezTo>
                  <a:pt x="141" y="138"/>
                  <a:pt x="141" y="138"/>
                  <a:pt x="141" y="138"/>
                </a:cubicBezTo>
                <a:cubicBezTo>
                  <a:pt x="129" y="138"/>
                  <a:pt x="129" y="138"/>
                  <a:pt x="129" y="138"/>
                </a:cubicBezTo>
                <a:cubicBezTo>
                  <a:pt x="129" y="146"/>
                  <a:pt x="129" y="146"/>
                  <a:pt x="129" y="146"/>
                </a:cubicBezTo>
                <a:cubicBezTo>
                  <a:pt x="117" y="146"/>
                  <a:pt x="117" y="146"/>
                  <a:pt x="117" y="146"/>
                </a:cubicBezTo>
                <a:cubicBezTo>
                  <a:pt x="117" y="138"/>
                  <a:pt x="117" y="138"/>
                  <a:pt x="117" y="138"/>
                </a:cubicBezTo>
                <a:cubicBezTo>
                  <a:pt x="105" y="138"/>
                  <a:pt x="105" y="138"/>
                  <a:pt x="105" y="138"/>
                </a:cubicBezTo>
                <a:cubicBezTo>
                  <a:pt x="105" y="146"/>
                  <a:pt x="105" y="146"/>
                  <a:pt x="105" y="146"/>
                </a:cubicBezTo>
                <a:cubicBezTo>
                  <a:pt x="94" y="146"/>
                  <a:pt x="94" y="146"/>
                  <a:pt x="94" y="146"/>
                </a:cubicBezTo>
                <a:cubicBezTo>
                  <a:pt x="94" y="138"/>
                  <a:pt x="94" y="138"/>
                  <a:pt x="94" y="138"/>
                </a:cubicBezTo>
                <a:cubicBezTo>
                  <a:pt x="82" y="138"/>
                  <a:pt x="82" y="138"/>
                  <a:pt x="82" y="138"/>
                </a:cubicBezTo>
                <a:cubicBezTo>
                  <a:pt x="82" y="146"/>
                  <a:pt x="82" y="146"/>
                  <a:pt x="82" y="146"/>
                </a:cubicBezTo>
                <a:cubicBezTo>
                  <a:pt x="71" y="146"/>
                  <a:pt x="71" y="146"/>
                  <a:pt x="71" y="146"/>
                </a:cubicBezTo>
                <a:cubicBezTo>
                  <a:pt x="71" y="138"/>
                  <a:pt x="71" y="138"/>
                  <a:pt x="71" y="138"/>
                </a:cubicBezTo>
                <a:cubicBezTo>
                  <a:pt x="59" y="138"/>
                  <a:pt x="59" y="138"/>
                  <a:pt x="59" y="138"/>
                </a:cubicBezTo>
                <a:cubicBezTo>
                  <a:pt x="59" y="146"/>
                  <a:pt x="59" y="146"/>
                  <a:pt x="59" y="146"/>
                </a:cubicBezTo>
                <a:cubicBezTo>
                  <a:pt x="47" y="146"/>
                  <a:pt x="47" y="146"/>
                  <a:pt x="47" y="146"/>
                </a:cubicBezTo>
                <a:cubicBezTo>
                  <a:pt x="47" y="138"/>
                  <a:pt x="47" y="138"/>
                  <a:pt x="47" y="138"/>
                </a:cubicBezTo>
                <a:cubicBezTo>
                  <a:pt x="35" y="138"/>
                  <a:pt x="35" y="138"/>
                  <a:pt x="35" y="138"/>
                </a:cubicBezTo>
                <a:cubicBezTo>
                  <a:pt x="35" y="146"/>
                  <a:pt x="35" y="146"/>
                  <a:pt x="35" y="146"/>
                </a:cubicBezTo>
                <a:cubicBezTo>
                  <a:pt x="24" y="146"/>
                  <a:pt x="24" y="146"/>
                  <a:pt x="24" y="146"/>
                </a:cubicBezTo>
                <a:cubicBezTo>
                  <a:pt x="24" y="138"/>
                  <a:pt x="24" y="138"/>
                  <a:pt x="24" y="138"/>
                </a:cubicBezTo>
                <a:cubicBezTo>
                  <a:pt x="12" y="138"/>
                  <a:pt x="12" y="138"/>
                  <a:pt x="12" y="138"/>
                </a:cubicBezTo>
                <a:cubicBezTo>
                  <a:pt x="12" y="146"/>
                  <a:pt x="12" y="146"/>
                  <a:pt x="12" y="146"/>
                </a:cubicBezTo>
                <a:cubicBezTo>
                  <a:pt x="0" y="146"/>
                  <a:pt x="0" y="146"/>
                  <a:pt x="0" y="146"/>
                </a:cubicBezTo>
                <a:cubicBezTo>
                  <a:pt x="0" y="138"/>
                  <a:pt x="0" y="138"/>
                  <a:pt x="0" y="138"/>
                </a:cubicBezTo>
                <a:cubicBezTo>
                  <a:pt x="0" y="138"/>
                  <a:pt x="0" y="138"/>
                  <a:pt x="0" y="138"/>
                </a:cubicBezTo>
                <a:cubicBezTo>
                  <a:pt x="0" y="130"/>
                  <a:pt x="0" y="130"/>
                  <a:pt x="0" y="130"/>
                </a:cubicBezTo>
                <a:lnTo>
                  <a:pt x="410" y="130"/>
                </a:lnTo>
                <a:close/>
                <a:moveTo>
                  <a:pt x="32" y="112"/>
                </a:moveTo>
                <a:cubicBezTo>
                  <a:pt x="33" y="119"/>
                  <a:pt x="39" y="125"/>
                  <a:pt x="46" y="125"/>
                </a:cubicBezTo>
                <a:cubicBezTo>
                  <a:pt x="54" y="125"/>
                  <a:pt x="60" y="119"/>
                  <a:pt x="60" y="112"/>
                </a:cubicBezTo>
                <a:lnTo>
                  <a:pt x="32" y="112"/>
                </a:lnTo>
                <a:close/>
                <a:moveTo>
                  <a:pt x="161" y="112"/>
                </a:moveTo>
                <a:cubicBezTo>
                  <a:pt x="160" y="119"/>
                  <a:pt x="154" y="125"/>
                  <a:pt x="147" y="125"/>
                </a:cubicBezTo>
                <a:cubicBezTo>
                  <a:pt x="140" y="125"/>
                  <a:pt x="134" y="119"/>
                  <a:pt x="133" y="112"/>
                </a:cubicBezTo>
                <a:lnTo>
                  <a:pt x="161" y="112"/>
                </a:lnTo>
                <a:close/>
                <a:moveTo>
                  <a:pt x="296" y="112"/>
                </a:moveTo>
                <a:cubicBezTo>
                  <a:pt x="296" y="119"/>
                  <a:pt x="290" y="125"/>
                  <a:pt x="282" y="125"/>
                </a:cubicBezTo>
                <a:cubicBezTo>
                  <a:pt x="275" y="125"/>
                  <a:pt x="269" y="119"/>
                  <a:pt x="268" y="112"/>
                </a:cubicBezTo>
                <a:lnTo>
                  <a:pt x="296" y="112"/>
                </a:lnTo>
                <a:close/>
                <a:moveTo>
                  <a:pt x="2" y="95"/>
                </a:moveTo>
                <a:cubicBezTo>
                  <a:pt x="93" y="95"/>
                  <a:pt x="93" y="95"/>
                  <a:pt x="93" y="95"/>
                </a:cubicBezTo>
                <a:cubicBezTo>
                  <a:pt x="93" y="116"/>
                  <a:pt x="93" y="116"/>
                  <a:pt x="93" y="116"/>
                </a:cubicBezTo>
                <a:cubicBezTo>
                  <a:pt x="73" y="116"/>
                  <a:pt x="73" y="116"/>
                  <a:pt x="73" y="116"/>
                </a:cubicBezTo>
                <a:cubicBezTo>
                  <a:pt x="67" y="104"/>
                  <a:pt x="67" y="104"/>
                  <a:pt x="67" y="104"/>
                </a:cubicBezTo>
                <a:cubicBezTo>
                  <a:pt x="29" y="104"/>
                  <a:pt x="29" y="104"/>
                  <a:pt x="29" y="104"/>
                </a:cubicBezTo>
                <a:cubicBezTo>
                  <a:pt x="24" y="116"/>
                  <a:pt x="24" y="116"/>
                  <a:pt x="24" y="116"/>
                </a:cubicBezTo>
                <a:cubicBezTo>
                  <a:pt x="2" y="116"/>
                  <a:pt x="2" y="116"/>
                  <a:pt x="2" y="116"/>
                </a:cubicBezTo>
                <a:lnTo>
                  <a:pt x="2" y="95"/>
                </a:lnTo>
                <a:close/>
                <a:moveTo>
                  <a:pt x="105" y="95"/>
                </a:moveTo>
                <a:cubicBezTo>
                  <a:pt x="407" y="95"/>
                  <a:pt x="407" y="95"/>
                  <a:pt x="407" y="95"/>
                </a:cubicBezTo>
                <a:cubicBezTo>
                  <a:pt x="390" y="116"/>
                  <a:pt x="323" y="116"/>
                  <a:pt x="323" y="116"/>
                </a:cubicBezTo>
                <a:cubicBezTo>
                  <a:pt x="309" y="116"/>
                  <a:pt x="309" y="116"/>
                  <a:pt x="309" y="116"/>
                </a:cubicBezTo>
                <a:cubicBezTo>
                  <a:pt x="303" y="104"/>
                  <a:pt x="303" y="104"/>
                  <a:pt x="303" y="104"/>
                </a:cubicBezTo>
                <a:cubicBezTo>
                  <a:pt x="265" y="104"/>
                  <a:pt x="265" y="104"/>
                  <a:pt x="265" y="104"/>
                </a:cubicBezTo>
                <a:cubicBezTo>
                  <a:pt x="260" y="116"/>
                  <a:pt x="260" y="116"/>
                  <a:pt x="260" y="116"/>
                </a:cubicBezTo>
                <a:cubicBezTo>
                  <a:pt x="174" y="116"/>
                  <a:pt x="174" y="116"/>
                  <a:pt x="174" y="116"/>
                </a:cubicBezTo>
                <a:cubicBezTo>
                  <a:pt x="169" y="104"/>
                  <a:pt x="169" y="104"/>
                  <a:pt x="169" y="104"/>
                </a:cubicBezTo>
                <a:cubicBezTo>
                  <a:pt x="130" y="104"/>
                  <a:pt x="130" y="104"/>
                  <a:pt x="130" y="104"/>
                </a:cubicBezTo>
                <a:cubicBezTo>
                  <a:pt x="125" y="116"/>
                  <a:pt x="125" y="116"/>
                  <a:pt x="125" y="116"/>
                </a:cubicBezTo>
                <a:cubicBezTo>
                  <a:pt x="105" y="116"/>
                  <a:pt x="105" y="116"/>
                  <a:pt x="105" y="116"/>
                </a:cubicBezTo>
                <a:lnTo>
                  <a:pt x="105" y="9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3" name="Freeform 525"/>
          <p:cNvSpPr>
            <a:spLocks noChangeAspect="1" noEditPoints="1"/>
          </p:cNvSpPr>
          <p:nvPr/>
        </p:nvSpPr>
        <p:spPr bwMode="auto">
          <a:xfrm>
            <a:off x="7092447" y="2510889"/>
            <a:ext cx="817119" cy="365760"/>
          </a:xfrm>
          <a:custGeom>
            <a:avLst/>
            <a:gdLst/>
            <a:ahLst/>
            <a:cxnLst>
              <a:cxn ang="0">
                <a:pos x="61" y="50"/>
              </a:cxn>
              <a:cxn ang="0">
                <a:pos x="419" y="130"/>
              </a:cxn>
              <a:cxn ang="0">
                <a:pos x="68" y="61"/>
              </a:cxn>
              <a:cxn ang="0">
                <a:pos x="344" y="67"/>
              </a:cxn>
              <a:cxn ang="0">
                <a:pos x="63" y="73"/>
              </a:cxn>
              <a:cxn ang="0">
                <a:pos x="58" y="84"/>
              </a:cxn>
              <a:cxn ang="0">
                <a:pos x="369" y="90"/>
              </a:cxn>
              <a:cxn ang="0">
                <a:pos x="52" y="96"/>
              </a:cxn>
              <a:cxn ang="0">
                <a:pos x="383" y="119"/>
              </a:cxn>
              <a:cxn ang="0">
                <a:pos x="47" y="107"/>
              </a:cxn>
              <a:cxn ang="0">
                <a:pos x="388" y="113"/>
              </a:cxn>
              <a:cxn ang="0">
                <a:pos x="331" y="38"/>
              </a:cxn>
              <a:cxn ang="0">
                <a:pos x="212" y="27"/>
              </a:cxn>
              <a:cxn ang="0">
                <a:pos x="331" y="38"/>
              </a:cxn>
              <a:cxn ang="0">
                <a:pos x="101" y="0"/>
              </a:cxn>
              <a:cxn ang="0">
                <a:pos x="132" y="38"/>
              </a:cxn>
              <a:cxn ang="0">
                <a:pos x="481" y="141"/>
              </a:cxn>
              <a:cxn ang="0">
                <a:pos x="404" y="214"/>
              </a:cxn>
              <a:cxn ang="0">
                <a:pos x="6" y="168"/>
              </a:cxn>
              <a:cxn ang="0">
                <a:pos x="481" y="141"/>
              </a:cxn>
              <a:cxn ang="0">
                <a:pos x="75" y="153"/>
              </a:cxn>
              <a:cxn ang="0">
                <a:pos x="104" y="168"/>
              </a:cxn>
              <a:cxn ang="0">
                <a:pos x="150" y="153"/>
              </a:cxn>
              <a:cxn ang="0">
                <a:pos x="116" y="168"/>
              </a:cxn>
              <a:cxn ang="0">
                <a:pos x="150" y="153"/>
              </a:cxn>
              <a:cxn ang="0">
                <a:pos x="163" y="153"/>
              </a:cxn>
              <a:cxn ang="0">
                <a:pos x="197" y="168"/>
              </a:cxn>
              <a:cxn ang="0">
                <a:pos x="244" y="153"/>
              </a:cxn>
              <a:cxn ang="0">
                <a:pos x="209" y="168"/>
              </a:cxn>
              <a:cxn ang="0">
                <a:pos x="244" y="153"/>
              </a:cxn>
              <a:cxn ang="0">
                <a:pos x="256" y="153"/>
              </a:cxn>
              <a:cxn ang="0">
                <a:pos x="291" y="168"/>
              </a:cxn>
              <a:cxn ang="0">
                <a:pos x="387" y="184"/>
              </a:cxn>
              <a:cxn ang="0">
                <a:pos x="375" y="196"/>
              </a:cxn>
            </a:cxnLst>
            <a:rect l="0" t="0" r="r" b="b"/>
            <a:pathLst>
              <a:path w="481" h="214">
                <a:moveTo>
                  <a:pt x="331" y="50"/>
                </a:moveTo>
                <a:cubicBezTo>
                  <a:pt x="275" y="50"/>
                  <a:pt x="61" y="50"/>
                  <a:pt x="61" y="50"/>
                </a:cubicBezTo>
                <a:cubicBezTo>
                  <a:pt x="25" y="130"/>
                  <a:pt x="25" y="130"/>
                  <a:pt x="25" y="130"/>
                </a:cubicBezTo>
                <a:cubicBezTo>
                  <a:pt x="25" y="130"/>
                  <a:pt x="346" y="130"/>
                  <a:pt x="419" y="130"/>
                </a:cubicBezTo>
                <a:cubicBezTo>
                  <a:pt x="375" y="76"/>
                  <a:pt x="360" y="50"/>
                  <a:pt x="331" y="50"/>
                </a:cubicBezTo>
                <a:close/>
                <a:moveTo>
                  <a:pt x="68" y="61"/>
                </a:moveTo>
                <a:cubicBezTo>
                  <a:pt x="338" y="61"/>
                  <a:pt x="338" y="61"/>
                  <a:pt x="338" y="61"/>
                </a:cubicBezTo>
                <a:cubicBezTo>
                  <a:pt x="341" y="61"/>
                  <a:pt x="344" y="64"/>
                  <a:pt x="344" y="67"/>
                </a:cubicBezTo>
                <a:cubicBezTo>
                  <a:pt x="344" y="70"/>
                  <a:pt x="341" y="73"/>
                  <a:pt x="338" y="73"/>
                </a:cubicBezTo>
                <a:cubicBezTo>
                  <a:pt x="63" y="73"/>
                  <a:pt x="63" y="73"/>
                  <a:pt x="63" y="73"/>
                </a:cubicBezTo>
                <a:lnTo>
                  <a:pt x="68" y="61"/>
                </a:lnTo>
                <a:close/>
                <a:moveTo>
                  <a:pt x="58" y="84"/>
                </a:moveTo>
                <a:cubicBezTo>
                  <a:pt x="363" y="84"/>
                  <a:pt x="363" y="84"/>
                  <a:pt x="363" y="84"/>
                </a:cubicBezTo>
                <a:cubicBezTo>
                  <a:pt x="366" y="84"/>
                  <a:pt x="369" y="87"/>
                  <a:pt x="369" y="90"/>
                </a:cubicBezTo>
                <a:cubicBezTo>
                  <a:pt x="369" y="93"/>
                  <a:pt x="366" y="96"/>
                  <a:pt x="363" y="96"/>
                </a:cubicBezTo>
                <a:cubicBezTo>
                  <a:pt x="52" y="96"/>
                  <a:pt x="52" y="96"/>
                  <a:pt x="52" y="96"/>
                </a:cubicBezTo>
                <a:lnTo>
                  <a:pt x="58" y="84"/>
                </a:lnTo>
                <a:close/>
                <a:moveTo>
                  <a:pt x="383" y="119"/>
                </a:moveTo>
                <a:cubicBezTo>
                  <a:pt x="42" y="119"/>
                  <a:pt x="42" y="119"/>
                  <a:pt x="42" y="119"/>
                </a:cubicBezTo>
                <a:cubicBezTo>
                  <a:pt x="47" y="107"/>
                  <a:pt x="47" y="107"/>
                  <a:pt x="47" y="107"/>
                </a:cubicBezTo>
                <a:cubicBezTo>
                  <a:pt x="383" y="107"/>
                  <a:pt x="383" y="107"/>
                  <a:pt x="383" y="107"/>
                </a:cubicBezTo>
                <a:cubicBezTo>
                  <a:pt x="386" y="107"/>
                  <a:pt x="388" y="110"/>
                  <a:pt x="388" y="113"/>
                </a:cubicBezTo>
                <a:cubicBezTo>
                  <a:pt x="388" y="116"/>
                  <a:pt x="386" y="119"/>
                  <a:pt x="383" y="119"/>
                </a:cubicBezTo>
                <a:close/>
                <a:moveTo>
                  <a:pt x="331" y="38"/>
                </a:moveTo>
                <a:cubicBezTo>
                  <a:pt x="207" y="38"/>
                  <a:pt x="207" y="38"/>
                  <a:pt x="207" y="38"/>
                </a:cubicBezTo>
                <a:cubicBezTo>
                  <a:pt x="212" y="27"/>
                  <a:pt x="212" y="27"/>
                  <a:pt x="212" y="27"/>
                </a:cubicBezTo>
                <a:cubicBezTo>
                  <a:pt x="309" y="27"/>
                  <a:pt x="309" y="27"/>
                  <a:pt x="309" y="27"/>
                </a:cubicBezTo>
                <a:cubicBezTo>
                  <a:pt x="321" y="27"/>
                  <a:pt x="322" y="29"/>
                  <a:pt x="331" y="38"/>
                </a:cubicBezTo>
                <a:close/>
                <a:moveTo>
                  <a:pt x="131" y="0"/>
                </a:moveTo>
                <a:cubicBezTo>
                  <a:pt x="101" y="0"/>
                  <a:pt x="101" y="0"/>
                  <a:pt x="101" y="0"/>
                </a:cubicBezTo>
                <a:cubicBezTo>
                  <a:pt x="84" y="38"/>
                  <a:pt x="84" y="38"/>
                  <a:pt x="84" y="38"/>
                </a:cubicBezTo>
                <a:cubicBezTo>
                  <a:pt x="132" y="38"/>
                  <a:pt x="132" y="38"/>
                  <a:pt x="132" y="38"/>
                </a:cubicBezTo>
                <a:lnTo>
                  <a:pt x="131" y="0"/>
                </a:lnTo>
                <a:close/>
                <a:moveTo>
                  <a:pt x="481" y="141"/>
                </a:moveTo>
                <a:cubicBezTo>
                  <a:pt x="481" y="147"/>
                  <a:pt x="481" y="147"/>
                  <a:pt x="481" y="147"/>
                </a:cubicBezTo>
                <a:cubicBezTo>
                  <a:pt x="428" y="182"/>
                  <a:pt x="404" y="195"/>
                  <a:pt x="404" y="214"/>
                </a:cubicBezTo>
                <a:cubicBezTo>
                  <a:pt x="382" y="214"/>
                  <a:pt x="71" y="214"/>
                  <a:pt x="42" y="214"/>
                </a:cubicBezTo>
                <a:cubicBezTo>
                  <a:pt x="0" y="214"/>
                  <a:pt x="6" y="194"/>
                  <a:pt x="6" y="168"/>
                </a:cubicBezTo>
                <a:cubicBezTo>
                  <a:pt x="19" y="141"/>
                  <a:pt x="19" y="141"/>
                  <a:pt x="19" y="141"/>
                </a:cubicBezTo>
                <a:lnTo>
                  <a:pt x="481" y="141"/>
                </a:lnTo>
                <a:close/>
                <a:moveTo>
                  <a:pt x="104" y="153"/>
                </a:moveTo>
                <a:cubicBezTo>
                  <a:pt x="75" y="153"/>
                  <a:pt x="75" y="153"/>
                  <a:pt x="75" y="153"/>
                </a:cubicBezTo>
                <a:cubicBezTo>
                  <a:pt x="68" y="168"/>
                  <a:pt x="68" y="168"/>
                  <a:pt x="68" y="168"/>
                </a:cubicBezTo>
                <a:cubicBezTo>
                  <a:pt x="104" y="168"/>
                  <a:pt x="104" y="168"/>
                  <a:pt x="104" y="168"/>
                </a:cubicBezTo>
                <a:lnTo>
                  <a:pt x="104" y="153"/>
                </a:lnTo>
                <a:close/>
                <a:moveTo>
                  <a:pt x="150" y="153"/>
                </a:moveTo>
                <a:cubicBezTo>
                  <a:pt x="116" y="153"/>
                  <a:pt x="116" y="153"/>
                  <a:pt x="116" y="153"/>
                </a:cubicBezTo>
                <a:cubicBezTo>
                  <a:pt x="116" y="168"/>
                  <a:pt x="116" y="168"/>
                  <a:pt x="116" y="168"/>
                </a:cubicBezTo>
                <a:cubicBezTo>
                  <a:pt x="150" y="168"/>
                  <a:pt x="150" y="168"/>
                  <a:pt x="150" y="168"/>
                </a:cubicBezTo>
                <a:lnTo>
                  <a:pt x="150" y="153"/>
                </a:lnTo>
                <a:close/>
                <a:moveTo>
                  <a:pt x="197" y="153"/>
                </a:moveTo>
                <a:cubicBezTo>
                  <a:pt x="163" y="153"/>
                  <a:pt x="163" y="153"/>
                  <a:pt x="163" y="153"/>
                </a:cubicBezTo>
                <a:cubicBezTo>
                  <a:pt x="163" y="168"/>
                  <a:pt x="163" y="168"/>
                  <a:pt x="163" y="168"/>
                </a:cubicBezTo>
                <a:cubicBezTo>
                  <a:pt x="197" y="168"/>
                  <a:pt x="197" y="168"/>
                  <a:pt x="197" y="168"/>
                </a:cubicBezTo>
                <a:lnTo>
                  <a:pt x="197" y="153"/>
                </a:lnTo>
                <a:close/>
                <a:moveTo>
                  <a:pt x="244" y="153"/>
                </a:moveTo>
                <a:cubicBezTo>
                  <a:pt x="209" y="153"/>
                  <a:pt x="209" y="153"/>
                  <a:pt x="209" y="153"/>
                </a:cubicBezTo>
                <a:cubicBezTo>
                  <a:pt x="209" y="168"/>
                  <a:pt x="209" y="168"/>
                  <a:pt x="209" y="168"/>
                </a:cubicBezTo>
                <a:cubicBezTo>
                  <a:pt x="244" y="168"/>
                  <a:pt x="244" y="168"/>
                  <a:pt x="244" y="168"/>
                </a:cubicBezTo>
                <a:lnTo>
                  <a:pt x="244" y="153"/>
                </a:lnTo>
                <a:close/>
                <a:moveTo>
                  <a:pt x="291" y="153"/>
                </a:moveTo>
                <a:cubicBezTo>
                  <a:pt x="256" y="153"/>
                  <a:pt x="256" y="153"/>
                  <a:pt x="256" y="153"/>
                </a:cubicBezTo>
                <a:cubicBezTo>
                  <a:pt x="256" y="168"/>
                  <a:pt x="256" y="168"/>
                  <a:pt x="256" y="168"/>
                </a:cubicBezTo>
                <a:cubicBezTo>
                  <a:pt x="291" y="168"/>
                  <a:pt x="291" y="168"/>
                  <a:pt x="291" y="168"/>
                </a:cubicBezTo>
                <a:lnTo>
                  <a:pt x="291" y="153"/>
                </a:lnTo>
                <a:close/>
                <a:moveTo>
                  <a:pt x="387" y="184"/>
                </a:moveTo>
                <a:cubicBezTo>
                  <a:pt x="364" y="184"/>
                  <a:pt x="364" y="184"/>
                  <a:pt x="364" y="184"/>
                </a:cubicBezTo>
                <a:cubicBezTo>
                  <a:pt x="364" y="191"/>
                  <a:pt x="369" y="196"/>
                  <a:pt x="375" y="196"/>
                </a:cubicBezTo>
                <a:cubicBezTo>
                  <a:pt x="382" y="196"/>
                  <a:pt x="387" y="191"/>
                  <a:pt x="387" y="18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4" name="Freeform 543"/>
          <p:cNvSpPr>
            <a:spLocks noChangeAspect="1" noEditPoints="1"/>
          </p:cNvSpPr>
          <p:nvPr/>
        </p:nvSpPr>
        <p:spPr bwMode="auto">
          <a:xfrm>
            <a:off x="1684836" y="2527317"/>
            <a:ext cx="731520" cy="446272"/>
          </a:xfrm>
          <a:custGeom>
            <a:avLst/>
            <a:gdLst/>
            <a:ahLst/>
            <a:cxnLst>
              <a:cxn ang="0">
                <a:pos x="43" y="115"/>
              </a:cxn>
              <a:cxn ang="0">
                <a:pos x="14" y="128"/>
              </a:cxn>
              <a:cxn ang="0">
                <a:pos x="238" y="59"/>
              </a:cxn>
              <a:cxn ang="0">
                <a:pos x="242" y="47"/>
              </a:cxn>
              <a:cxn ang="0">
                <a:pos x="214" y="48"/>
              </a:cxn>
              <a:cxn ang="0">
                <a:pos x="238" y="59"/>
              </a:cxn>
              <a:cxn ang="0">
                <a:pos x="247" y="59"/>
              </a:cxn>
              <a:cxn ang="0">
                <a:pos x="250" y="53"/>
              </a:cxn>
              <a:cxn ang="0">
                <a:pos x="247" y="162"/>
              </a:cxn>
              <a:cxn ang="0">
                <a:pos x="255" y="162"/>
              </a:cxn>
              <a:cxn ang="0">
                <a:pos x="245" y="145"/>
              </a:cxn>
              <a:cxn ang="0">
                <a:pos x="242" y="144"/>
              </a:cxn>
              <a:cxn ang="0">
                <a:pos x="226" y="179"/>
              </a:cxn>
              <a:cxn ang="0">
                <a:pos x="245" y="179"/>
              </a:cxn>
              <a:cxn ang="0">
                <a:pos x="245" y="145"/>
              </a:cxn>
              <a:cxn ang="0">
                <a:pos x="137" y="1"/>
              </a:cxn>
              <a:cxn ang="0">
                <a:pos x="138" y="59"/>
              </a:cxn>
              <a:cxn ang="0">
                <a:pos x="363" y="107"/>
              </a:cxn>
              <a:cxn ang="0">
                <a:pos x="249" y="125"/>
              </a:cxn>
              <a:cxn ang="0">
                <a:pos x="75" y="221"/>
              </a:cxn>
              <a:cxn ang="0">
                <a:pos x="139" y="125"/>
              </a:cxn>
              <a:cxn ang="0">
                <a:pos x="19" y="93"/>
              </a:cxn>
              <a:cxn ang="0">
                <a:pos x="19" y="70"/>
              </a:cxn>
              <a:cxn ang="0">
                <a:pos x="21" y="5"/>
              </a:cxn>
              <a:cxn ang="0">
                <a:pos x="103" y="70"/>
              </a:cxn>
              <a:cxn ang="0">
                <a:pos x="317" y="76"/>
              </a:cxn>
              <a:cxn ang="0">
                <a:pos x="363" y="107"/>
              </a:cxn>
              <a:cxn ang="0">
                <a:pos x="139" y="87"/>
              </a:cxn>
              <a:cxn ang="0">
                <a:pos x="139" y="104"/>
              </a:cxn>
              <a:cxn ang="0">
                <a:pos x="176" y="96"/>
              </a:cxn>
              <a:cxn ang="0">
                <a:pos x="159" y="96"/>
              </a:cxn>
              <a:cxn ang="0">
                <a:pos x="176" y="96"/>
              </a:cxn>
              <a:cxn ang="0">
                <a:pos x="197" y="87"/>
              </a:cxn>
              <a:cxn ang="0">
                <a:pos x="197" y="104"/>
              </a:cxn>
              <a:cxn ang="0">
                <a:pos x="234" y="96"/>
              </a:cxn>
              <a:cxn ang="0">
                <a:pos x="217" y="96"/>
              </a:cxn>
              <a:cxn ang="0">
                <a:pos x="234" y="96"/>
              </a:cxn>
              <a:cxn ang="0">
                <a:pos x="255" y="87"/>
              </a:cxn>
              <a:cxn ang="0">
                <a:pos x="255" y="104"/>
              </a:cxn>
              <a:cxn ang="0">
                <a:pos x="341" y="97"/>
              </a:cxn>
              <a:cxn ang="0">
                <a:pos x="310" y="92"/>
              </a:cxn>
              <a:cxn ang="0">
                <a:pos x="341" y="97"/>
              </a:cxn>
            </a:cxnLst>
            <a:rect l="0" t="0" r="r" b="b"/>
            <a:pathLst>
              <a:path w="363" h="221">
                <a:moveTo>
                  <a:pt x="26" y="108"/>
                </a:moveTo>
                <a:cubicBezTo>
                  <a:pt x="43" y="115"/>
                  <a:pt x="43" y="115"/>
                  <a:pt x="43" y="115"/>
                </a:cubicBezTo>
                <a:cubicBezTo>
                  <a:pt x="27" y="128"/>
                  <a:pt x="27" y="128"/>
                  <a:pt x="27" y="128"/>
                </a:cubicBezTo>
                <a:cubicBezTo>
                  <a:pt x="14" y="128"/>
                  <a:pt x="14" y="128"/>
                  <a:pt x="14" y="128"/>
                </a:cubicBezTo>
                <a:lnTo>
                  <a:pt x="26" y="108"/>
                </a:lnTo>
                <a:close/>
                <a:moveTo>
                  <a:pt x="238" y="59"/>
                </a:moveTo>
                <a:cubicBezTo>
                  <a:pt x="239" y="54"/>
                  <a:pt x="241" y="50"/>
                  <a:pt x="244" y="48"/>
                </a:cubicBezTo>
                <a:cubicBezTo>
                  <a:pt x="243" y="48"/>
                  <a:pt x="243" y="47"/>
                  <a:pt x="242" y="47"/>
                </a:cubicBezTo>
                <a:cubicBezTo>
                  <a:pt x="238" y="47"/>
                  <a:pt x="230" y="47"/>
                  <a:pt x="224" y="47"/>
                </a:cubicBezTo>
                <a:cubicBezTo>
                  <a:pt x="221" y="47"/>
                  <a:pt x="217" y="48"/>
                  <a:pt x="214" y="48"/>
                </a:cubicBezTo>
                <a:cubicBezTo>
                  <a:pt x="227" y="59"/>
                  <a:pt x="227" y="59"/>
                  <a:pt x="227" y="59"/>
                </a:cubicBezTo>
                <a:lnTo>
                  <a:pt x="238" y="59"/>
                </a:lnTo>
                <a:close/>
                <a:moveTo>
                  <a:pt x="250" y="53"/>
                </a:moveTo>
                <a:cubicBezTo>
                  <a:pt x="249" y="53"/>
                  <a:pt x="247" y="55"/>
                  <a:pt x="247" y="59"/>
                </a:cubicBezTo>
                <a:cubicBezTo>
                  <a:pt x="253" y="59"/>
                  <a:pt x="253" y="59"/>
                  <a:pt x="253" y="59"/>
                </a:cubicBezTo>
                <a:cubicBezTo>
                  <a:pt x="252" y="55"/>
                  <a:pt x="250" y="53"/>
                  <a:pt x="250" y="53"/>
                </a:cubicBezTo>
                <a:close/>
                <a:moveTo>
                  <a:pt x="251" y="150"/>
                </a:moveTo>
                <a:cubicBezTo>
                  <a:pt x="250" y="150"/>
                  <a:pt x="247" y="154"/>
                  <a:pt x="247" y="162"/>
                </a:cubicBezTo>
                <a:cubicBezTo>
                  <a:pt x="247" y="169"/>
                  <a:pt x="250" y="173"/>
                  <a:pt x="251" y="173"/>
                </a:cubicBezTo>
                <a:cubicBezTo>
                  <a:pt x="252" y="173"/>
                  <a:pt x="255" y="169"/>
                  <a:pt x="255" y="162"/>
                </a:cubicBezTo>
                <a:cubicBezTo>
                  <a:pt x="255" y="154"/>
                  <a:pt x="252" y="150"/>
                  <a:pt x="251" y="150"/>
                </a:cubicBezTo>
                <a:close/>
                <a:moveTo>
                  <a:pt x="245" y="145"/>
                </a:moveTo>
                <a:cubicBezTo>
                  <a:pt x="245" y="145"/>
                  <a:pt x="244" y="144"/>
                  <a:pt x="243" y="144"/>
                </a:cubicBezTo>
                <a:cubicBezTo>
                  <a:pt x="243" y="144"/>
                  <a:pt x="242" y="144"/>
                  <a:pt x="242" y="144"/>
                </a:cubicBezTo>
                <a:cubicBezTo>
                  <a:pt x="200" y="171"/>
                  <a:pt x="200" y="171"/>
                  <a:pt x="200" y="171"/>
                </a:cubicBezTo>
                <a:cubicBezTo>
                  <a:pt x="205" y="176"/>
                  <a:pt x="214" y="179"/>
                  <a:pt x="226" y="179"/>
                </a:cubicBezTo>
                <a:cubicBezTo>
                  <a:pt x="231" y="179"/>
                  <a:pt x="239" y="179"/>
                  <a:pt x="243" y="179"/>
                </a:cubicBezTo>
                <a:cubicBezTo>
                  <a:pt x="244" y="179"/>
                  <a:pt x="245" y="179"/>
                  <a:pt x="245" y="179"/>
                </a:cubicBezTo>
                <a:cubicBezTo>
                  <a:pt x="241" y="176"/>
                  <a:pt x="239" y="169"/>
                  <a:pt x="239" y="162"/>
                </a:cubicBezTo>
                <a:cubicBezTo>
                  <a:pt x="239" y="154"/>
                  <a:pt x="241" y="148"/>
                  <a:pt x="245" y="145"/>
                </a:cubicBezTo>
                <a:close/>
                <a:moveTo>
                  <a:pt x="209" y="59"/>
                </a:moveTo>
                <a:cubicBezTo>
                  <a:pt x="137" y="1"/>
                  <a:pt x="137" y="1"/>
                  <a:pt x="137" y="1"/>
                </a:cubicBezTo>
                <a:cubicBezTo>
                  <a:pt x="110" y="0"/>
                  <a:pt x="110" y="0"/>
                  <a:pt x="110" y="0"/>
                </a:cubicBezTo>
                <a:cubicBezTo>
                  <a:pt x="110" y="0"/>
                  <a:pt x="133" y="48"/>
                  <a:pt x="138" y="59"/>
                </a:cubicBezTo>
                <a:lnTo>
                  <a:pt x="209" y="59"/>
                </a:lnTo>
                <a:close/>
                <a:moveTo>
                  <a:pt x="363" y="107"/>
                </a:moveTo>
                <a:cubicBezTo>
                  <a:pt x="362" y="119"/>
                  <a:pt x="332" y="125"/>
                  <a:pt x="317" y="125"/>
                </a:cubicBezTo>
                <a:cubicBezTo>
                  <a:pt x="249" y="125"/>
                  <a:pt x="249" y="125"/>
                  <a:pt x="249" y="125"/>
                </a:cubicBezTo>
                <a:cubicBezTo>
                  <a:pt x="102" y="221"/>
                  <a:pt x="102" y="221"/>
                  <a:pt x="102" y="221"/>
                </a:cubicBezTo>
                <a:cubicBezTo>
                  <a:pt x="75" y="221"/>
                  <a:pt x="75" y="221"/>
                  <a:pt x="75" y="221"/>
                </a:cubicBezTo>
                <a:cubicBezTo>
                  <a:pt x="75" y="221"/>
                  <a:pt x="114" y="172"/>
                  <a:pt x="121" y="162"/>
                </a:cubicBezTo>
                <a:cubicBezTo>
                  <a:pt x="128" y="153"/>
                  <a:pt x="139" y="141"/>
                  <a:pt x="139" y="125"/>
                </a:cubicBezTo>
                <a:cubicBezTo>
                  <a:pt x="126" y="125"/>
                  <a:pt x="126" y="125"/>
                  <a:pt x="126" y="125"/>
                </a:cubicBezTo>
                <a:cubicBezTo>
                  <a:pt x="92" y="125"/>
                  <a:pt x="46" y="104"/>
                  <a:pt x="19" y="93"/>
                </a:cubicBezTo>
                <a:cubicBezTo>
                  <a:pt x="3" y="87"/>
                  <a:pt x="5" y="70"/>
                  <a:pt x="19" y="70"/>
                </a:cubicBezTo>
                <a:cubicBezTo>
                  <a:pt x="19" y="70"/>
                  <a:pt x="19" y="70"/>
                  <a:pt x="19" y="70"/>
                </a:cubicBezTo>
                <a:cubicBezTo>
                  <a:pt x="0" y="5"/>
                  <a:pt x="0" y="5"/>
                  <a:pt x="0" y="5"/>
                </a:cubicBezTo>
                <a:cubicBezTo>
                  <a:pt x="21" y="5"/>
                  <a:pt x="21" y="5"/>
                  <a:pt x="21" y="5"/>
                </a:cubicBezTo>
                <a:cubicBezTo>
                  <a:pt x="21" y="5"/>
                  <a:pt x="46" y="37"/>
                  <a:pt x="55" y="48"/>
                </a:cubicBezTo>
                <a:cubicBezTo>
                  <a:pt x="67" y="62"/>
                  <a:pt x="81" y="69"/>
                  <a:pt x="103" y="70"/>
                </a:cubicBezTo>
                <a:cubicBezTo>
                  <a:pt x="281" y="70"/>
                  <a:pt x="281" y="70"/>
                  <a:pt x="281" y="70"/>
                </a:cubicBezTo>
                <a:cubicBezTo>
                  <a:pt x="293" y="70"/>
                  <a:pt x="306" y="72"/>
                  <a:pt x="317" y="76"/>
                </a:cubicBezTo>
                <a:cubicBezTo>
                  <a:pt x="337" y="83"/>
                  <a:pt x="351" y="92"/>
                  <a:pt x="359" y="99"/>
                </a:cubicBezTo>
                <a:cubicBezTo>
                  <a:pt x="362" y="103"/>
                  <a:pt x="363" y="105"/>
                  <a:pt x="363" y="107"/>
                </a:cubicBezTo>
                <a:close/>
                <a:moveTo>
                  <a:pt x="147" y="96"/>
                </a:moveTo>
                <a:cubicBezTo>
                  <a:pt x="147" y="91"/>
                  <a:pt x="143" y="87"/>
                  <a:pt x="139" y="87"/>
                </a:cubicBezTo>
                <a:cubicBezTo>
                  <a:pt x="134" y="87"/>
                  <a:pt x="130" y="91"/>
                  <a:pt x="130" y="96"/>
                </a:cubicBezTo>
                <a:cubicBezTo>
                  <a:pt x="130" y="101"/>
                  <a:pt x="134" y="104"/>
                  <a:pt x="139" y="104"/>
                </a:cubicBezTo>
                <a:cubicBezTo>
                  <a:pt x="143" y="104"/>
                  <a:pt x="147" y="101"/>
                  <a:pt x="147" y="96"/>
                </a:cubicBezTo>
                <a:close/>
                <a:moveTo>
                  <a:pt x="176" y="96"/>
                </a:moveTo>
                <a:cubicBezTo>
                  <a:pt x="176" y="91"/>
                  <a:pt x="172" y="87"/>
                  <a:pt x="168" y="87"/>
                </a:cubicBezTo>
                <a:cubicBezTo>
                  <a:pt x="163" y="87"/>
                  <a:pt x="159" y="91"/>
                  <a:pt x="159" y="96"/>
                </a:cubicBezTo>
                <a:cubicBezTo>
                  <a:pt x="159" y="101"/>
                  <a:pt x="163" y="104"/>
                  <a:pt x="168" y="104"/>
                </a:cubicBezTo>
                <a:cubicBezTo>
                  <a:pt x="172" y="104"/>
                  <a:pt x="176" y="101"/>
                  <a:pt x="176" y="96"/>
                </a:cubicBezTo>
                <a:close/>
                <a:moveTo>
                  <a:pt x="205" y="96"/>
                </a:moveTo>
                <a:cubicBezTo>
                  <a:pt x="205" y="91"/>
                  <a:pt x="201" y="87"/>
                  <a:pt x="197" y="87"/>
                </a:cubicBezTo>
                <a:cubicBezTo>
                  <a:pt x="192" y="87"/>
                  <a:pt x="188" y="91"/>
                  <a:pt x="188" y="96"/>
                </a:cubicBezTo>
                <a:cubicBezTo>
                  <a:pt x="188" y="101"/>
                  <a:pt x="192" y="104"/>
                  <a:pt x="197" y="104"/>
                </a:cubicBezTo>
                <a:cubicBezTo>
                  <a:pt x="201" y="104"/>
                  <a:pt x="205" y="101"/>
                  <a:pt x="205" y="96"/>
                </a:cubicBezTo>
                <a:close/>
                <a:moveTo>
                  <a:pt x="234" y="96"/>
                </a:moveTo>
                <a:cubicBezTo>
                  <a:pt x="234" y="91"/>
                  <a:pt x="230" y="87"/>
                  <a:pt x="226" y="87"/>
                </a:cubicBezTo>
                <a:cubicBezTo>
                  <a:pt x="221" y="87"/>
                  <a:pt x="217" y="91"/>
                  <a:pt x="217" y="96"/>
                </a:cubicBezTo>
                <a:cubicBezTo>
                  <a:pt x="217" y="101"/>
                  <a:pt x="221" y="104"/>
                  <a:pt x="226" y="104"/>
                </a:cubicBezTo>
                <a:cubicBezTo>
                  <a:pt x="230" y="104"/>
                  <a:pt x="234" y="101"/>
                  <a:pt x="234" y="96"/>
                </a:cubicBezTo>
                <a:close/>
                <a:moveTo>
                  <a:pt x="263" y="96"/>
                </a:moveTo>
                <a:cubicBezTo>
                  <a:pt x="263" y="91"/>
                  <a:pt x="259" y="87"/>
                  <a:pt x="255" y="87"/>
                </a:cubicBezTo>
                <a:cubicBezTo>
                  <a:pt x="250" y="87"/>
                  <a:pt x="246" y="91"/>
                  <a:pt x="246" y="96"/>
                </a:cubicBezTo>
                <a:cubicBezTo>
                  <a:pt x="246" y="101"/>
                  <a:pt x="250" y="104"/>
                  <a:pt x="255" y="104"/>
                </a:cubicBezTo>
                <a:cubicBezTo>
                  <a:pt x="259" y="104"/>
                  <a:pt x="263" y="101"/>
                  <a:pt x="263" y="96"/>
                </a:cubicBezTo>
                <a:close/>
                <a:moveTo>
                  <a:pt x="341" y="97"/>
                </a:moveTo>
                <a:cubicBezTo>
                  <a:pt x="337" y="94"/>
                  <a:pt x="332" y="92"/>
                  <a:pt x="326" y="89"/>
                </a:cubicBezTo>
                <a:cubicBezTo>
                  <a:pt x="322" y="91"/>
                  <a:pt x="317" y="92"/>
                  <a:pt x="310" y="92"/>
                </a:cubicBezTo>
                <a:cubicBezTo>
                  <a:pt x="301" y="92"/>
                  <a:pt x="300" y="105"/>
                  <a:pt x="311" y="105"/>
                </a:cubicBezTo>
                <a:cubicBezTo>
                  <a:pt x="323" y="105"/>
                  <a:pt x="336" y="101"/>
                  <a:pt x="341" y="97"/>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5" name="Freeform 559"/>
          <p:cNvSpPr>
            <a:spLocks noChangeAspect="1" noEditPoints="1"/>
          </p:cNvSpPr>
          <p:nvPr/>
        </p:nvSpPr>
        <p:spPr bwMode="auto">
          <a:xfrm>
            <a:off x="4391736" y="2527317"/>
            <a:ext cx="731520" cy="332905"/>
          </a:xfrm>
          <a:custGeom>
            <a:avLst/>
            <a:gdLst/>
            <a:ahLst/>
            <a:cxnLst>
              <a:cxn ang="0">
                <a:pos x="30" y="132"/>
              </a:cxn>
              <a:cxn ang="0">
                <a:pos x="29" y="150"/>
              </a:cxn>
              <a:cxn ang="0">
                <a:pos x="1" y="135"/>
              </a:cxn>
              <a:cxn ang="0">
                <a:pos x="98" y="143"/>
              </a:cxn>
              <a:cxn ang="0">
                <a:pos x="38" y="143"/>
              </a:cxn>
              <a:cxn ang="0">
                <a:pos x="98" y="143"/>
              </a:cxn>
              <a:cxn ang="0">
                <a:pos x="68" y="127"/>
              </a:cxn>
              <a:cxn ang="0">
                <a:pos x="68" y="159"/>
              </a:cxn>
              <a:cxn ang="0">
                <a:pos x="334" y="143"/>
              </a:cxn>
              <a:cxn ang="0">
                <a:pos x="361" y="154"/>
              </a:cxn>
              <a:cxn ang="0">
                <a:pos x="332" y="132"/>
              </a:cxn>
              <a:cxn ang="0">
                <a:pos x="108" y="143"/>
              </a:cxn>
              <a:cxn ang="0">
                <a:pos x="255" y="158"/>
              </a:cxn>
              <a:cxn ang="0">
                <a:pos x="256" y="132"/>
              </a:cxn>
              <a:cxn ang="0">
                <a:pos x="108" y="143"/>
              </a:cxn>
              <a:cxn ang="0">
                <a:pos x="294" y="173"/>
              </a:cxn>
              <a:cxn ang="0">
                <a:pos x="294" y="113"/>
              </a:cxn>
              <a:cxn ang="0">
                <a:pos x="310" y="143"/>
              </a:cxn>
              <a:cxn ang="0">
                <a:pos x="278" y="143"/>
              </a:cxn>
              <a:cxn ang="0">
                <a:pos x="310" y="143"/>
              </a:cxn>
              <a:cxn ang="0">
                <a:pos x="326" y="120"/>
              </a:cxn>
              <a:cxn ang="0">
                <a:pos x="261" y="120"/>
              </a:cxn>
              <a:cxn ang="0">
                <a:pos x="176" y="75"/>
              </a:cxn>
              <a:cxn ang="0">
                <a:pos x="266" y="68"/>
              </a:cxn>
              <a:cxn ang="0">
                <a:pos x="165" y="120"/>
              </a:cxn>
              <a:cxn ang="0">
                <a:pos x="84" y="107"/>
              </a:cxn>
              <a:cxn ang="0">
                <a:pos x="78" y="75"/>
              </a:cxn>
              <a:cxn ang="0">
                <a:pos x="150" y="34"/>
              </a:cxn>
              <a:cxn ang="0">
                <a:pos x="67" y="74"/>
              </a:cxn>
              <a:cxn ang="0">
                <a:pos x="68" y="103"/>
              </a:cxn>
              <a:cxn ang="0">
                <a:pos x="34" y="120"/>
              </a:cxn>
              <a:cxn ang="0">
                <a:pos x="0" y="114"/>
              </a:cxn>
              <a:cxn ang="0">
                <a:pos x="20" y="71"/>
              </a:cxn>
              <a:cxn ang="0">
                <a:pos x="32" y="57"/>
              </a:cxn>
              <a:cxn ang="0">
                <a:pos x="133" y="21"/>
              </a:cxn>
              <a:cxn ang="0">
                <a:pos x="165" y="0"/>
              </a:cxn>
              <a:cxn ang="0">
                <a:pos x="287" y="63"/>
              </a:cxn>
              <a:cxn ang="0">
                <a:pos x="380" y="117"/>
              </a:cxn>
              <a:cxn ang="0">
                <a:pos x="29" y="78"/>
              </a:cxn>
              <a:cxn ang="0">
                <a:pos x="13" y="103"/>
              </a:cxn>
              <a:cxn ang="0">
                <a:pos x="29" y="78"/>
              </a:cxn>
              <a:cxn ang="0">
                <a:pos x="183" y="97"/>
              </a:cxn>
              <a:cxn ang="0">
                <a:pos x="197" y="111"/>
              </a:cxn>
              <a:cxn ang="0">
                <a:pos x="211" y="84"/>
              </a:cxn>
              <a:cxn ang="0">
                <a:pos x="197" y="97"/>
              </a:cxn>
              <a:cxn ang="0">
                <a:pos x="211" y="84"/>
              </a:cxn>
              <a:cxn ang="0">
                <a:pos x="211" y="97"/>
              </a:cxn>
              <a:cxn ang="0">
                <a:pos x="225" y="111"/>
              </a:cxn>
              <a:cxn ang="0">
                <a:pos x="239" y="84"/>
              </a:cxn>
              <a:cxn ang="0">
                <a:pos x="225" y="97"/>
              </a:cxn>
              <a:cxn ang="0">
                <a:pos x="239" y="84"/>
              </a:cxn>
              <a:cxn ang="0">
                <a:pos x="239" y="97"/>
              </a:cxn>
              <a:cxn ang="0">
                <a:pos x="253" y="111"/>
              </a:cxn>
              <a:cxn ang="0">
                <a:pos x="367" y="104"/>
              </a:cxn>
              <a:cxn ang="0">
                <a:pos x="308" y="85"/>
              </a:cxn>
              <a:cxn ang="0">
                <a:pos x="353" y="104"/>
              </a:cxn>
            </a:cxnLst>
            <a:rect l="0" t="0" r="r" b="b"/>
            <a:pathLst>
              <a:path w="380" h="173">
                <a:moveTo>
                  <a:pt x="1" y="132"/>
                </a:moveTo>
                <a:cubicBezTo>
                  <a:pt x="30" y="132"/>
                  <a:pt x="30" y="132"/>
                  <a:pt x="30" y="132"/>
                </a:cubicBezTo>
                <a:cubicBezTo>
                  <a:pt x="29" y="135"/>
                  <a:pt x="29" y="139"/>
                  <a:pt x="29" y="143"/>
                </a:cubicBezTo>
                <a:cubicBezTo>
                  <a:pt x="29" y="150"/>
                  <a:pt x="29" y="150"/>
                  <a:pt x="29" y="150"/>
                </a:cubicBezTo>
                <a:cubicBezTo>
                  <a:pt x="20" y="147"/>
                  <a:pt x="11" y="144"/>
                  <a:pt x="9" y="144"/>
                </a:cubicBezTo>
                <a:cubicBezTo>
                  <a:pt x="6" y="142"/>
                  <a:pt x="2" y="140"/>
                  <a:pt x="1" y="135"/>
                </a:cubicBezTo>
                <a:lnTo>
                  <a:pt x="1" y="132"/>
                </a:lnTo>
                <a:close/>
                <a:moveTo>
                  <a:pt x="98" y="143"/>
                </a:moveTo>
                <a:cubicBezTo>
                  <a:pt x="98" y="160"/>
                  <a:pt x="85" y="173"/>
                  <a:pt x="68" y="173"/>
                </a:cubicBezTo>
                <a:cubicBezTo>
                  <a:pt x="52" y="173"/>
                  <a:pt x="38" y="160"/>
                  <a:pt x="38" y="143"/>
                </a:cubicBezTo>
                <a:cubicBezTo>
                  <a:pt x="38" y="126"/>
                  <a:pt x="52" y="113"/>
                  <a:pt x="68" y="113"/>
                </a:cubicBezTo>
                <a:cubicBezTo>
                  <a:pt x="85" y="113"/>
                  <a:pt x="98" y="126"/>
                  <a:pt x="98" y="143"/>
                </a:cubicBezTo>
                <a:close/>
                <a:moveTo>
                  <a:pt x="84" y="143"/>
                </a:moveTo>
                <a:cubicBezTo>
                  <a:pt x="84" y="134"/>
                  <a:pt x="77" y="127"/>
                  <a:pt x="68" y="127"/>
                </a:cubicBezTo>
                <a:cubicBezTo>
                  <a:pt x="59" y="127"/>
                  <a:pt x="52" y="134"/>
                  <a:pt x="52" y="143"/>
                </a:cubicBezTo>
                <a:cubicBezTo>
                  <a:pt x="52" y="152"/>
                  <a:pt x="59" y="159"/>
                  <a:pt x="68" y="159"/>
                </a:cubicBezTo>
                <a:cubicBezTo>
                  <a:pt x="77" y="159"/>
                  <a:pt x="84" y="152"/>
                  <a:pt x="84" y="143"/>
                </a:cubicBezTo>
                <a:close/>
                <a:moveTo>
                  <a:pt x="334" y="143"/>
                </a:moveTo>
                <a:cubicBezTo>
                  <a:pt x="334" y="158"/>
                  <a:pt x="334" y="158"/>
                  <a:pt x="334" y="158"/>
                </a:cubicBezTo>
                <a:cubicBezTo>
                  <a:pt x="337" y="158"/>
                  <a:pt x="346" y="157"/>
                  <a:pt x="361" y="154"/>
                </a:cubicBezTo>
                <a:cubicBezTo>
                  <a:pt x="371" y="153"/>
                  <a:pt x="374" y="144"/>
                  <a:pt x="379" y="132"/>
                </a:cubicBezTo>
                <a:cubicBezTo>
                  <a:pt x="332" y="132"/>
                  <a:pt x="332" y="132"/>
                  <a:pt x="332" y="132"/>
                </a:cubicBezTo>
                <a:cubicBezTo>
                  <a:pt x="333" y="135"/>
                  <a:pt x="334" y="139"/>
                  <a:pt x="334" y="143"/>
                </a:cubicBezTo>
                <a:close/>
                <a:moveTo>
                  <a:pt x="108" y="143"/>
                </a:moveTo>
                <a:cubicBezTo>
                  <a:pt x="108" y="158"/>
                  <a:pt x="108" y="158"/>
                  <a:pt x="108" y="158"/>
                </a:cubicBezTo>
                <a:cubicBezTo>
                  <a:pt x="255" y="158"/>
                  <a:pt x="255" y="158"/>
                  <a:pt x="255" y="158"/>
                </a:cubicBezTo>
                <a:cubicBezTo>
                  <a:pt x="255" y="143"/>
                  <a:pt x="255" y="143"/>
                  <a:pt x="255" y="143"/>
                </a:cubicBezTo>
                <a:cubicBezTo>
                  <a:pt x="255" y="139"/>
                  <a:pt x="255" y="135"/>
                  <a:pt x="256" y="132"/>
                </a:cubicBezTo>
                <a:cubicBezTo>
                  <a:pt x="106" y="132"/>
                  <a:pt x="106" y="132"/>
                  <a:pt x="106" y="132"/>
                </a:cubicBezTo>
                <a:cubicBezTo>
                  <a:pt x="107" y="135"/>
                  <a:pt x="108" y="139"/>
                  <a:pt x="108" y="143"/>
                </a:cubicBezTo>
                <a:close/>
                <a:moveTo>
                  <a:pt x="324" y="143"/>
                </a:moveTo>
                <a:cubicBezTo>
                  <a:pt x="324" y="160"/>
                  <a:pt x="311" y="173"/>
                  <a:pt x="294" y="173"/>
                </a:cubicBezTo>
                <a:cubicBezTo>
                  <a:pt x="278" y="173"/>
                  <a:pt x="264" y="160"/>
                  <a:pt x="264" y="143"/>
                </a:cubicBezTo>
                <a:cubicBezTo>
                  <a:pt x="264" y="126"/>
                  <a:pt x="278" y="113"/>
                  <a:pt x="294" y="113"/>
                </a:cubicBezTo>
                <a:cubicBezTo>
                  <a:pt x="311" y="113"/>
                  <a:pt x="324" y="126"/>
                  <a:pt x="324" y="143"/>
                </a:cubicBezTo>
                <a:close/>
                <a:moveTo>
                  <a:pt x="310" y="143"/>
                </a:moveTo>
                <a:cubicBezTo>
                  <a:pt x="310" y="134"/>
                  <a:pt x="303" y="127"/>
                  <a:pt x="294" y="127"/>
                </a:cubicBezTo>
                <a:cubicBezTo>
                  <a:pt x="285" y="127"/>
                  <a:pt x="278" y="134"/>
                  <a:pt x="278" y="143"/>
                </a:cubicBezTo>
                <a:cubicBezTo>
                  <a:pt x="278" y="152"/>
                  <a:pt x="285" y="159"/>
                  <a:pt x="294" y="159"/>
                </a:cubicBezTo>
                <a:cubicBezTo>
                  <a:pt x="303" y="159"/>
                  <a:pt x="310" y="152"/>
                  <a:pt x="310" y="143"/>
                </a:cubicBezTo>
                <a:close/>
                <a:moveTo>
                  <a:pt x="380" y="120"/>
                </a:moveTo>
                <a:cubicBezTo>
                  <a:pt x="326" y="120"/>
                  <a:pt x="326" y="120"/>
                  <a:pt x="326" y="120"/>
                </a:cubicBezTo>
                <a:cubicBezTo>
                  <a:pt x="319" y="110"/>
                  <a:pt x="307" y="103"/>
                  <a:pt x="293" y="103"/>
                </a:cubicBezTo>
                <a:cubicBezTo>
                  <a:pt x="280" y="103"/>
                  <a:pt x="268" y="110"/>
                  <a:pt x="261" y="120"/>
                </a:cubicBezTo>
                <a:cubicBezTo>
                  <a:pt x="176" y="120"/>
                  <a:pt x="176" y="120"/>
                  <a:pt x="176" y="120"/>
                </a:cubicBezTo>
                <a:cubicBezTo>
                  <a:pt x="176" y="75"/>
                  <a:pt x="176" y="75"/>
                  <a:pt x="176" y="75"/>
                </a:cubicBezTo>
                <a:cubicBezTo>
                  <a:pt x="257" y="75"/>
                  <a:pt x="257" y="75"/>
                  <a:pt x="257" y="75"/>
                </a:cubicBezTo>
                <a:cubicBezTo>
                  <a:pt x="266" y="75"/>
                  <a:pt x="266" y="71"/>
                  <a:pt x="266" y="68"/>
                </a:cubicBezTo>
                <a:cubicBezTo>
                  <a:pt x="231" y="49"/>
                  <a:pt x="200" y="35"/>
                  <a:pt x="165" y="34"/>
                </a:cubicBezTo>
                <a:cubicBezTo>
                  <a:pt x="165" y="120"/>
                  <a:pt x="165" y="120"/>
                  <a:pt x="165" y="120"/>
                </a:cubicBezTo>
                <a:cubicBezTo>
                  <a:pt x="100" y="120"/>
                  <a:pt x="100" y="120"/>
                  <a:pt x="100" y="120"/>
                </a:cubicBezTo>
                <a:cubicBezTo>
                  <a:pt x="96" y="115"/>
                  <a:pt x="91" y="110"/>
                  <a:pt x="84" y="107"/>
                </a:cubicBezTo>
                <a:cubicBezTo>
                  <a:pt x="80" y="103"/>
                  <a:pt x="78" y="98"/>
                  <a:pt x="78" y="89"/>
                </a:cubicBezTo>
                <a:cubicBezTo>
                  <a:pt x="78" y="75"/>
                  <a:pt x="78" y="75"/>
                  <a:pt x="78" y="75"/>
                </a:cubicBezTo>
                <a:cubicBezTo>
                  <a:pt x="150" y="75"/>
                  <a:pt x="150" y="75"/>
                  <a:pt x="150" y="75"/>
                </a:cubicBezTo>
                <a:cubicBezTo>
                  <a:pt x="150" y="34"/>
                  <a:pt x="150" y="34"/>
                  <a:pt x="150" y="34"/>
                </a:cubicBezTo>
                <a:cubicBezTo>
                  <a:pt x="102" y="36"/>
                  <a:pt x="76" y="50"/>
                  <a:pt x="54" y="62"/>
                </a:cubicBezTo>
                <a:cubicBezTo>
                  <a:pt x="67" y="74"/>
                  <a:pt x="67" y="74"/>
                  <a:pt x="67" y="74"/>
                </a:cubicBezTo>
                <a:cubicBezTo>
                  <a:pt x="67" y="89"/>
                  <a:pt x="67" y="89"/>
                  <a:pt x="67" y="89"/>
                </a:cubicBezTo>
                <a:cubicBezTo>
                  <a:pt x="67" y="94"/>
                  <a:pt x="67" y="99"/>
                  <a:pt x="68" y="103"/>
                </a:cubicBezTo>
                <a:cubicBezTo>
                  <a:pt x="68" y="103"/>
                  <a:pt x="68" y="103"/>
                  <a:pt x="67" y="103"/>
                </a:cubicBezTo>
                <a:cubicBezTo>
                  <a:pt x="54" y="103"/>
                  <a:pt x="42" y="110"/>
                  <a:pt x="34" y="120"/>
                </a:cubicBezTo>
                <a:cubicBezTo>
                  <a:pt x="0" y="120"/>
                  <a:pt x="0" y="120"/>
                  <a:pt x="0" y="120"/>
                </a:cubicBezTo>
                <a:cubicBezTo>
                  <a:pt x="0" y="114"/>
                  <a:pt x="0" y="114"/>
                  <a:pt x="0" y="114"/>
                </a:cubicBezTo>
                <a:cubicBezTo>
                  <a:pt x="0" y="109"/>
                  <a:pt x="2" y="104"/>
                  <a:pt x="7" y="102"/>
                </a:cubicBezTo>
                <a:cubicBezTo>
                  <a:pt x="8" y="90"/>
                  <a:pt x="12" y="79"/>
                  <a:pt x="20" y="71"/>
                </a:cubicBezTo>
                <a:cubicBezTo>
                  <a:pt x="16" y="64"/>
                  <a:pt x="19" y="57"/>
                  <a:pt x="29" y="57"/>
                </a:cubicBezTo>
                <a:cubicBezTo>
                  <a:pt x="32" y="57"/>
                  <a:pt x="32" y="57"/>
                  <a:pt x="32" y="57"/>
                </a:cubicBezTo>
                <a:cubicBezTo>
                  <a:pt x="32" y="57"/>
                  <a:pt x="39" y="53"/>
                  <a:pt x="43" y="51"/>
                </a:cubicBezTo>
                <a:cubicBezTo>
                  <a:pt x="62" y="40"/>
                  <a:pt x="89" y="25"/>
                  <a:pt x="133" y="21"/>
                </a:cubicBezTo>
                <a:cubicBezTo>
                  <a:pt x="155" y="0"/>
                  <a:pt x="155" y="0"/>
                  <a:pt x="155" y="0"/>
                </a:cubicBezTo>
                <a:cubicBezTo>
                  <a:pt x="165" y="0"/>
                  <a:pt x="165" y="0"/>
                  <a:pt x="165" y="0"/>
                </a:cubicBezTo>
                <a:cubicBezTo>
                  <a:pt x="165" y="19"/>
                  <a:pt x="165" y="19"/>
                  <a:pt x="165" y="19"/>
                </a:cubicBezTo>
                <a:cubicBezTo>
                  <a:pt x="208" y="20"/>
                  <a:pt x="245" y="40"/>
                  <a:pt x="287" y="63"/>
                </a:cubicBezTo>
                <a:cubicBezTo>
                  <a:pt x="339" y="75"/>
                  <a:pt x="361" y="91"/>
                  <a:pt x="372" y="99"/>
                </a:cubicBezTo>
                <a:cubicBezTo>
                  <a:pt x="380" y="105"/>
                  <a:pt x="380" y="113"/>
                  <a:pt x="380" y="117"/>
                </a:cubicBezTo>
                <a:lnTo>
                  <a:pt x="380" y="120"/>
                </a:lnTo>
                <a:close/>
                <a:moveTo>
                  <a:pt x="29" y="78"/>
                </a:moveTo>
                <a:cubicBezTo>
                  <a:pt x="24" y="75"/>
                  <a:pt x="24" y="75"/>
                  <a:pt x="24" y="75"/>
                </a:cubicBezTo>
                <a:cubicBezTo>
                  <a:pt x="17" y="81"/>
                  <a:pt x="13" y="92"/>
                  <a:pt x="13" y="103"/>
                </a:cubicBezTo>
                <a:cubicBezTo>
                  <a:pt x="19" y="103"/>
                  <a:pt x="19" y="103"/>
                  <a:pt x="19" y="103"/>
                </a:cubicBezTo>
                <a:lnTo>
                  <a:pt x="29" y="78"/>
                </a:lnTo>
                <a:close/>
                <a:moveTo>
                  <a:pt x="197" y="97"/>
                </a:moveTo>
                <a:cubicBezTo>
                  <a:pt x="183" y="97"/>
                  <a:pt x="183" y="97"/>
                  <a:pt x="183" y="97"/>
                </a:cubicBezTo>
                <a:cubicBezTo>
                  <a:pt x="183" y="111"/>
                  <a:pt x="183" y="111"/>
                  <a:pt x="183" y="111"/>
                </a:cubicBezTo>
                <a:cubicBezTo>
                  <a:pt x="197" y="111"/>
                  <a:pt x="197" y="111"/>
                  <a:pt x="197" y="111"/>
                </a:cubicBezTo>
                <a:lnTo>
                  <a:pt x="197" y="97"/>
                </a:lnTo>
                <a:close/>
                <a:moveTo>
                  <a:pt x="211" y="84"/>
                </a:moveTo>
                <a:cubicBezTo>
                  <a:pt x="197" y="84"/>
                  <a:pt x="197" y="84"/>
                  <a:pt x="197" y="84"/>
                </a:cubicBezTo>
                <a:cubicBezTo>
                  <a:pt x="197" y="97"/>
                  <a:pt x="197" y="97"/>
                  <a:pt x="197" y="97"/>
                </a:cubicBezTo>
                <a:cubicBezTo>
                  <a:pt x="211" y="97"/>
                  <a:pt x="211" y="97"/>
                  <a:pt x="211" y="97"/>
                </a:cubicBezTo>
                <a:lnTo>
                  <a:pt x="211" y="84"/>
                </a:lnTo>
                <a:close/>
                <a:moveTo>
                  <a:pt x="225" y="97"/>
                </a:moveTo>
                <a:cubicBezTo>
                  <a:pt x="211" y="97"/>
                  <a:pt x="211" y="97"/>
                  <a:pt x="211" y="97"/>
                </a:cubicBezTo>
                <a:cubicBezTo>
                  <a:pt x="211" y="111"/>
                  <a:pt x="211" y="111"/>
                  <a:pt x="211" y="111"/>
                </a:cubicBezTo>
                <a:cubicBezTo>
                  <a:pt x="225" y="111"/>
                  <a:pt x="225" y="111"/>
                  <a:pt x="225" y="111"/>
                </a:cubicBezTo>
                <a:lnTo>
                  <a:pt x="225" y="97"/>
                </a:lnTo>
                <a:close/>
                <a:moveTo>
                  <a:pt x="239" y="84"/>
                </a:moveTo>
                <a:cubicBezTo>
                  <a:pt x="225" y="84"/>
                  <a:pt x="225" y="84"/>
                  <a:pt x="225" y="84"/>
                </a:cubicBezTo>
                <a:cubicBezTo>
                  <a:pt x="225" y="97"/>
                  <a:pt x="225" y="97"/>
                  <a:pt x="225" y="97"/>
                </a:cubicBezTo>
                <a:cubicBezTo>
                  <a:pt x="239" y="97"/>
                  <a:pt x="239" y="97"/>
                  <a:pt x="239" y="97"/>
                </a:cubicBezTo>
                <a:lnTo>
                  <a:pt x="239" y="84"/>
                </a:lnTo>
                <a:close/>
                <a:moveTo>
                  <a:pt x="253" y="97"/>
                </a:moveTo>
                <a:cubicBezTo>
                  <a:pt x="239" y="97"/>
                  <a:pt x="239" y="97"/>
                  <a:pt x="239" y="97"/>
                </a:cubicBezTo>
                <a:cubicBezTo>
                  <a:pt x="239" y="111"/>
                  <a:pt x="239" y="111"/>
                  <a:pt x="239" y="111"/>
                </a:cubicBezTo>
                <a:cubicBezTo>
                  <a:pt x="253" y="111"/>
                  <a:pt x="253" y="111"/>
                  <a:pt x="253" y="111"/>
                </a:cubicBezTo>
                <a:lnTo>
                  <a:pt x="253" y="97"/>
                </a:lnTo>
                <a:close/>
                <a:moveTo>
                  <a:pt x="367" y="104"/>
                </a:moveTo>
                <a:cubicBezTo>
                  <a:pt x="361" y="98"/>
                  <a:pt x="330" y="80"/>
                  <a:pt x="310" y="77"/>
                </a:cubicBezTo>
                <a:cubicBezTo>
                  <a:pt x="302" y="76"/>
                  <a:pt x="301" y="81"/>
                  <a:pt x="308" y="85"/>
                </a:cubicBezTo>
                <a:cubicBezTo>
                  <a:pt x="318" y="92"/>
                  <a:pt x="321" y="94"/>
                  <a:pt x="331" y="100"/>
                </a:cubicBezTo>
                <a:cubicBezTo>
                  <a:pt x="337" y="103"/>
                  <a:pt x="341" y="104"/>
                  <a:pt x="353" y="104"/>
                </a:cubicBezTo>
                <a:cubicBezTo>
                  <a:pt x="362" y="104"/>
                  <a:pt x="367" y="104"/>
                  <a:pt x="367" y="104"/>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a:p>
        </p:txBody>
      </p:sp>
      <p:sp>
        <p:nvSpPr>
          <p:cNvPr id="46" name="TextBox 45"/>
          <p:cNvSpPr txBox="1"/>
          <p:nvPr/>
        </p:nvSpPr>
        <p:spPr>
          <a:xfrm>
            <a:off x="980359" y="3177563"/>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7" name="TextBox 46"/>
          <p:cNvSpPr txBox="1"/>
          <p:nvPr/>
        </p:nvSpPr>
        <p:spPr>
          <a:xfrm>
            <a:off x="3670088" y="3177563"/>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8" name="TextBox 47"/>
          <p:cNvSpPr txBox="1"/>
          <p:nvPr/>
        </p:nvSpPr>
        <p:spPr>
          <a:xfrm>
            <a:off x="6427420" y="3177562"/>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49" name="TextBox 48"/>
          <p:cNvSpPr txBox="1"/>
          <p:nvPr/>
        </p:nvSpPr>
        <p:spPr>
          <a:xfrm>
            <a:off x="9106913" y="3177562"/>
            <a:ext cx="2073511" cy="1298817"/>
          </a:xfrm>
          <a:prstGeom prst="rect">
            <a:avLst/>
          </a:prstGeom>
          <a:noFill/>
        </p:spPr>
        <p:txBody>
          <a:bodyPr wrap="square" rtlCol="0">
            <a:spAutoFit/>
          </a:bodyPr>
          <a:lstStyle/>
          <a:p>
            <a:pPr algn="ctr" defTabSz="1219170">
              <a:spcBef>
                <a:spcPct val="20000"/>
              </a:spcBef>
              <a:defRPr/>
            </a:pPr>
            <a:r>
              <a:rPr lang="en-US" sz="1600" b="1" dirty="0">
                <a:solidFill>
                  <a:schemeClr val="bg1"/>
                </a:solidFill>
                <a:latin typeface="Candara" panose="020E0502030303020204" pitchFamily="34" charset="0"/>
              </a:rPr>
              <a:t>LOREM IPSUM</a:t>
            </a:r>
          </a:p>
          <a:p>
            <a:pPr algn="ctr" defTabSz="1219170">
              <a:spcBef>
                <a:spcPct val="20000"/>
              </a:spcBef>
              <a:defRPr/>
            </a:pPr>
            <a:r>
              <a:rPr lang="en-US" sz="1200" dirty="0">
                <a:solidFill>
                  <a:schemeClr val="bg1"/>
                </a:solidFill>
                <a:latin typeface="Candara" panose="020E0502030303020204" pitchFamily="34" charset="0"/>
              </a:rPr>
              <a:t>Lorem ipsum dolor sit amet, consectetur adipiscing elit, sed do eiusmod tempor incididunt ut labore et dolore magna aliqua. </a:t>
            </a:r>
          </a:p>
        </p:txBody>
      </p:sp>
      <p:sp>
        <p:nvSpPr>
          <p:cNvPr id="54" name="TextBox 53"/>
          <p:cNvSpPr txBox="1"/>
          <p:nvPr/>
        </p:nvSpPr>
        <p:spPr>
          <a:xfrm>
            <a:off x="3341511" y="258228"/>
            <a:ext cx="5508978" cy="1046440"/>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a:p>
            <a:pPr algn="ctr"/>
            <a:r>
              <a:rPr lang="en-US" dirty="0">
                <a:solidFill>
                  <a:srgbClr val="4C4F54"/>
                </a:solidFill>
                <a:latin typeface="Candara" panose="020E0502030303020204" pitchFamily="34" charset="0"/>
              </a:rPr>
              <a:t>Your Subtitle</a:t>
            </a:r>
          </a:p>
        </p:txBody>
      </p:sp>
      <p:pic>
        <p:nvPicPr>
          <p:cNvPr id="20" name="Picture 19">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34800" y="6721476"/>
            <a:ext cx="457200" cy="124690"/>
          </a:xfrm>
          <a:prstGeom prst="rect">
            <a:avLst/>
          </a:prstGeom>
        </p:spPr>
      </p:pic>
    </p:spTree>
    <p:extLst>
      <p:ext uri="{BB962C8B-B14F-4D97-AF65-F5344CB8AC3E}">
        <p14:creationId xmlns:p14="http://schemas.microsoft.com/office/powerpoint/2010/main" val="331489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par>
                                <p:cTn id="8" presetID="53" presetClass="entr" presetSubtype="52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p:cTn id="10" dur="1000" fill="hold"/>
                                        <p:tgtEl>
                                          <p:spTgt spid="35"/>
                                        </p:tgtEl>
                                        <p:attrNameLst>
                                          <p:attrName>ppt_w</p:attrName>
                                        </p:attrNameLst>
                                      </p:cBhvr>
                                      <p:tavLst>
                                        <p:tav tm="0">
                                          <p:val>
                                            <p:fltVal val="0"/>
                                          </p:val>
                                        </p:tav>
                                        <p:tav tm="100000">
                                          <p:val>
                                            <p:strVal val="#ppt_w"/>
                                          </p:val>
                                        </p:tav>
                                      </p:tavLst>
                                    </p:anim>
                                    <p:anim calcmode="lin" valueType="num">
                                      <p:cBhvr>
                                        <p:cTn id="11" dur="1000" fill="hold"/>
                                        <p:tgtEl>
                                          <p:spTgt spid="35"/>
                                        </p:tgtEl>
                                        <p:attrNameLst>
                                          <p:attrName>ppt_h</p:attrName>
                                        </p:attrNameLst>
                                      </p:cBhvr>
                                      <p:tavLst>
                                        <p:tav tm="0">
                                          <p:val>
                                            <p:fltVal val="0"/>
                                          </p:val>
                                        </p:tav>
                                        <p:tav tm="100000">
                                          <p:val>
                                            <p:strVal val="#ppt_h"/>
                                          </p:val>
                                        </p:tav>
                                      </p:tavLst>
                                    </p:anim>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fltVal val="0.5"/>
                                          </p:val>
                                        </p:tav>
                                        <p:tav tm="100000">
                                          <p:val>
                                            <p:strVal val="#ppt_x"/>
                                          </p:val>
                                        </p:tav>
                                      </p:tavLst>
                                    </p:anim>
                                    <p:anim calcmode="lin" valueType="num">
                                      <p:cBhvr>
                                        <p:cTn id="14" dur="1000" fill="hold"/>
                                        <p:tgtEl>
                                          <p:spTgt spid="35"/>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1000" fill="hold"/>
                                        <p:tgtEl>
                                          <p:spTgt spid="36"/>
                                        </p:tgtEl>
                                        <p:attrNameLst>
                                          <p:attrName>ppt_w</p:attrName>
                                        </p:attrNameLst>
                                      </p:cBhvr>
                                      <p:tavLst>
                                        <p:tav tm="0">
                                          <p:val>
                                            <p:fltVal val="0"/>
                                          </p:val>
                                        </p:tav>
                                        <p:tav tm="100000">
                                          <p:val>
                                            <p:strVal val="#ppt_w"/>
                                          </p:val>
                                        </p:tav>
                                      </p:tavLst>
                                    </p:anim>
                                    <p:anim calcmode="lin" valueType="num">
                                      <p:cBhvr>
                                        <p:cTn id="18" dur="1000" fill="hold"/>
                                        <p:tgtEl>
                                          <p:spTgt spid="36"/>
                                        </p:tgtEl>
                                        <p:attrNameLst>
                                          <p:attrName>ppt_h</p:attrName>
                                        </p:attrNameLst>
                                      </p:cBhvr>
                                      <p:tavLst>
                                        <p:tav tm="0">
                                          <p:val>
                                            <p:fltVal val="0"/>
                                          </p:val>
                                        </p:tav>
                                        <p:tav tm="100000">
                                          <p:val>
                                            <p:strVal val="#ppt_h"/>
                                          </p:val>
                                        </p:tav>
                                      </p:tavLst>
                                    </p:anim>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fltVal val="0.5"/>
                                          </p:val>
                                        </p:tav>
                                        <p:tav tm="100000">
                                          <p:val>
                                            <p:strVal val="#ppt_x"/>
                                          </p:val>
                                        </p:tav>
                                      </p:tavLst>
                                    </p:anim>
                                    <p:anim calcmode="lin" valueType="num">
                                      <p:cBhvr>
                                        <p:cTn id="21" dur="1000" fill="hold"/>
                                        <p:tgtEl>
                                          <p:spTgt spid="36"/>
                                        </p:tgtEl>
                                        <p:attrNameLst>
                                          <p:attrName>ppt_y</p:attrName>
                                        </p:attrNameLst>
                                      </p:cBhvr>
                                      <p:tavLst>
                                        <p:tav tm="0">
                                          <p:val>
                                            <p:fltVal val="0.5"/>
                                          </p:val>
                                        </p:tav>
                                        <p:tav tm="100000">
                                          <p:val>
                                            <p:strVal val="#ppt_y"/>
                                          </p:val>
                                        </p:tav>
                                      </p:tavLst>
                                    </p:anim>
                                  </p:childTnLst>
                                </p:cTn>
                              </p:par>
                              <p:par>
                                <p:cTn id="22" presetID="53" presetClass="entr" presetSubtype="528"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p:cTn id="24" dur="1000" fill="hold"/>
                                        <p:tgtEl>
                                          <p:spTgt spid="37"/>
                                        </p:tgtEl>
                                        <p:attrNameLst>
                                          <p:attrName>ppt_w</p:attrName>
                                        </p:attrNameLst>
                                      </p:cBhvr>
                                      <p:tavLst>
                                        <p:tav tm="0">
                                          <p:val>
                                            <p:fltVal val="0"/>
                                          </p:val>
                                        </p:tav>
                                        <p:tav tm="100000">
                                          <p:val>
                                            <p:strVal val="#ppt_w"/>
                                          </p:val>
                                        </p:tav>
                                      </p:tavLst>
                                    </p:anim>
                                    <p:anim calcmode="lin" valueType="num">
                                      <p:cBhvr>
                                        <p:cTn id="25" dur="1000" fill="hold"/>
                                        <p:tgtEl>
                                          <p:spTgt spid="37"/>
                                        </p:tgtEl>
                                        <p:attrNameLst>
                                          <p:attrName>ppt_h</p:attrName>
                                        </p:attrNameLst>
                                      </p:cBhvr>
                                      <p:tavLst>
                                        <p:tav tm="0">
                                          <p:val>
                                            <p:fltVal val="0"/>
                                          </p:val>
                                        </p:tav>
                                        <p:tav tm="100000">
                                          <p:val>
                                            <p:strVal val="#ppt_h"/>
                                          </p:val>
                                        </p:tav>
                                      </p:tavLst>
                                    </p:anim>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fltVal val="0.5"/>
                                          </p:val>
                                        </p:tav>
                                        <p:tav tm="100000">
                                          <p:val>
                                            <p:strVal val="#ppt_x"/>
                                          </p:val>
                                        </p:tav>
                                      </p:tavLst>
                                    </p:anim>
                                    <p:anim calcmode="lin" valueType="num">
                                      <p:cBhvr>
                                        <p:cTn id="28" dur="1000" fill="hold"/>
                                        <p:tgtEl>
                                          <p:spTgt spid="37"/>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1000" fill="hold"/>
                                        <p:tgtEl>
                                          <p:spTgt spid="38"/>
                                        </p:tgtEl>
                                        <p:attrNameLst>
                                          <p:attrName>ppt_w</p:attrName>
                                        </p:attrNameLst>
                                      </p:cBhvr>
                                      <p:tavLst>
                                        <p:tav tm="0">
                                          <p:val>
                                            <p:fltVal val="0"/>
                                          </p:val>
                                        </p:tav>
                                        <p:tav tm="100000">
                                          <p:val>
                                            <p:strVal val="#ppt_w"/>
                                          </p:val>
                                        </p:tav>
                                      </p:tavLst>
                                    </p:anim>
                                    <p:anim calcmode="lin" valueType="num">
                                      <p:cBhvr>
                                        <p:cTn id="32" dur="1000" fill="hold"/>
                                        <p:tgtEl>
                                          <p:spTgt spid="38"/>
                                        </p:tgtEl>
                                        <p:attrNameLst>
                                          <p:attrName>ppt_h</p:attrName>
                                        </p:attrNameLst>
                                      </p:cBhvr>
                                      <p:tavLst>
                                        <p:tav tm="0">
                                          <p:val>
                                            <p:fltVal val="0"/>
                                          </p:val>
                                        </p:tav>
                                        <p:tav tm="100000">
                                          <p:val>
                                            <p:strVal val="#ppt_h"/>
                                          </p:val>
                                        </p:tav>
                                      </p:tavLst>
                                    </p:anim>
                                    <p:animEffect transition="in" filter="fade">
                                      <p:cBhvr>
                                        <p:cTn id="33" dur="1000"/>
                                        <p:tgtEl>
                                          <p:spTgt spid="38"/>
                                        </p:tgtEl>
                                      </p:cBhvr>
                                    </p:animEffect>
                                    <p:anim calcmode="lin" valueType="num">
                                      <p:cBhvr>
                                        <p:cTn id="34" dur="1000" fill="hold"/>
                                        <p:tgtEl>
                                          <p:spTgt spid="38"/>
                                        </p:tgtEl>
                                        <p:attrNameLst>
                                          <p:attrName>ppt_x</p:attrName>
                                        </p:attrNameLst>
                                      </p:cBhvr>
                                      <p:tavLst>
                                        <p:tav tm="0">
                                          <p:val>
                                            <p:fltVal val="0.5"/>
                                          </p:val>
                                        </p:tav>
                                        <p:tav tm="100000">
                                          <p:val>
                                            <p:strVal val="#ppt_x"/>
                                          </p:val>
                                        </p:tav>
                                      </p:tavLst>
                                    </p:anim>
                                    <p:anim calcmode="lin" valueType="num">
                                      <p:cBhvr>
                                        <p:cTn id="35" dur="1000" fill="hold"/>
                                        <p:tgtEl>
                                          <p:spTgt spid="38"/>
                                        </p:tgtEl>
                                        <p:attrNameLst>
                                          <p:attrName>ppt_y</p:attrName>
                                        </p:attrNameLst>
                                      </p:cBhvr>
                                      <p:tavLst>
                                        <p:tav tm="0">
                                          <p:val>
                                            <p:fltVal val="0.5"/>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1000"/>
                                        <p:tgtEl>
                                          <p:spTgt spid="50"/>
                                        </p:tgtEl>
                                      </p:cBhvr>
                                    </p:animEffect>
                                    <p:anim calcmode="lin" valueType="num">
                                      <p:cBhvr>
                                        <p:cTn id="39" dur="1000" fill="hold"/>
                                        <p:tgtEl>
                                          <p:spTgt spid="50"/>
                                        </p:tgtEl>
                                        <p:attrNameLst>
                                          <p:attrName>ppt_x</p:attrName>
                                        </p:attrNameLst>
                                      </p:cBhvr>
                                      <p:tavLst>
                                        <p:tav tm="0">
                                          <p:val>
                                            <p:strVal val="#ppt_x"/>
                                          </p:val>
                                        </p:tav>
                                        <p:tav tm="100000">
                                          <p:val>
                                            <p:strVal val="#ppt_x"/>
                                          </p:val>
                                        </p:tav>
                                      </p:tavLst>
                                    </p:anim>
                                    <p:anim calcmode="lin" valueType="num">
                                      <p:cBhvr>
                                        <p:cTn id="40" dur="1000" fill="hold"/>
                                        <p:tgtEl>
                                          <p:spTgt spid="50"/>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53" presetClass="entr" presetSubtype="16" fill="hold" grpId="0" nodeType="after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p:cTn id="44" dur="500" fill="hold"/>
                                        <p:tgtEl>
                                          <p:spTgt spid="44"/>
                                        </p:tgtEl>
                                        <p:attrNameLst>
                                          <p:attrName>ppt_w</p:attrName>
                                        </p:attrNameLst>
                                      </p:cBhvr>
                                      <p:tavLst>
                                        <p:tav tm="0">
                                          <p:val>
                                            <p:fltVal val="0"/>
                                          </p:val>
                                        </p:tav>
                                        <p:tav tm="100000">
                                          <p:val>
                                            <p:strVal val="#ppt_w"/>
                                          </p:val>
                                        </p:tav>
                                      </p:tavLst>
                                    </p:anim>
                                    <p:anim calcmode="lin" valueType="num">
                                      <p:cBhvr>
                                        <p:cTn id="45" dur="500" fill="hold"/>
                                        <p:tgtEl>
                                          <p:spTgt spid="44"/>
                                        </p:tgtEl>
                                        <p:attrNameLst>
                                          <p:attrName>ppt_h</p:attrName>
                                        </p:attrNameLst>
                                      </p:cBhvr>
                                      <p:tavLst>
                                        <p:tav tm="0">
                                          <p:val>
                                            <p:fltVal val="0"/>
                                          </p:val>
                                        </p:tav>
                                        <p:tav tm="100000">
                                          <p:val>
                                            <p:strVal val="#ppt_h"/>
                                          </p:val>
                                        </p:tav>
                                      </p:tavLst>
                                    </p:anim>
                                    <p:animEffect transition="in" filter="fade">
                                      <p:cBhvr>
                                        <p:cTn id="46" dur="500"/>
                                        <p:tgtEl>
                                          <p:spTgt spid="44"/>
                                        </p:tgtEl>
                                      </p:cBhvr>
                                    </p:animEffect>
                                  </p:childTnLst>
                                </p:cTn>
                              </p:par>
                            </p:childTnLst>
                          </p:cTn>
                        </p:par>
                        <p:par>
                          <p:cTn id="47" fill="hold">
                            <p:stCondLst>
                              <p:cond delay="1500"/>
                            </p:stCondLst>
                            <p:childTnLst>
                              <p:par>
                                <p:cTn id="48" presetID="22" presetClass="entr" presetSubtype="1" fill="hold" grpId="0"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up)">
                                      <p:cBhvr>
                                        <p:cTn id="50" dur="500"/>
                                        <p:tgtEl>
                                          <p:spTgt spid="46"/>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wipe(left)">
                                      <p:cBhvr>
                                        <p:cTn id="54" dur="500"/>
                                        <p:tgtEl>
                                          <p:spTgt spid="87"/>
                                        </p:tgtEl>
                                      </p:cBhvr>
                                    </p:animEffect>
                                  </p:childTnLst>
                                </p:cTn>
                              </p:par>
                            </p:childTnLst>
                          </p:cTn>
                        </p:par>
                        <p:par>
                          <p:cTn id="55" fill="hold">
                            <p:stCondLst>
                              <p:cond delay="2500"/>
                            </p:stCondLst>
                            <p:childTnLst>
                              <p:par>
                                <p:cTn id="56" presetID="53" presetClass="entr" presetSubtype="16"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p:cTn id="58" dur="500" fill="hold"/>
                                        <p:tgtEl>
                                          <p:spTgt spid="45"/>
                                        </p:tgtEl>
                                        <p:attrNameLst>
                                          <p:attrName>ppt_w</p:attrName>
                                        </p:attrNameLst>
                                      </p:cBhvr>
                                      <p:tavLst>
                                        <p:tav tm="0">
                                          <p:val>
                                            <p:fltVal val="0"/>
                                          </p:val>
                                        </p:tav>
                                        <p:tav tm="100000">
                                          <p:val>
                                            <p:strVal val="#ppt_w"/>
                                          </p:val>
                                        </p:tav>
                                      </p:tavLst>
                                    </p:anim>
                                    <p:anim calcmode="lin" valueType="num">
                                      <p:cBhvr>
                                        <p:cTn id="59" dur="500" fill="hold"/>
                                        <p:tgtEl>
                                          <p:spTgt spid="45"/>
                                        </p:tgtEl>
                                        <p:attrNameLst>
                                          <p:attrName>ppt_h</p:attrName>
                                        </p:attrNameLst>
                                      </p:cBhvr>
                                      <p:tavLst>
                                        <p:tav tm="0">
                                          <p:val>
                                            <p:fltVal val="0"/>
                                          </p:val>
                                        </p:tav>
                                        <p:tav tm="100000">
                                          <p:val>
                                            <p:strVal val="#ppt_h"/>
                                          </p:val>
                                        </p:tav>
                                      </p:tavLst>
                                    </p:anim>
                                    <p:animEffect transition="in" filter="fade">
                                      <p:cBhvr>
                                        <p:cTn id="60" dur="500"/>
                                        <p:tgtEl>
                                          <p:spTgt spid="45"/>
                                        </p:tgtEl>
                                      </p:cBhvr>
                                    </p:animEffect>
                                  </p:childTnLst>
                                </p:cTn>
                              </p:par>
                            </p:childTnLst>
                          </p:cTn>
                        </p:par>
                        <p:par>
                          <p:cTn id="61" fill="hold">
                            <p:stCondLst>
                              <p:cond delay="3000"/>
                            </p:stCondLst>
                            <p:childTnLst>
                              <p:par>
                                <p:cTn id="62" presetID="22" presetClass="entr" presetSubtype="1"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up)">
                                      <p:cBhvr>
                                        <p:cTn id="64" dur="500"/>
                                        <p:tgtEl>
                                          <p:spTgt spid="47"/>
                                        </p:tgtEl>
                                      </p:cBhvr>
                                    </p:animEffect>
                                  </p:childTnLst>
                                </p:cTn>
                              </p:par>
                            </p:childTnLst>
                          </p:cTn>
                        </p:par>
                        <p:par>
                          <p:cTn id="65" fill="hold">
                            <p:stCondLst>
                              <p:cond delay="3500"/>
                            </p:stCondLst>
                            <p:childTnLst>
                              <p:par>
                                <p:cTn id="66" presetID="22" presetClass="entr" presetSubtype="8" fill="hold" grpId="0" nodeType="after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wipe(left)">
                                      <p:cBhvr>
                                        <p:cTn id="68" dur="500"/>
                                        <p:tgtEl>
                                          <p:spTgt spid="88"/>
                                        </p:tgtEl>
                                      </p:cBhvr>
                                    </p:animEffect>
                                  </p:childTnLst>
                                </p:cTn>
                              </p:par>
                            </p:childTnLst>
                          </p:cTn>
                        </p:par>
                        <p:par>
                          <p:cTn id="69" fill="hold">
                            <p:stCondLst>
                              <p:cond delay="4000"/>
                            </p:stCondLst>
                            <p:childTnLst>
                              <p:par>
                                <p:cTn id="70" presetID="53" presetClass="entr" presetSubtype="16" fill="hold" grpId="0" nodeType="after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p:cTn id="72" dur="500" fill="hold"/>
                                        <p:tgtEl>
                                          <p:spTgt spid="43"/>
                                        </p:tgtEl>
                                        <p:attrNameLst>
                                          <p:attrName>ppt_w</p:attrName>
                                        </p:attrNameLst>
                                      </p:cBhvr>
                                      <p:tavLst>
                                        <p:tav tm="0">
                                          <p:val>
                                            <p:fltVal val="0"/>
                                          </p:val>
                                        </p:tav>
                                        <p:tav tm="100000">
                                          <p:val>
                                            <p:strVal val="#ppt_w"/>
                                          </p:val>
                                        </p:tav>
                                      </p:tavLst>
                                    </p:anim>
                                    <p:anim calcmode="lin" valueType="num">
                                      <p:cBhvr>
                                        <p:cTn id="73" dur="500" fill="hold"/>
                                        <p:tgtEl>
                                          <p:spTgt spid="43"/>
                                        </p:tgtEl>
                                        <p:attrNameLst>
                                          <p:attrName>ppt_h</p:attrName>
                                        </p:attrNameLst>
                                      </p:cBhvr>
                                      <p:tavLst>
                                        <p:tav tm="0">
                                          <p:val>
                                            <p:fltVal val="0"/>
                                          </p:val>
                                        </p:tav>
                                        <p:tav tm="100000">
                                          <p:val>
                                            <p:strVal val="#ppt_h"/>
                                          </p:val>
                                        </p:tav>
                                      </p:tavLst>
                                    </p:anim>
                                    <p:animEffect transition="in" filter="fade">
                                      <p:cBhvr>
                                        <p:cTn id="74" dur="500"/>
                                        <p:tgtEl>
                                          <p:spTgt spid="43"/>
                                        </p:tgtEl>
                                      </p:cBhvr>
                                    </p:animEffect>
                                  </p:childTnLst>
                                </p:cTn>
                              </p:par>
                            </p:childTnLst>
                          </p:cTn>
                        </p:par>
                        <p:par>
                          <p:cTn id="75" fill="hold">
                            <p:stCondLst>
                              <p:cond delay="4500"/>
                            </p:stCondLst>
                            <p:childTnLst>
                              <p:par>
                                <p:cTn id="76" presetID="22" presetClass="entr" presetSubtype="1"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wipe(up)">
                                      <p:cBhvr>
                                        <p:cTn id="78" dur="500"/>
                                        <p:tgtEl>
                                          <p:spTgt spid="48"/>
                                        </p:tgtEl>
                                      </p:cBhvr>
                                    </p:animEffect>
                                  </p:childTnLst>
                                </p:cTn>
                              </p:par>
                            </p:childTnLst>
                          </p:cTn>
                        </p:par>
                        <p:par>
                          <p:cTn id="79" fill="hold">
                            <p:stCondLst>
                              <p:cond delay="5000"/>
                            </p:stCondLst>
                            <p:childTnLst>
                              <p:par>
                                <p:cTn id="80" presetID="22" presetClass="entr" presetSubtype="8" fill="hold" grpId="0" nodeType="after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wipe(left)">
                                      <p:cBhvr>
                                        <p:cTn id="82" dur="500"/>
                                        <p:tgtEl>
                                          <p:spTgt spid="89"/>
                                        </p:tgtEl>
                                      </p:cBhvr>
                                    </p:animEffect>
                                  </p:childTnLst>
                                </p:cTn>
                              </p:par>
                            </p:childTnLst>
                          </p:cTn>
                        </p:par>
                        <p:par>
                          <p:cTn id="83" fill="hold">
                            <p:stCondLst>
                              <p:cond delay="5500"/>
                            </p:stCondLst>
                            <p:childTnLst>
                              <p:par>
                                <p:cTn id="84" presetID="53" presetClass="entr" presetSubtype="16" fill="hold" grpId="0" nodeType="after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childTnLst>
                          </p:cTn>
                        </p:par>
                        <p:par>
                          <p:cTn id="89" fill="hold">
                            <p:stCondLst>
                              <p:cond delay="6000"/>
                            </p:stCondLst>
                            <p:childTnLst>
                              <p:par>
                                <p:cTn id="90" presetID="22" presetClass="entr" presetSubtype="1" fill="hold" grpId="0" nodeType="after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up)">
                                      <p:cBhvr>
                                        <p:cTn id="92" dur="500"/>
                                        <p:tgtEl>
                                          <p:spTgt spid="49"/>
                                        </p:tgtEl>
                                      </p:cBhvr>
                                    </p:animEffect>
                                  </p:childTnLst>
                                </p:cTn>
                              </p:par>
                            </p:childTnLst>
                          </p:cTn>
                        </p:par>
                        <p:par>
                          <p:cTn id="93" fill="hold">
                            <p:stCondLst>
                              <p:cond delay="6500"/>
                            </p:stCondLst>
                            <p:childTnLst>
                              <p:par>
                                <p:cTn id="94" presetID="42" presetClass="entr" presetSubtype="0" fill="hold" grpId="0"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1000"/>
                                        <p:tgtEl>
                                          <p:spTgt spid="51"/>
                                        </p:tgtEl>
                                      </p:cBhvr>
                                    </p:animEffect>
                                    <p:anim calcmode="lin" valueType="num">
                                      <p:cBhvr>
                                        <p:cTn id="97" dur="1000" fill="hold"/>
                                        <p:tgtEl>
                                          <p:spTgt spid="51"/>
                                        </p:tgtEl>
                                        <p:attrNameLst>
                                          <p:attrName>ppt_x</p:attrName>
                                        </p:attrNameLst>
                                      </p:cBhvr>
                                      <p:tavLst>
                                        <p:tav tm="0">
                                          <p:val>
                                            <p:strVal val="#ppt_x"/>
                                          </p:val>
                                        </p:tav>
                                        <p:tav tm="100000">
                                          <p:val>
                                            <p:strVal val="#ppt_x"/>
                                          </p:val>
                                        </p:tav>
                                      </p:tavLst>
                                    </p:anim>
                                    <p:anim calcmode="lin" valueType="num">
                                      <p:cBhvr>
                                        <p:cTn id="9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35" grpId="0" animBg="1"/>
      <p:bldP spid="36" grpId="0" animBg="1"/>
      <p:bldP spid="37" grpId="0" animBg="1"/>
      <p:bldP spid="38" grpId="0" animBg="1"/>
      <p:bldP spid="87" grpId="0" animBg="1"/>
      <p:bldP spid="88" grpId="0" animBg="1"/>
      <p:bldP spid="89" grpId="0" animBg="1"/>
      <p:bldP spid="42" grpId="0" animBg="1"/>
      <p:bldP spid="43" grpId="0" animBg="1"/>
      <p:bldP spid="44" grpId="0" animBg="1"/>
      <p:bldP spid="45" grpId="0" animBg="1"/>
      <p:bldP spid="46" grpId="0"/>
      <p:bldP spid="47" grpId="0"/>
      <p:bldP spid="48" grpId="0"/>
      <p:bldP spid="49"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9" name="Block Arc 38"/>
          <p:cNvSpPr/>
          <p:nvPr/>
        </p:nvSpPr>
        <p:spPr>
          <a:xfrm>
            <a:off x="6817589" y="2056029"/>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Block Arc 37"/>
          <p:cNvSpPr/>
          <p:nvPr/>
        </p:nvSpPr>
        <p:spPr>
          <a:xfrm rot="10800000">
            <a:off x="4942104" y="2053147"/>
            <a:ext cx="2217579" cy="2217579"/>
          </a:xfrm>
          <a:prstGeom prst="blockArc">
            <a:avLst>
              <a:gd name="adj1" fmla="val 10800000"/>
              <a:gd name="adj2" fmla="val 3"/>
              <a:gd name="adj3" fmla="val 15291"/>
            </a:avLst>
          </a:prstGeom>
          <a:solidFill>
            <a:schemeClr val="bg1">
              <a:lumMod val="85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7" name="Block Arc 36"/>
          <p:cNvSpPr/>
          <p:nvPr/>
        </p:nvSpPr>
        <p:spPr>
          <a:xfrm>
            <a:off x="3069725" y="2072963"/>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2" name="Block Arc 51"/>
          <p:cNvSpPr/>
          <p:nvPr/>
        </p:nvSpPr>
        <p:spPr>
          <a:xfrm>
            <a:off x="1177899" y="2056029"/>
            <a:ext cx="2217579" cy="2217579"/>
          </a:xfrm>
          <a:prstGeom prst="blockArc">
            <a:avLst>
              <a:gd name="adj1" fmla="val 10800000"/>
              <a:gd name="adj2" fmla="val 3"/>
              <a:gd name="adj3" fmla="val 15291"/>
            </a:avLst>
          </a:prstGeom>
          <a:solidFill>
            <a:srgbClr val="34738D"/>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Block Arc 53"/>
          <p:cNvSpPr/>
          <p:nvPr/>
        </p:nvSpPr>
        <p:spPr>
          <a:xfrm>
            <a:off x="4942104" y="2056029"/>
            <a:ext cx="2217579" cy="2217579"/>
          </a:xfrm>
          <a:prstGeom prst="blockArc">
            <a:avLst>
              <a:gd name="adj1" fmla="val 10800000"/>
              <a:gd name="adj2" fmla="val 3"/>
              <a:gd name="adj3" fmla="val 15291"/>
            </a:avLst>
          </a:prstGeom>
          <a:solidFill>
            <a:srgbClr val="EF9D27"/>
          </a:solidFill>
          <a:ln>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6" name="Block Arc 55"/>
          <p:cNvSpPr/>
          <p:nvPr/>
        </p:nvSpPr>
        <p:spPr>
          <a:xfrm>
            <a:off x="8694923" y="2056029"/>
            <a:ext cx="2217579" cy="2217579"/>
          </a:xfrm>
          <a:prstGeom prst="blockArc">
            <a:avLst>
              <a:gd name="adj1" fmla="val 10800000"/>
              <a:gd name="adj2" fmla="val 3"/>
              <a:gd name="adj3" fmla="val 15291"/>
            </a:avLst>
          </a:prstGeom>
          <a:solidFill>
            <a:srgbClr val="564267"/>
          </a:solidFill>
          <a:ln w="6350">
            <a:solidFill>
              <a:schemeClr val="bg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Freeform 62"/>
          <p:cNvSpPr/>
          <p:nvPr/>
        </p:nvSpPr>
        <p:spPr>
          <a:xfrm>
            <a:off x="1644619" y="2515779"/>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rgbClr val="4C4F5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endParaRPr lang="en-US" sz="4800" dirty="0">
              <a:solidFill>
                <a:schemeClr val="accent1"/>
              </a:solidFill>
              <a:latin typeface="FontAwesome" pitchFamily="2" charset="0"/>
            </a:endParaRPr>
          </a:p>
        </p:txBody>
      </p:sp>
      <p:sp>
        <p:nvSpPr>
          <p:cNvPr id="64" name="Freeform 63"/>
          <p:cNvSpPr/>
          <p:nvPr/>
        </p:nvSpPr>
        <p:spPr>
          <a:xfrm>
            <a:off x="3538185" y="2515779"/>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rgbClr val="4C4F5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endParaRPr lang="en-US" sz="4800" dirty="0">
              <a:solidFill>
                <a:schemeClr val="accent2"/>
              </a:solidFill>
              <a:latin typeface="FontAwesome" pitchFamily="2" charset="0"/>
            </a:endParaRPr>
          </a:p>
        </p:txBody>
      </p:sp>
      <p:sp>
        <p:nvSpPr>
          <p:cNvPr id="65" name="Freeform 64"/>
          <p:cNvSpPr/>
          <p:nvPr/>
        </p:nvSpPr>
        <p:spPr>
          <a:xfrm>
            <a:off x="5404659" y="2515779"/>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rgbClr val="4C4F5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endParaRPr lang="en-US" sz="4800" dirty="0">
              <a:solidFill>
                <a:schemeClr val="accent3"/>
              </a:solidFill>
              <a:latin typeface="FontAwesome" pitchFamily="2" charset="0"/>
            </a:endParaRPr>
          </a:p>
        </p:txBody>
      </p:sp>
      <p:sp>
        <p:nvSpPr>
          <p:cNvPr id="66" name="Freeform 65"/>
          <p:cNvSpPr/>
          <p:nvPr/>
        </p:nvSpPr>
        <p:spPr>
          <a:xfrm>
            <a:off x="7298225" y="2515779"/>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rgbClr val="4C4F5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endParaRPr lang="en-US" sz="4800" dirty="0">
              <a:solidFill>
                <a:schemeClr val="accent4"/>
              </a:solidFill>
              <a:latin typeface="FontAwesome" pitchFamily="2" charset="0"/>
            </a:endParaRPr>
          </a:p>
        </p:txBody>
      </p:sp>
      <p:sp>
        <p:nvSpPr>
          <p:cNvPr id="67" name="Freeform 66"/>
          <p:cNvSpPr/>
          <p:nvPr/>
        </p:nvSpPr>
        <p:spPr>
          <a:xfrm>
            <a:off x="9164700" y="2515779"/>
            <a:ext cx="1288704" cy="12887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rgbClr val="4C4F54"/>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3840" tIns="243840" rIns="210677" bIns="210677" numCol="1" spcCol="1270" anchor="ctr" anchorCtr="0">
            <a:noAutofit/>
          </a:bodyPr>
          <a:lstStyle/>
          <a:p>
            <a:pPr algn="ctr" defTabSz="1185304">
              <a:lnSpc>
                <a:spcPct val="90000"/>
              </a:lnSpc>
              <a:spcBef>
                <a:spcPct val="0"/>
              </a:spcBef>
              <a:spcAft>
                <a:spcPct val="35000"/>
              </a:spcAft>
            </a:pPr>
            <a:endParaRPr lang="en-US" sz="4800" dirty="0">
              <a:solidFill>
                <a:schemeClr val="accent5"/>
              </a:solidFill>
              <a:latin typeface="FontAwesome" pitchFamily="2" charset="0"/>
            </a:endParaRPr>
          </a:p>
        </p:txBody>
      </p:sp>
      <p:sp>
        <p:nvSpPr>
          <p:cNvPr id="36" name="Block Arc 35"/>
          <p:cNvSpPr/>
          <p:nvPr/>
        </p:nvSpPr>
        <p:spPr>
          <a:xfrm rot="10800000">
            <a:off x="1189188" y="2053145"/>
            <a:ext cx="2217579"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Block Arc 52"/>
          <p:cNvSpPr/>
          <p:nvPr/>
        </p:nvSpPr>
        <p:spPr>
          <a:xfrm rot="10800000">
            <a:off x="3064672" y="2053147"/>
            <a:ext cx="2217579" cy="2217579"/>
          </a:xfrm>
          <a:prstGeom prst="blockArc">
            <a:avLst>
              <a:gd name="adj1" fmla="val 10800000"/>
              <a:gd name="adj2" fmla="val 3"/>
              <a:gd name="adj3" fmla="val 15291"/>
            </a:avLst>
          </a:prstGeom>
          <a:solidFill>
            <a:srgbClr val="189A80"/>
          </a:solidFill>
          <a:ln w="63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0" name="Block Arc 39"/>
          <p:cNvSpPr/>
          <p:nvPr/>
        </p:nvSpPr>
        <p:spPr>
          <a:xfrm rot="10800000">
            <a:off x="8681366" y="2053147"/>
            <a:ext cx="2231136" cy="2217579"/>
          </a:xfrm>
          <a:prstGeom prst="blockArc">
            <a:avLst>
              <a:gd name="adj1" fmla="val 10800000"/>
              <a:gd name="adj2" fmla="val 3"/>
              <a:gd name="adj3" fmla="val 15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5" name="Block Arc 54"/>
          <p:cNvSpPr/>
          <p:nvPr/>
        </p:nvSpPr>
        <p:spPr>
          <a:xfrm rot="10800000">
            <a:off x="6817589" y="2053147"/>
            <a:ext cx="2217579" cy="2217579"/>
          </a:xfrm>
          <a:prstGeom prst="blockArc">
            <a:avLst>
              <a:gd name="adj1" fmla="val 10800000"/>
              <a:gd name="adj2" fmla="val 3"/>
              <a:gd name="adj3" fmla="val 15291"/>
            </a:avLst>
          </a:prstGeom>
          <a:solidFill>
            <a:srgbClr val="D34132"/>
          </a:solidFill>
          <a:ln w="63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Text Box 10"/>
          <p:cNvSpPr txBox="1">
            <a:spLocks noChangeArrowheads="1"/>
          </p:cNvSpPr>
          <p:nvPr/>
        </p:nvSpPr>
        <p:spPr bwMode="auto">
          <a:xfrm>
            <a:off x="1346691" y="4307476"/>
            <a:ext cx="1884560" cy="1625060"/>
          </a:xfrm>
          <a:prstGeom prst="rect">
            <a:avLst/>
          </a:prstGeom>
          <a:noFill/>
          <a:ln w="9525">
            <a:noFill/>
            <a:miter lim="800000"/>
            <a:headEnd/>
            <a:tailEnd/>
          </a:ln>
        </p:spPr>
        <p:txBody>
          <a:bodyPr wrap="square" lIns="60960" tIns="30480" rIns="60960" bIns="30480">
            <a:spAutoFit/>
          </a:bodyPr>
          <a:lstStyle/>
          <a:p>
            <a:pPr algn="ctr" defTabSz="1219170">
              <a:spcBef>
                <a:spcPct val="20000"/>
              </a:spcBef>
              <a:defRPr/>
            </a:pPr>
            <a:r>
              <a:rPr lang="en-US" sz="1600" b="1" dirty="0">
                <a:solidFill>
                  <a:srgbClr val="34738D"/>
                </a:solidFill>
                <a:latin typeface="Candara" panose="020E0502030303020204" pitchFamily="34" charset="0"/>
              </a:rPr>
              <a:t>LOREM IPSUM</a:t>
            </a:r>
          </a:p>
          <a:p>
            <a:pPr algn="ctr" defTabSz="1219170">
              <a:spcBef>
                <a:spcPct val="20000"/>
              </a:spcBef>
              <a:defRPr/>
            </a:pPr>
            <a:r>
              <a:rPr lang="en-US" sz="1400" dirty="0">
                <a:solidFill>
                  <a:schemeClr val="bg2">
                    <a:lumMod val="10000"/>
                  </a:schemeClr>
                </a:solidFill>
                <a:latin typeface="Candara" panose="020E0502030303020204" pitchFamily="34" charset="0"/>
              </a:rPr>
              <a:t>Lorem ipsum dolor sit amet, consectetur adipiscing elit.</a:t>
            </a:r>
          </a:p>
          <a:p>
            <a:pPr algn="ctr" defTabSz="1219170">
              <a:spcBef>
                <a:spcPct val="20000"/>
              </a:spcBef>
              <a:defRPr/>
            </a:pPr>
            <a:endParaRPr lang="en-US" sz="400" b="1" dirty="0">
              <a:solidFill>
                <a:schemeClr val="bg2">
                  <a:lumMod val="10000"/>
                </a:schemeClr>
              </a:solidFill>
              <a:latin typeface="Candara" panose="020E0502030303020204" pitchFamily="34" charset="0"/>
            </a:endParaRP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 </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p:txBody>
      </p:sp>
      <p:sp>
        <p:nvSpPr>
          <p:cNvPr id="57" name="Text Box 10"/>
          <p:cNvSpPr txBox="1">
            <a:spLocks noChangeArrowheads="1"/>
          </p:cNvSpPr>
          <p:nvPr/>
        </p:nvSpPr>
        <p:spPr bwMode="auto">
          <a:xfrm>
            <a:off x="3213645" y="4307476"/>
            <a:ext cx="1884560" cy="1625060"/>
          </a:xfrm>
          <a:prstGeom prst="rect">
            <a:avLst/>
          </a:prstGeom>
          <a:noFill/>
          <a:ln w="9525">
            <a:noFill/>
            <a:miter lim="800000"/>
            <a:headEnd/>
            <a:tailEnd/>
          </a:ln>
        </p:spPr>
        <p:txBody>
          <a:bodyPr wrap="square" lIns="60960" tIns="30480" rIns="60960" bIns="30480">
            <a:spAutoFit/>
          </a:bodyPr>
          <a:lstStyle/>
          <a:p>
            <a:pPr algn="ctr" defTabSz="1219170">
              <a:spcBef>
                <a:spcPct val="20000"/>
              </a:spcBef>
              <a:defRPr/>
            </a:pPr>
            <a:r>
              <a:rPr lang="en-US" sz="1600" b="1" dirty="0">
                <a:solidFill>
                  <a:srgbClr val="189A80"/>
                </a:solidFill>
                <a:latin typeface="Candara" panose="020E0502030303020204" pitchFamily="34" charset="0"/>
              </a:rPr>
              <a:t>LOREM IPSUM</a:t>
            </a:r>
          </a:p>
          <a:p>
            <a:pPr algn="ctr" defTabSz="1219170">
              <a:spcBef>
                <a:spcPct val="20000"/>
              </a:spcBef>
              <a:defRPr/>
            </a:pPr>
            <a:r>
              <a:rPr lang="en-US" sz="1400" dirty="0">
                <a:solidFill>
                  <a:schemeClr val="bg2">
                    <a:lumMod val="10000"/>
                  </a:schemeClr>
                </a:solidFill>
                <a:latin typeface="Candara" panose="020E0502030303020204" pitchFamily="34" charset="0"/>
              </a:rPr>
              <a:t>Lorem ipsum dolor sit amet, consectetur adipiscing elit.</a:t>
            </a:r>
          </a:p>
          <a:p>
            <a:pPr algn="ctr" defTabSz="1219170">
              <a:spcBef>
                <a:spcPct val="20000"/>
              </a:spcBef>
              <a:defRPr/>
            </a:pPr>
            <a:endParaRPr lang="en-US" sz="400" b="1" dirty="0">
              <a:solidFill>
                <a:schemeClr val="bg2">
                  <a:lumMod val="10000"/>
                </a:schemeClr>
              </a:solidFill>
              <a:latin typeface="Candara" panose="020E0502030303020204" pitchFamily="34" charset="0"/>
            </a:endParaRP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 </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p:txBody>
      </p:sp>
      <p:sp>
        <p:nvSpPr>
          <p:cNvPr id="58" name="Text Box 10"/>
          <p:cNvSpPr txBox="1">
            <a:spLocks noChangeArrowheads="1"/>
          </p:cNvSpPr>
          <p:nvPr/>
        </p:nvSpPr>
        <p:spPr bwMode="auto">
          <a:xfrm>
            <a:off x="5173393" y="4307476"/>
            <a:ext cx="1884560" cy="1625060"/>
          </a:xfrm>
          <a:prstGeom prst="rect">
            <a:avLst/>
          </a:prstGeom>
          <a:noFill/>
          <a:ln w="9525">
            <a:noFill/>
            <a:miter lim="800000"/>
            <a:headEnd/>
            <a:tailEnd/>
          </a:ln>
        </p:spPr>
        <p:txBody>
          <a:bodyPr wrap="square" lIns="60960" tIns="30480" rIns="60960" bIns="30480">
            <a:spAutoFit/>
          </a:bodyPr>
          <a:lstStyle/>
          <a:p>
            <a:pPr algn="ctr" defTabSz="1219170">
              <a:spcBef>
                <a:spcPct val="20000"/>
              </a:spcBef>
              <a:defRPr/>
            </a:pPr>
            <a:r>
              <a:rPr lang="en-US" sz="1600" b="1" dirty="0">
                <a:solidFill>
                  <a:srgbClr val="EF9D27"/>
                </a:solidFill>
                <a:latin typeface="Candara" panose="020E0502030303020204" pitchFamily="34" charset="0"/>
              </a:rPr>
              <a:t>LOREM IPSUM</a:t>
            </a:r>
          </a:p>
          <a:p>
            <a:pPr algn="ctr" defTabSz="1219170">
              <a:spcBef>
                <a:spcPct val="20000"/>
              </a:spcBef>
              <a:defRPr/>
            </a:pPr>
            <a:r>
              <a:rPr lang="en-US" sz="1400" dirty="0">
                <a:solidFill>
                  <a:schemeClr val="bg2">
                    <a:lumMod val="10000"/>
                  </a:schemeClr>
                </a:solidFill>
                <a:latin typeface="Candara" panose="020E0502030303020204" pitchFamily="34" charset="0"/>
              </a:rPr>
              <a:t>Lorem ipsum dolor sit amet, consectetur adipiscing elit.</a:t>
            </a:r>
          </a:p>
          <a:p>
            <a:pPr algn="ctr" defTabSz="1219170">
              <a:spcBef>
                <a:spcPct val="20000"/>
              </a:spcBef>
              <a:defRPr/>
            </a:pPr>
            <a:endParaRPr lang="en-US" sz="400" b="1" dirty="0">
              <a:solidFill>
                <a:schemeClr val="bg2">
                  <a:lumMod val="10000"/>
                </a:schemeClr>
              </a:solidFill>
              <a:latin typeface="Candara" panose="020E0502030303020204" pitchFamily="34" charset="0"/>
            </a:endParaRP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 </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p:txBody>
      </p:sp>
      <p:sp>
        <p:nvSpPr>
          <p:cNvPr id="59" name="Text Box 10"/>
          <p:cNvSpPr txBox="1">
            <a:spLocks noChangeArrowheads="1"/>
          </p:cNvSpPr>
          <p:nvPr/>
        </p:nvSpPr>
        <p:spPr bwMode="auto">
          <a:xfrm>
            <a:off x="7060959" y="4287660"/>
            <a:ext cx="1884560" cy="1625060"/>
          </a:xfrm>
          <a:prstGeom prst="rect">
            <a:avLst/>
          </a:prstGeom>
          <a:noFill/>
          <a:ln w="9525">
            <a:noFill/>
            <a:miter lim="800000"/>
            <a:headEnd/>
            <a:tailEnd/>
          </a:ln>
        </p:spPr>
        <p:txBody>
          <a:bodyPr wrap="square" lIns="60960" tIns="30480" rIns="60960" bIns="30480">
            <a:spAutoFit/>
          </a:bodyPr>
          <a:lstStyle/>
          <a:p>
            <a:pPr algn="ctr" defTabSz="1219170">
              <a:spcBef>
                <a:spcPct val="20000"/>
              </a:spcBef>
              <a:defRPr/>
            </a:pPr>
            <a:r>
              <a:rPr lang="en-US" sz="1600" b="1" dirty="0">
                <a:solidFill>
                  <a:srgbClr val="D34132"/>
                </a:solidFill>
                <a:latin typeface="Candara" panose="020E0502030303020204" pitchFamily="34" charset="0"/>
              </a:rPr>
              <a:t>LOREM IPSUM</a:t>
            </a:r>
          </a:p>
          <a:p>
            <a:pPr algn="ctr" defTabSz="1219170">
              <a:spcBef>
                <a:spcPct val="20000"/>
              </a:spcBef>
              <a:defRPr/>
            </a:pPr>
            <a:r>
              <a:rPr lang="en-US" sz="1400" dirty="0">
                <a:solidFill>
                  <a:schemeClr val="bg2">
                    <a:lumMod val="10000"/>
                  </a:schemeClr>
                </a:solidFill>
                <a:latin typeface="Candara" panose="020E0502030303020204" pitchFamily="34" charset="0"/>
              </a:rPr>
              <a:t>Lorem ipsum dolor sit amet, consectetur adipiscing elit.</a:t>
            </a:r>
          </a:p>
          <a:p>
            <a:pPr algn="ctr" defTabSz="1219170">
              <a:spcBef>
                <a:spcPct val="20000"/>
              </a:spcBef>
              <a:defRPr/>
            </a:pPr>
            <a:endParaRPr lang="en-US" sz="400" b="1" dirty="0">
              <a:solidFill>
                <a:schemeClr val="bg2">
                  <a:lumMod val="10000"/>
                </a:schemeClr>
              </a:solidFill>
              <a:latin typeface="Candara" panose="020E0502030303020204" pitchFamily="34" charset="0"/>
            </a:endParaRP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 </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p:txBody>
      </p:sp>
      <p:sp>
        <p:nvSpPr>
          <p:cNvPr id="60" name="Text Box 10"/>
          <p:cNvSpPr txBox="1">
            <a:spLocks noChangeArrowheads="1"/>
          </p:cNvSpPr>
          <p:nvPr/>
        </p:nvSpPr>
        <p:spPr bwMode="auto">
          <a:xfrm>
            <a:off x="8927913" y="4301712"/>
            <a:ext cx="1884560" cy="1625060"/>
          </a:xfrm>
          <a:prstGeom prst="rect">
            <a:avLst/>
          </a:prstGeom>
          <a:noFill/>
          <a:ln w="9525">
            <a:noFill/>
            <a:miter lim="800000"/>
            <a:headEnd/>
            <a:tailEnd/>
          </a:ln>
        </p:spPr>
        <p:txBody>
          <a:bodyPr wrap="square" lIns="60960" tIns="30480" rIns="60960" bIns="30480">
            <a:spAutoFit/>
          </a:bodyPr>
          <a:lstStyle/>
          <a:p>
            <a:pPr algn="ctr" defTabSz="1219170">
              <a:spcBef>
                <a:spcPct val="20000"/>
              </a:spcBef>
              <a:defRPr/>
            </a:pPr>
            <a:r>
              <a:rPr lang="en-US" sz="1600" b="1" dirty="0">
                <a:solidFill>
                  <a:srgbClr val="564267"/>
                </a:solidFill>
                <a:latin typeface="Candara" panose="020E0502030303020204" pitchFamily="34" charset="0"/>
              </a:rPr>
              <a:t>LOREM IPSUM</a:t>
            </a:r>
          </a:p>
          <a:p>
            <a:pPr algn="ctr" defTabSz="1219170">
              <a:spcBef>
                <a:spcPct val="20000"/>
              </a:spcBef>
              <a:defRPr/>
            </a:pPr>
            <a:r>
              <a:rPr lang="en-US" sz="1400" dirty="0">
                <a:solidFill>
                  <a:schemeClr val="bg2">
                    <a:lumMod val="10000"/>
                  </a:schemeClr>
                </a:solidFill>
                <a:latin typeface="Candara" panose="020E0502030303020204" pitchFamily="34" charset="0"/>
              </a:rPr>
              <a:t>Lorem ipsum dolor sit amet, consectetur adipiscing elit.</a:t>
            </a:r>
          </a:p>
          <a:p>
            <a:pPr algn="ctr" defTabSz="1219170">
              <a:spcBef>
                <a:spcPct val="20000"/>
              </a:spcBef>
              <a:defRPr/>
            </a:pPr>
            <a:endParaRPr lang="en-US" sz="400" b="1" dirty="0">
              <a:solidFill>
                <a:schemeClr val="bg2">
                  <a:lumMod val="10000"/>
                </a:schemeClr>
              </a:solidFill>
              <a:latin typeface="Candara" panose="020E0502030303020204" pitchFamily="34" charset="0"/>
            </a:endParaRP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 </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a:p>
            <a:pPr marL="171450" indent="-171450" algn="ctr">
              <a:buFont typeface="Wingdings" panose="05000000000000000000" pitchFamily="2" charset="2"/>
              <a:buChar char="ü"/>
            </a:pPr>
            <a:r>
              <a:rPr lang="en-US" sz="1200" dirty="0">
                <a:solidFill>
                  <a:schemeClr val="bg2">
                    <a:lumMod val="10000"/>
                  </a:schemeClr>
                </a:solidFill>
                <a:latin typeface="Candara" panose="020E0502030303020204" pitchFamily="34" charset="0"/>
              </a:rPr>
              <a:t>Lorem ipsum dolor</a:t>
            </a:r>
          </a:p>
        </p:txBody>
      </p:sp>
      <p:grpSp>
        <p:nvGrpSpPr>
          <p:cNvPr id="61" name="Group 60"/>
          <p:cNvGrpSpPr>
            <a:grpSpLocks noChangeAspect="1"/>
          </p:cNvGrpSpPr>
          <p:nvPr/>
        </p:nvGrpSpPr>
        <p:grpSpPr>
          <a:xfrm>
            <a:off x="3861395" y="2903815"/>
            <a:ext cx="640080" cy="489120"/>
            <a:chOff x="1201738" y="1511300"/>
            <a:chExt cx="168275" cy="128588"/>
          </a:xfrm>
          <a:solidFill>
            <a:schemeClr val="bg2">
              <a:lumMod val="50000"/>
            </a:schemeClr>
          </a:solidFill>
          <a:effectLst/>
        </p:grpSpPr>
        <p:sp>
          <p:nvSpPr>
            <p:cNvPr id="62" name="Freeform 159"/>
            <p:cNvSpPr>
              <a:spLocks/>
            </p:cNvSpPr>
            <p:nvPr/>
          </p:nvSpPr>
          <p:spPr bwMode="auto">
            <a:xfrm>
              <a:off x="1314450" y="1525588"/>
              <a:ext cx="55563" cy="106363"/>
            </a:xfrm>
            <a:custGeom>
              <a:avLst/>
              <a:gdLst/>
              <a:ahLst/>
              <a:cxnLst>
                <a:cxn ang="0">
                  <a:pos x="30" y="25"/>
                </a:cxn>
                <a:cxn ang="0">
                  <a:pos x="11" y="3"/>
                </a:cxn>
                <a:cxn ang="0">
                  <a:pos x="2" y="3"/>
                </a:cxn>
                <a:cxn ang="0">
                  <a:pos x="0" y="5"/>
                </a:cxn>
                <a:cxn ang="0">
                  <a:pos x="8" y="14"/>
                </a:cxn>
                <a:cxn ang="0">
                  <a:pos x="9" y="20"/>
                </a:cxn>
                <a:cxn ang="0">
                  <a:pos x="4" y="23"/>
                </a:cxn>
                <a:cxn ang="0">
                  <a:pos x="1" y="23"/>
                </a:cxn>
                <a:cxn ang="0">
                  <a:pos x="1" y="63"/>
                </a:cxn>
                <a:cxn ang="0">
                  <a:pos x="23" y="63"/>
                </a:cxn>
                <a:cxn ang="0">
                  <a:pos x="23" y="30"/>
                </a:cxn>
                <a:cxn ang="0">
                  <a:pos x="28" y="30"/>
                </a:cxn>
                <a:cxn ang="0">
                  <a:pos x="30" y="25"/>
                </a:cxn>
              </a:cxnLst>
              <a:rect l="0" t="0" r="r" b="b"/>
              <a:pathLst>
                <a:path w="33" h="63">
                  <a:moveTo>
                    <a:pt x="30" y="25"/>
                  </a:moveTo>
                  <a:cubicBezTo>
                    <a:pt x="11" y="3"/>
                    <a:pt x="11" y="3"/>
                    <a:pt x="11" y="3"/>
                  </a:cubicBezTo>
                  <a:cubicBezTo>
                    <a:pt x="8" y="0"/>
                    <a:pt x="5" y="0"/>
                    <a:pt x="2" y="3"/>
                  </a:cubicBezTo>
                  <a:cubicBezTo>
                    <a:pt x="0" y="5"/>
                    <a:pt x="0" y="5"/>
                    <a:pt x="0" y="5"/>
                  </a:cubicBezTo>
                  <a:cubicBezTo>
                    <a:pt x="8" y="14"/>
                    <a:pt x="8" y="14"/>
                    <a:pt x="8" y="14"/>
                  </a:cubicBezTo>
                  <a:cubicBezTo>
                    <a:pt x="10" y="17"/>
                    <a:pt x="10" y="19"/>
                    <a:pt x="9" y="20"/>
                  </a:cubicBezTo>
                  <a:cubicBezTo>
                    <a:pt x="9" y="21"/>
                    <a:pt x="8" y="23"/>
                    <a:pt x="4" y="23"/>
                  </a:cubicBezTo>
                  <a:cubicBezTo>
                    <a:pt x="1" y="23"/>
                    <a:pt x="1" y="23"/>
                    <a:pt x="1" y="23"/>
                  </a:cubicBezTo>
                  <a:cubicBezTo>
                    <a:pt x="1" y="63"/>
                    <a:pt x="1" y="63"/>
                    <a:pt x="1" y="63"/>
                  </a:cubicBezTo>
                  <a:cubicBezTo>
                    <a:pt x="23" y="63"/>
                    <a:pt x="23" y="63"/>
                    <a:pt x="23" y="63"/>
                  </a:cubicBezTo>
                  <a:cubicBezTo>
                    <a:pt x="23" y="30"/>
                    <a:pt x="23" y="30"/>
                    <a:pt x="23" y="30"/>
                  </a:cubicBezTo>
                  <a:cubicBezTo>
                    <a:pt x="28" y="30"/>
                    <a:pt x="28" y="30"/>
                    <a:pt x="28" y="30"/>
                  </a:cubicBezTo>
                  <a:cubicBezTo>
                    <a:pt x="31" y="30"/>
                    <a:pt x="33" y="28"/>
                    <a:pt x="30" y="25"/>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Freeform 160"/>
            <p:cNvSpPr>
              <a:spLocks/>
            </p:cNvSpPr>
            <p:nvPr/>
          </p:nvSpPr>
          <p:spPr bwMode="auto">
            <a:xfrm>
              <a:off x="1201738" y="1525588"/>
              <a:ext cx="55563" cy="106363"/>
            </a:xfrm>
            <a:custGeom>
              <a:avLst/>
              <a:gdLst/>
              <a:ahLst/>
              <a:cxnLst>
                <a:cxn ang="0">
                  <a:pos x="32" y="63"/>
                </a:cxn>
                <a:cxn ang="0">
                  <a:pos x="32" y="23"/>
                </a:cxn>
                <a:cxn ang="0">
                  <a:pos x="29" y="23"/>
                </a:cxn>
                <a:cxn ang="0">
                  <a:pos x="23" y="20"/>
                </a:cxn>
                <a:cxn ang="0">
                  <a:pos x="25" y="14"/>
                </a:cxn>
                <a:cxn ang="0">
                  <a:pos x="33" y="5"/>
                </a:cxn>
                <a:cxn ang="0">
                  <a:pos x="31" y="3"/>
                </a:cxn>
                <a:cxn ang="0">
                  <a:pos x="22" y="3"/>
                </a:cxn>
                <a:cxn ang="0">
                  <a:pos x="3" y="25"/>
                </a:cxn>
                <a:cxn ang="0">
                  <a:pos x="5" y="30"/>
                </a:cxn>
                <a:cxn ang="0">
                  <a:pos x="10" y="30"/>
                </a:cxn>
                <a:cxn ang="0">
                  <a:pos x="10" y="63"/>
                </a:cxn>
                <a:cxn ang="0">
                  <a:pos x="32" y="63"/>
                </a:cxn>
              </a:cxnLst>
              <a:rect l="0" t="0" r="r" b="b"/>
              <a:pathLst>
                <a:path w="33" h="63">
                  <a:moveTo>
                    <a:pt x="32" y="63"/>
                  </a:moveTo>
                  <a:cubicBezTo>
                    <a:pt x="32" y="23"/>
                    <a:pt x="32" y="23"/>
                    <a:pt x="32" y="23"/>
                  </a:cubicBezTo>
                  <a:cubicBezTo>
                    <a:pt x="29" y="23"/>
                    <a:pt x="29" y="23"/>
                    <a:pt x="29" y="23"/>
                  </a:cubicBezTo>
                  <a:cubicBezTo>
                    <a:pt x="25" y="23"/>
                    <a:pt x="24" y="21"/>
                    <a:pt x="23" y="20"/>
                  </a:cubicBezTo>
                  <a:cubicBezTo>
                    <a:pt x="23" y="19"/>
                    <a:pt x="23" y="17"/>
                    <a:pt x="25" y="14"/>
                  </a:cubicBezTo>
                  <a:cubicBezTo>
                    <a:pt x="33" y="5"/>
                    <a:pt x="33" y="5"/>
                    <a:pt x="33" y="5"/>
                  </a:cubicBezTo>
                  <a:cubicBezTo>
                    <a:pt x="31" y="3"/>
                    <a:pt x="31" y="3"/>
                    <a:pt x="31" y="3"/>
                  </a:cubicBezTo>
                  <a:cubicBezTo>
                    <a:pt x="28" y="0"/>
                    <a:pt x="25" y="0"/>
                    <a:pt x="22" y="3"/>
                  </a:cubicBezTo>
                  <a:cubicBezTo>
                    <a:pt x="3" y="25"/>
                    <a:pt x="3" y="25"/>
                    <a:pt x="3" y="25"/>
                  </a:cubicBezTo>
                  <a:cubicBezTo>
                    <a:pt x="0" y="28"/>
                    <a:pt x="1" y="30"/>
                    <a:pt x="5" y="30"/>
                  </a:cubicBezTo>
                  <a:cubicBezTo>
                    <a:pt x="10" y="30"/>
                    <a:pt x="10" y="30"/>
                    <a:pt x="10" y="30"/>
                  </a:cubicBezTo>
                  <a:cubicBezTo>
                    <a:pt x="10" y="63"/>
                    <a:pt x="10" y="63"/>
                    <a:pt x="10" y="63"/>
                  </a:cubicBezTo>
                  <a:lnTo>
                    <a:pt x="32" y="6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Freeform 161"/>
            <p:cNvSpPr>
              <a:spLocks/>
            </p:cNvSpPr>
            <p:nvPr/>
          </p:nvSpPr>
          <p:spPr bwMode="auto">
            <a:xfrm>
              <a:off x="1241425" y="1511300"/>
              <a:ext cx="88900" cy="128588"/>
            </a:xfrm>
            <a:custGeom>
              <a:avLst/>
              <a:gdLst/>
              <a:ahLst/>
              <a:cxnLst>
                <a:cxn ang="0">
                  <a:pos x="43" y="77"/>
                </a:cxn>
                <a:cxn ang="0">
                  <a:pos x="43" y="30"/>
                </a:cxn>
                <a:cxn ang="0">
                  <a:pos x="48" y="30"/>
                </a:cxn>
                <a:cxn ang="0">
                  <a:pos x="50" y="25"/>
                </a:cxn>
                <a:cxn ang="0">
                  <a:pos x="31" y="2"/>
                </a:cxn>
                <a:cxn ang="0">
                  <a:pos x="26" y="0"/>
                </a:cxn>
                <a:cxn ang="0">
                  <a:pos x="22" y="2"/>
                </a:cxn>
                <a:cxn ang="0">
                  <a:pos x="3" y="25"/>
                </a:cxn>
                <a:cxn ang="0">
                  <a:pos x="5" y="30"/>
                </a:cxn>
                <a:cxn ang="0">
                  <a:pos x="10" y="30"/>
                </a:cxn>
                <a:cxn ang="0">
                  <a:pos x="10" y="77"/>
                </a:cxn>
                <a:cxn ang="0">
                  <a:pos x="43" y="77"/>
                </a:cxn>
              </a:cxnLst>
              <a:rect l="0" t="0" r="r" b="b"/>
              <a:pathLst>
                <a:path w="53" h="77">
                  <a:moveTo>
                    <a:pt x="43" y="77"/>
                  </a:moveTo>
                  <a:cubicBezTo>
                    <a:pt x="43" y="30"/>
                    <a:pt x="43" y="30"/>
                    <a:pt x="43" y="30"/>
                  </a:cubicBezTo>
                  <a:cubicBezTo>
                    <a:pt x="48" y="30"/>
                    <a:pt x="48" y="30"/>
                    <a:pt x="48" y="30"/>
                  </a:cubicBezTo>
                  <a:cubicBezTo>
                    <a:pt x="52" y="30"/>
                    <a:pt x="53" y="27"/>
                    <a:pt x="50" y="25"/>
                  </a:cubicBezTo>
                  <a:cubicBezTo>
                    <a:pt x="31" y="2"/>
                    <a:pt x="31" y="2"/>
                    <a:pt x="31" y="2"/>
                  </a:cubicBezTo>
                  <a:cubicBezTo>
                    <a:pt x="30" y="1"/>
                    <a:pt x="28" y="0"/>
                    <a:pt x="26" y="0"/>
                  </a:cubicBezTo>
                  <a:cubicBezTo>
                    <a:pt x="25" y="0"/>
                    <a:pt x="23" y="1"/>
                    <a:pt x="22" y="2"/>
                  </a:cubicBezTo>
                  <a:cubicBezTo>
                    <a:pt x="3" y="25"/>
                    <a:pt x="3" y="25"/>
                    <a:pt x="3" y="25"/>
                  </a:cubicBezTo>
                  <a:cubicBezTo>
                    <a:pt x="0" y="27"/>
                    <a:pt x="1" y="30"/>
                    <a:pt x="5" y="30"/>
                  </a:cubicBezTo>
                  <a:cubicBezTo>
                    <a:pt x="10" y="30"/>
                    <a:pt x="10" y="30"/>
                    <a:pt x="10" y="30"/>
                  </a:cubicBezTo>
                  <a:cubicBezTo>
                    <a:pt x="10" y="77"/>
                    <a:pt x="10" y="77"/>
                    <a:pt x="10" y="77"/>
                  </a:cubicBezTo>
                  <a:lnTo>
                    <a:pt x="43" y="7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0" name="Freeform 172"/>
          <p:cNvSpPr>
            <a:spLocks noEditPoints="1"/>
          </p:cNvSpPr>
          <p:nvPr/>
        </p:nvSpPr>
        <p:spPr bwMode="auto">
          <a:xfrm>
            <a:off x="9623267" y="2877647"/>
            <a:ext cx="350568" cy="482031"/>
          </a:xfrm>
          <a:custGeom>
            <a:avLst/>
            <a:gdLst>
              <a:gd name="T0" fmla="*/ 67 w 88"/>
              <a:gd name="T1" fmla="*/ 53 h 121"/>
              <a:gd name="T2" fmla="*/ 21 w 88"/>
              <a:gd name="T3" fmla="*/ 53 h 121"/>
              <a:gd name="T4" fmla="*/ 21 w 88"/>
              <a:gd name="T5" fmla="*/ 37 h 121"/>
              <a:gd name="T6" fmla="*/ 44 w 88"/>
              <a:gd name="T7" fmla="*/ 14 h 121"/>
              <a:gd name="T8" fmla="*/ 67 w 88"/>
              <a:gd name="T9" fmla="*/ 37 h 121"/>
              <a:gd name="T10" fmla="*/ 67 w 88"/>
              <a:gd name="T11" fmla="*/ 53 h 121"/>
              <a:gd name="T12" fmla="*/ 52 w 88"/>
              <a:gd name="T13" fmla="*/ 89 h 121"/>
              <a:gd name="T14" fmla="*/ 52 w 88"/>
              <a:gd name="T15" fmla="*/ 103 h 121"/>
              <a:gd name="T16" fmla="*/ 46 w 88"/>
              <a:gd name="T17" fmla="*/ 110 h 121"/>
              <a:gd name="T18" fmla="*/ 39 w 88"/>
              <a:gd name="T19" fmla="*/ 103 h 121"/>
              <a:gd name="T20" fmla="*/ 39 w 88"/>
              <a:gd name="T21" fmla="*/ 89 h 121"/>
              <a:gd name="T22" fmla="*/ 35 w 88"/>
              <a:gd name="T23" fmla="*/ 80 h 121"/>
              <a:gd name="T24" fmla="*/ 46 w 88"/>
              <a:gd name="T25" fmla="*/ 70 h 121"/>
              <a:gd name="T26" fmla="*/ 56 w 88"/>
              <a:gd name="T27" fmla="*/ 80 h 121"/>
              <a:gd name="T28" fmla="*/ 52 w 88"/>
              <a:gd name="T29" fmla="*/ 89 h 121"/>
              <a:gd name="T30" fmla="*/ 81 w 88"/>
              <a:gd name="T31" fmla="*/ 53 h 121"/>
              <a:gd name="T32" fmla="*/ 81 w 88"/>
              <a:gd name="T33" fmla="*/ 37 h 121"/>
              <a:gd name="T34" fmla="*/ 44 w 88"/>
              <a:gd name="T35" fmla="*/ 0 h 121"/>
              <a:gd name="T36" fmla="*/ 7 w 88"/>
              <a:gd name="T37" fmla="*/ 37 h 121"/>
              <a:gd name="T38" fmla="*/ 7 w 88"/>
              <a:gd name="T39" fmla="*/ 53 h 121"/>
              <a:gd name="T40" fmla="*/ 0 w 88"/>
              <a:gd name="T41" fmla="*/ 53 h 121"/>
              <a:gd name="T42" fmla="*/ 0 w 88"/>
              <a:gd name="T43" fmla="*/ 121 h 121"/>
              <a:gd name="T44" fmla="*/ 88 w 88"/>
              <a:gd name="T45" fmla="*/ 121 h 121"/>
              <a:gd name="T46" fmla="*/ 88 w 88"/>
              <a:gd name="T47" fmla="*/ 53 h 121"/>
              <a:gd name="T48" fmla="*/ 81 w 88"/>
              <a:gd name="T49" fmla="*/ 5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121">
                <a:moveTo>
                  <a:pt x="67" y="53"/>
                </a:moveTo>
                <a:cubicBezTo>
                  <a:pt x="21" y="53"/>
                  <a:pt x="21" y="53"/>
                  <a:pt x="21" y="53"/>
                </a:cubicBezTo>
                <a:cubicBezTo>
                  <a:pt x="21" y="37"/>
                  <a:pt x="21" y="37"/>
                  <a:pt x="21" y="37"/>
                </a:cubicBezTo>
                <a:cubicBezTo>
                  <a:pt x="21" y="24"/>
                  <a:pt x="31" y="14"/>
                  <a:pt x="44" y="14"/>
                </a:cubicBezTo>
                <a:cubicBezTo>
                  <a:pt x="57" y="14"/>
                  <a:pt x="67" y="24"/>
                  <a:pt x="67" y="37"/>
                </a:cubicBezTo>
                <a:cubicBezTo>
                  <a:pt x="67" y="53"/>
                  <a:pt x="67" y="53"/>
                  <a:pt x="67" y="53"/>
                </a:cubicBezTo>
                <a:close/>
                <a:moveTo>
                  <a:pt x="52" y="89"/>
                </a:moveTo>
                <a:cubicBezTo>
                  <a:pt x="52" y="103"/>
                  <a:pt x="52" y="103"/>
                  <a:pt x="52" y="103"/>
                </a:cubicBezTo>
                <a:cubicBezTo>
                  <a:pt x="52" y="107"/>
                  <a:pt x="49" y="110"/>
                  <a:pt x="46" y="110"/>
                </a:cubicBezTo>
                <a:cubicBezTo>
                  <a:pt x="42" y="110"/>
                  <a:pt x="39" y="107"/>
                  <a:pt x="39" y="103"/>
                </a:cubicBezTo>
                <a:cubicBezTo>
                  <a:pt x="39" y="89"/>
                  <a:pt x="39" y="89"/>
                  <a:pt x="39" y="89"/>
                </a:cubicBezTo>
                <a:cubicBezTo>
                  <a:pt x="37" y="87"/>
                  <a:pt x="35" y="84"/>
                  <a:pt x="35" y="80"/>
                </a:cubicBezTo>
                <a:cubicBezTo>
                  <a:pt x="35" y="74"/>
                  <a:pt x="40" y="70"/>
                  <a:pt x="46" y="70"/>
                </a:cubicBezTo>
                <a:cubicBezTo>
                  <a:pt x="52" y="70"/>
                  <a:pt x="56" y="74"/>
                  <a:pt x="56" y="80"/>
                </a:cubicBezTo>
                <a:cubicBezTo>
                  <a:pt x="56" y="84"/>
                  <a:pt x="55" y="87"/>
                  <a:pt x="52" y="89"/>
                </a:cubicBezTo>
                <a:close/>
                <a:moveTo>
                  <a:pt x="81" y="53"/>
                </a:moveTo>
                <a:cubicBezTo>
                  <a:pt x="81" y="37"/>
                  <a:pt x="81" y="37"/>
                  <a:pt x="81" y="37"/>
                </a:cubicBezTo>
                <a:cubicBezTo>
                  <a:pt x="81" y="17"/>
                  <a:pt x="64" y="0"/>
                  <a:pt x="44" y="0"/>
                </a:cubicBezTo>
                <a:cubicBezTo>
                  <a:pt x="24" y="0"/>
                  <a:pt x="7" y="17"/>
                  <a:pt x="7" y="37"/>
                </a:cubicBezTo>
                <a:cubicBezTo>
                  <a:pt x="7" y="53"/>
                  <a:pt x="7" y="53"/>
                  <a:pt x="7" y="53"/>
                </a:cubicBezTo>
                <a:cubicBezTo>
                  <a:pt x="0" y="53"/>
                  <a:pt x="0" y="53"/>
                  <a:pt x="0" y="53"/>
                </a:cubicBezTo>
                <a:cubicBezTo>
                  <a:pt x="0" y="121"/>
                  <a:pt x="0" y="121"/>
                  <a:pt x="0" y="121"/>
                </a:cubicBezTo>
                <a:cubicBezTo>
                  <a:pt x="88" y="121"/>
                  <a:pt x="88" y="121"/>
                  <a:pt x="88" y="121"/>
                </a:cubicBezTo>
                <a:cubicBezTo>
                  <a:pt x="88" y="53"/>
                  <a:pt x="88" y="53"/>
                  <a:pt x="88" y="53"/>
                </a:cubicBezTo>
                <a:cubicBezTo>
                  <a:pt x="81" y="53"/>
                  <a:pt x="81" y="53"/>
                  <a:pt x="81" y="53"/>
                </a:cubicBezTo>
                <a:close/>
              </a:path>
            </a:pathLst>
          </a:custGeom>
          <a:solidFill>
            <a:schemeClr val="bg2">
              <a:lumMod val="50000"/>
            </a:schemeClr>
          </a:soli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71" name="Freeform 135"/>
          <p:cNvSpPr>
            <a:spLocks noEditPoints="1"/>
          </p:cNvSpPr>
          <p:nvPr/>
        </p:nvSpPr>
        <p:spPr bwMode="auto">
          <a:xfrm>
            <a:off x="2025523" y="2916577"/>
            <a:ext cx="527292" cy="493919"/>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2">
              <a:lumMod val="50000"/>
            </a:schemeClr>
          </a:solidFill>
          <a:ln w="9525">
            <a:noFill/>
            <a:round/>
            <a:headEnd/>
            <a:tailEnd/>
          </a:ln>
          <a:effectLst/>
        </p:spPr>
        <p:txBody>
          <a:bodyPr vert="horz" wrap="square" lIns="121920" tIns="60960" rIns="121920" bIns="60960" numCol="1" anchor="t" anchorCtr="0" compatLnSpc="1">
            <a:prstTxWarp prst="textNoShape">
              <a:avLst/>
            </a:prstTxWarp>
          </a:bodyPr>
          <a:lstStyle/>
          <a:p>
            <a:endParaRPr lang="en-US" sz="2400"/>
          </a:p>
        </p:txBody>
      </p:sp>
      <p:grpSp>
        <p:nvGrpSpPr>
          <p:cNvPr id="72" name="Group 71"/>
          <p:cNvGrpSpPr/>
          <p:nvPr/>
        </p:nvGrpSpPr>
        <p:grpSpPr>
          <a:xfrm>
            <a:off x="7669202" y="2891199"/>
            <a:ext cx="514352" cy="514352"/>
            <a:chOff x="3878263" y="2220913"/>
            <a:chExt cx="547687" cy="547687"/>
          </a:xfrm>
          <a:solidFill>
            <a:schemeClr val="bg2">
              <a:lumMod val="50000"/>
            </a:schemeClr>
          </a:solidFill>
          <a:effectLst/>
        </p:grpSpPr>
        <p:sp>
          <p:nvSpPr>
            <p:cNvPr id="73" name="Freeform 14"/>
            <p:cNvSpPr>
              <a:spLocks/>
            </p:cNvSpPr>
            <p:nvPr/>
          </p:nvSpPr>
          <p:spPr bwMode="auto">
            <a:xfrm>
              <a:off x="4035425" y="2376488"/>
              <a:ext cx="115887" cy="130175"/>
            </a:xfrm>
            <a:custGeom>
              <a:avLst/>
              <a:gdLst/>
              <a:ahLst/>
              <a:cxnLst>
                <a:cxn ang="0">
                  <a:pos x="73" y="63"/>
                </a:cxn>
                <a:cxn ang="0">
                  <a:pos x="53" y="82"/>
                </a:cxn>
                <a:cxn ang="0">
                  <a:pos x="0" y="18"/>
                </a:cxn>
                <a:cxn ang="0">
                  <a:pos x="1" y="0"/>
                </a:cxn>
                <a:cxn ang="0">
                  <a:pos x="21" y="0"/>
                </a:cxn>
                <a:cxn ang="0">
                  <a:pos x="73" y="63"/>
                </a:cxn>
              </a:cxnLst>
              <a:rect l="0" t="0" r="r" b="b"/>
              <a:pathLst>
                <a:path w="73" h="82">
                  <a:moveTo>
                    <a:pt x="73" y="63"/>
                  </a:moveTo>
                  <a:lnTo>
                    <a:pt x="53" y="82"/>
                  </a:lnTo>
                  <a:lnTo>
                    <a:pt x="0" y="18"/>
                  </a:lnTo>
                  <a:lnTo>
                    <a:pt x="1" y="0"/>
                  </a:lnTo>
                  <a:lnTo>
                    <a:pt x="21" y="0"/>
                  </a:lnTo>
                  <a:lnTo>
                    <a:pt x="73" y="6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15"/>
            <p:cNvSpPr>
              <a:spLocks/>
            </p:cNvSpPr>
            <p:nvPr/>
          </p:nvSpPr>
          <p:spPr bwMode="auto">
            <a:xfrm>
              <a:off x="4165600" y="2424113"/>
              <a:ext cx="149225" cy="87312"/>
            </a:xfrm>
            <a:custGeom>
              <a:avLst/>
              <a:gdLst/>
              <a:ahLst/>
              <a:cxnLst>
                <a:cxn ang="0">
                  <a:pos x="10" y="55"/>
                </a:cxn>
                <a:cxn ang="0">
                  <a:pos x="0" y="30"/>
                </a:cxn>
                <a:cxn ang="0">
                  <a:pos x="77" y="0"/>
                </a:cxn>
                <a:cxn ang="0">
                  <a:pos x="94" y="8"/>
                </a:cxn>
                <a:cxn ang="0">
                  <a:pos x="87" y="27"/>
                </a:cxn>
                <a:cxn ang="0">
                  <a:pos x="10" y="55"/>
                </a:cxn>
              </a:cxnLst>
              <a:rect l="0" t="0" r="r" b="b"/>
              <a:pathLst>
                <a:path w="94" h="55">
                  <a:moveTo>
                    <a:pt x="10" y="55"/>
                  </a:moveTo>
                  <a:lnTo>
                    <a:pt x="0" y="30"/>
                  </a:lnTo>
                  <a:lnTo>
                    <a:pt x="77" y="0"/>
                  </a:lnTo>
                  <a:lnTo>
                    <a:pt x="94" y="8"/>
                  </a:lnTo>
                  <a:lnTo>
                    <a:pt x="87" y="27"/>
                  </a:lnTo>
                  <a:lnTo>
                    <a:pt x="10" y="5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16"/>
            <p:cNvSpPr>
              <a:spLocks noEditPoints="1"/>
            </p:cNvSpPr>
            <p:nvPr/>
          </p:nvSpPr>
          <p:spPr bwMode="auto">
            <a:xfrm>
              <a:off x="3878263" y="2220913"/>
              <a:ext cx="547687" cy="547687"/>
            </a:xfrm>
            <a:custGeom>
              <a:avLst/>
              <a:gdLst/>
              <a:ahLst/>
              <a:cxnLst>
                <a:cxn ang="0">
                  <a:pos x="103" y="206"/>
                </a:cxn>
                <a:cxn ang="0">
                  <a:pos x="0" y="103"/>
                </a:cxn>
                <a:cxn ang="0">
                  <a:pos x="103" y="0"/>
                </a:cxn>
                <a:cxn ang="0">
                  <a:pos x="206" y="103"/>
                </a:cxn>
                <a:cxn ang="0">
                  <a:pos x="103" y="206"/>
                </a:cxn>
                <a:cxn ang="0">
                  <a:pos x="103" y="22"/>
                </a:cxn>
                <a:cxn ang="0">
                  <a:pos x="22" y="103"/>
                </a:cxn>
                <a:cxn ang="0">
                  <a:pos x="103" y="184"/>
                </a:cxn>
                <a:cxn ang="0">
                  <a:pos x="184" y="103"/>
                </a:cxn>
                <a:cxn ang="0">
                  <a:pos x="103" y="22"/>
                </a:cxn>
              </a:cxnLst>
              <a:rect l="0" t="0" r="r" b="b"/>
              <a:pathLst>
                <a:path w="206" h="206">
                  <a:moveTo>
                    <a:pt x="103" y="206"/>
                  </a:moveTo>
                  <a:cubicBezTo>
                    <a:pt x="46" y="206"/>
                    <a:pt x="0" y="160"/>
                    <a:pt x="0" y="103"/>
                  </a:cubicBezTo>
                  <a:cubicBezTo>
                    <a:pt x="0" y="46"/>
                    <a:pt x="46" y="0"/>
                    <a:pt x="103" y="0"/>
                  </a:cubicBezTo>
                  <a:cubicBezTo>
                    <a:pt x="160" y="0"/>
                    <a:pt x="206" y="46"/>
                    <a:pt x="206" y="103"/>
                  </a:cubicBezTo>
                  <a:cubicBezTo>
                    <a:pt x="206" y="160"/>
                    <a:pt x="160" y="206"/>
                    <a:pt x="103" y="206"/>
                  </a:cubicBezTo>
                  <a:close/>
                  <a:moveTo>
                    <a:pt x="103" y="22"/>
                  </a:moveTo>
                  <a:cubicBezTo>
                    <a:pt x="58" y="22"/>
                    <a:pt x="22" y="58"/>
                    <a:pt x="22" y="103"/>
                  </a:cubicBezTo>
                  <a:cubicBezTo>
                    <a:pt x="22" y="148"/>
                    <a:pt x="58" y="184"/>
                    <a:pt x="103" y="184"/>
                  </a:cubicBezTo>
                  <a:cubicBezTo>
                    <a:pt x="148" y="184"/>
                    <a:pt x="184" y="148"/>
                    <a:pt x="184" y="103"/>
                  </a:cubicBezTo>
                  <a:cubicBezTo>
                    <a:pt x="184" y="58"/>
                    <a:pt x="148" y="22"/>
                    <a:pt x="103" y="22"/>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7" name="Oval 17"/>
            <p:cNvSpPr>
              <a:spLocks noChangeArrowheads="1"/>
            </p:cNvSpPr>
            <p:nvPr/>
          </p:nvSpPr>
          <p:spPr bwMode="auto">
            <a:xfrm>
              <a:off x="4111625" y="2455863"/>
              <a:ext cx="79375" cy="79375"/>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0" name="Freeform 18"/>
            <p:cNvSpPr>
              <a:spLocks/>
            </p:cNvSpPr>
            <p:nvPr/>
          </p:nvSpPr>
          <p:spPr bwMode="auto">
            <a:xfrm>
              <a:off x="4135438" y="2654300"/>
              <a:ext cx="31750" cy="106362"/>
            </a:xfrm>
            <a:custGeom>
              <a:avLst/>
              <a:gdLst/>
              <a:ahLst/>
              <a:cxnLst>
                <a:cxn ang="0">
                  <a:pos x="12" y="34"/>
                </a:cxn>
                <a:cxn ang="0">
                  <a:pos x="6" y="40"/>
                </a:cxn>
                <a:cxn ang="0">
                  <a:pos x="0" y="34"/>
                </a:cxn>
                <a:cxn ang="0">
                  <a:pos x="0" y="6"/>
                </a:cxn>
                <a:cxn ang="0">
                  <a:pos x="6" y="0"/>
                </a:cxn>
                <a:cxn ang="0">
                  <a:pos x="12" y="6"/>
                </a:cxn>
                <a:cxn ang="0">
                  <a:pos x="12" y="34"/>
                </a:cxn>
              </a:cxnLst>
              <a:rect l="0" t="0" r="r" b="b"/>
              <a:pathLst>
                <a:path w="12" h="40">
                  <a:moveTo>
                    <a:pt x="12" y="34"/>
                  </a:moveTo>
                  <a:cubicBezTo>
                    <a:pt x="12" y="38"/>
                    <a:pt x="9" y="40"/>
                    <a:pt x="6" y="40"/>
                  </a:cubicBezTo>
                  <a:cubicBezTo>
                    <a:pt x="3" y="40"/>
                    <a:pt x="0" y="38"/>
                    <a:pt x="0" y="34"/>
                  </a:cubicBezTo>
                  <a:cubicBezTo>
                    <a:pt x="0" y="6"/>
                    <a:pt x="0" y="6"/>
                    <a:pt x="0" y="6"/>
                  </a:cubicBezTo>
                  <a:cubicBezTo>
                    <a:pt x="0" y="2"/>
                    <a:pt x="3" y="0"/>
                    <a:pt x="6" y="0"/>
                  </a:cubicBezTo>
                  <a:cubicBezTo>
                    <a:pt x="9" y="0"/>
                    <a:pt x="12" y="2"/>
                    <a:pt x="12" y="6"/>
                  </a:cubicBezTo>
                  <a:lnTo>
                    <a:pt x="12" y="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1" name="Freeform 19"/>
            <p:cNvSpPr>
              <a:spLocks/>
            </p:cNvSpPr>
            <p:nvPr/>
          </p:nvSpPr>
          <p:spPr bwMode="auto">
            <a:xfrm>
              <a:off x="4135438" y="2230438"/>
              <a:ext cx="31750" cy="107950"/>
            </a:xfrm>
            <a:custGeom>
              <a:avLst/>
              <a:gdLst/>
              <a:ahLst/>
              <a:cxnLst>
                <a:cxn ang="0">
                  <a:pos x="12" y="34"/>
                </a:cxn>
                <a:cxn ang="0">
                  <a:pos x="6" y="41"/>
                </a:cxn>
                <a:cxn ang="0">
                  <a:pos x="0" y="34"/>
                </a:cxn>
                <a:cxn ang="0">
                  <a:pos x="0" y="6"/>
                </a:cxn>
                <a:cxn ang="0">
                  <a:pos x="6" y="0"/>
                </a:cxn>
                <a:cxn ang="0">
                  <a:pos x="12" y="6"/>
                </a:cxn>
                <a:cxn ang="0">
                  <a:pos x="12" y="34"/>
                </a:cxn>
              </a:cxnLst>
              <a:rect l="0" t="0" r="r" b="b"/>
              <a:pathLst>
                <a:path w="12" h="41">
                  <a:moveTo>
                    <a:pt x="12" y="34"/>
                  </a:moveTo>
                  <a:cubicBezTo>
                    <a:pt x="12" y="38"/>
                    <a:pt x="9" y="41"/>
                    <a:pt x="6" y="41"/>
                  </a:cubicBezTo>
                  <a:cubicBezTo>
                    <a:pt x="3" y="41"/>
                    <a:pt x="0" y="38"/>
                    <a:pt x="0" y="34"/>
                  </a:cubicBezTo>
                  <a:cubicBezTo>
                    <a:pt x="0" y="6"/>
                    <a:pt x="0" y="6"/>
                    <a:pt x="0" y="6"/>
                  </a:cubicBezTo>
                  <a:cubicBezTo>
                    <a:pt x="0" y="3"/>
                    <a:pt x="3" y="0"/>
                    <a:pt x="6" y="0"/>
                  </a:cubicBezTo>
                  <a:cubicBezTo>
                    <a:pt x="9" y="0"/>
                    <a:pt x="12" y="3"/>
                    <a:pt x="12" y="6"/>
                  </a:cubicBezTo>
                  <a:lnTo>
                    <a:pt x="12" y="3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4" name="Freeform 20"/>
            <p:cNvSpPr>
              <a:spLocks/>
            </p:cNvSpPr>
            <p:nvPr/>
          </p:nvSpPr>
          <p:spPr bwMode="auto">
            <a:xfrm>
              <a:off x="4308475" y="2479675"/>
              <a:ext cx="109537" cy="31750"/>
            </a:xfrm>
            <a:custGeom>
              <a:avLst/>
              <a:gdLst/>
              <a:ahLst/>
              <a:cxnLst>
                <a:cxn ang="0">
                  <a:pos x="35" y="0"/>
                </a:cxn>
                <a:cxn ang="0">
                  <a:pos x="41" y="6"/>
                </a:cxn>
                <a:cxn ang="0">
                  <a:pos x="35" y="12"/>
                </a:cxn>
                <a:cxn ang="0">
                  <a:pos x="7" y="12"/>
                </a:cxn>
                <a:cxn ang="0">
                  <a:pos x="0" y="6"/>
                </a:cxn>
                <a:cxn ang="0">
                  <a:pos x="7" y="0"/>
                </a:cxn>
                <a:cxn ang="0">
                  <a:pos x="35" y="0"/>
                </a:cxn>
              </a:cxnLst>
              <a:rect l="0" t="0" r="r" b="b"/>
              <a:pathLst>
                <a:path w="41" h="12">
                  <a:moveTo>
                    <a:pt x="35" y="0"/>
                  </a:moveTo>
                  <a:cubicBezTo>
                    <a:pt x="39" y="0"/>
                    <a:pt x="41" y="3"/>
                    <a:pt x="41" y="6"/>
                  </a:cubicBezTo>
                  <a:cubicBezTo>
                    <a:pt x="41" y="10"/>
                    <a:pt x="39" y="12"/>
                    <a:pt x="35" y="12"/>
                  </a:cubicBezTo>
                  <a:cubicBezTo>
                    <a:pt x="7" y="12"/>
                    <a:pt x="7" y="12"/>
                    <a:pt x="7" y="12"/>
                  </a:cubicBezTo>
                  <a:cubicBezTo>
                    <a:pt x="3" y="12"/>
                    <a:pt x="0" y="10"/>
                    <a:pt x="0" y="6"/>
                  </a:cubicBezTo>
                  <a:cubicBezTo>
                    <a:pt x="0" y="3"/>
                    <a:pt x="3" y="0"/>
                    <a:pt x="7" y="0"/>
                  </a:cubicBezTo>
                  <a:lnTo>
                    <a:pt x="35"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5" name="Freeform 21"/>
            <p:cNvSpPr>
              <a:spLocks/>
            </p:cNvSpPr>
            <p:nvPr/>
          </p:nvSpPr>
          <p:spPr bwMode="auto">
            <a:xfrm>
              <a:off x="3886200" y="2479675"/>
              <a:ext cx="107950" cy="31750"/>
            </a:xfrm>
            <a:custGeom>
              <a:avLst/>
              <a:gdLst/>
              <a:ahLst/>
              <a:cxnLst>
                <a:cxn ang="0">
                  <a:pos x="34" y="0"/>
                </a:cxn>
                <a:cxn ang="0">
                  <a:pos x="41" y="6"/>
                </a:cxn>
                <a:cxn ang="0">
                  <a:pos x="34" y="12"/>
                </a:cxn>
                <a:cxn ang="0">
                  <a:pos x="6" y="12"/>
                </a:cxn>
                <a:cxn ang="0">
                  <a:pos x="0" y="6"/>
                </a:cxn>
                <a:cxn ang="0">
                  <a:pos x="6" y="0"/>
                </a:cxn>
                <a:cxn ang="0">
                  <a:pos x="34" y="0"/>
                </a:cxn>
              </a:cxnLst>
              <a:rect l="0" t="0" r="r" b="b"/>
              <a:pathLst>
                <a:path w="41" h="12">
                  <a:moveTo>
                    <a:pt x="34" y="0"/>
                  </a:moveTo>
                  <a:cubicBezTo>
                    <a:pt x="38" y="0"/>
                    <a:pt x="41" y="3"/>
                    <a:pt x="41" y="6"/>
                  </a:cubicBezTo>
                  <a:cubicBezTo>
                    <a:pt x="41" y="10"/>
                    <a:pt x="38" y="12"/>
                    <a:pt x="34" y="12"/>
                  </a:cubicBezTo>
                  <a:cubicBezTo>
                    <a:pt x="6" y="12"/>
                    <a:pt x="6" y="12"/>
                    <a:pt x="6" y="12"/>
                  </a:cubicBezTo>
                  <a:cubicBezTo>
                    <a:pt x="2" y="12"/>
                    <a:pt x="0" y="10"/>
                    <a:pt x="0" y="6"/>
                  </a:cubicBezTo>
                  <a:cubicBezTo>
                    <a:pt x="0" y="3"/>
                    <a:pt x="2" y="0"/>
                    <a:pt x="6" y="0"/>
                  </a:cubicBezTo>
                  <a:lnTo>
                    <a:pt x="3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86" name="Group 85"/>
          <p:cNvGrpSpPr/>
          <p:nvPr/>
        </p:nvGrpSpPr>
        <p:grpSpPr>
          <a:xfrm>
            <a:off x="5843294" y="2871420"/>
            <a:ext cx="423259" cy="521515"/>
            <a:chOff x="4598988" y="3263900"/>
            <a:chExt cx="444500" cy="547688"/>
          </a:xfrm>
          <a:solidFill>
            <a:schemeClr val="bg2">
              <a:lumMod val="50000"/>
            </a:schemeClr>
          </a:solidFill>
          <a:effectLst/>
        </p:grpSpPr>
        <p:sp>
          <p:nvSpPr>
            <p:cNvPr id="88" name="Freeform 9"/>
            <p:cNvSpPr>
              <a:spLocks/>
            </p:cNvSpPr>
            <p:nvPr/>
          </p:nvSpPr>
          <p:spPr bwMode="auto">
            <a:xfrm>
              <a:off x="4598988" y="3465513"/>
              <a:ext cx="444500" cy="263525"/>
            </a:xfrm>
            <a:custGeom>
              <a:avLst/>
              <a:gdLst/>
              <a:ahLst/>
              <a:cxnLst>
                <a:cxn ang="0">
                  <a:pos x="83" y="99"/>
                </a:cxn>
                <a:cxn ang="0">
                  <a:pos x="0" y="11"/>
                </a:cxn>
                <a:cxn ang="0">
                  <a:pos x="11" y="0"/>
                </a:cxn>
                <a:cxn ang="0">
                  <a:pos x="22" y="11"/>
                </a:cxn>
                <a:cxn ang="0">
                  <a:pos x="83" y="76"/>
                </a:cxn>
                <a:cxn ang="0">
                  <a:pos x="145" y="11"/>
                </a:cxn>
                <a:cxn ang="0">
                  <a:pos x="156" y="0"/>
                </a:cxn>
                <a:cxn ang="0">
                  <a:pos x="167" y="11"/>
                </a:cxn>
                <a:cxn ang="0">
                  <a:pos x="83" y="99"/>
                </a:cxn>
              </a:cxnLst>
              <a:rect l="0" t="0" r="r" b="b"/>
              <a:pathLst>
                <a:path w="167" h="99">
                  <a:moveTo>
                    <a:pt x="83" y="99"/>
                  </a:moveTo>
                  <a:cubicBezTo>
                    <a:pt x="37" y="99"/>
                    <a:pt x="0" y="59"/>
                    <a:pt x="0" y="11"/>
                  </a:cubicBezTo>
                  <a:cubicBezTo>
                    <a:pt x="0" y="5"/>
                    <a:pt x="5" y="0"/>
                    <a:pt x="11" y="0"/>
                  </a:cubicBezTo>
                  <a:cubicBezTo>
                    <a:pt x="17" y="0"/>
                    <a:pt x="22" y="5"/>
                    <a:pt x="22" y="11"/>
                  </a:cubicBezTo>
                  <a:cubicBezTo>
                    <a:pt x="22" y="47"/>
                    <a:pt x="49" y="76"/>
                    <a:pt x="83" y="76"/>
                  </a:cubicBezTo>
                  <a:cubicBezTo>
                    <a:pt x="117" y="76"/>
                    <a:pt x="145" y="47"/>
                    <a:pt x="145" y="11"/>
                  </a:cubicBezTo>
                  <a:cubicBezTo>
                    <a:pt x="145" y="5"/>
                    <a:pt x="150" y="0"/>
                    <a:pt x="156" y="0"/>
                  </a:cubicBezTo>
                  <a:cubicBezTo>
                    <a:pt x="162" y="0"/>
                    <a:pt x="167" y="5"/>
                    <a:pt x="167" y="11"/>
                  </a:cubicBezTo>
                  <a:cubicBezTo>
                    <a:pt x="167" y="59"/>
                    <a:pt x="130" y="99"/>
                    <a:pt x="83" y="99"/>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9" name="Freeform 10"/>
            <p:cNvSpPr>
              <a:spLocks/>
            </p:cNvSpPr>
            <p:nvPr/>
          </p:nvSpPr>
          <p:spPr bwMode="auto">
            <a:xfrm>
              <a:off x="4724400" y="3263900"/>
              <a:ext cx="193675" cy="374650"/>
            </a:xfrm>
            <a:custGeom>
              <a:avLst/>
              <a:gdLst/>
              <a:ahLst/>
              <a:cxnLst>
                <a:cxn ang="0">
                  <a:pos x="57" y="95"/>
                </a:cxn>
                <a:cxn ang="0">
                  <a:pos x="57" y="75"/>
                </a:cxn>
                <a:cxn ang="0">
                  <a:pos x="73" y="75"/>
                </a:cxn>
                <a:cxn ang="0">
                  <a:pos x="73" y="62"/>
                </a:cxn>
                <a:cxn ang="0">
                  <a:pos x="57" y="62"/>
                </a:cxn>
                <a:cxn ang="0">
                  <a:pos x="57" y="42"/>
                </a:cxn>
                <a:cxn ang="0">
                  <a:pos x="73" y="42"/>
                </a:cxn>
                <a:cxn ang="0">
                  <a:pos x="73" y="36"/>
                </a:cxn>
                <a:cxn ang="0">
                  <a:pos x="36" y="0"/>
                </a:cxn>
                <a:cxn ang="0">
                  <a:pos x="0" y="36"/>
                </a:cxn>
                <a:cxn ang="0">
                  <a:pos x="0" y="42"/>
                </a:cxn>
                <a:cxn ang="0">
                  <a:pos x="15" y="42"/>
                </a:cxn>
                <a:cxn ang="0">
                  <a:pos x="15" y="62"/>
                </a:cxn>
                <a:cxn ang="0">
                  <a:pos x="0" y="62"/>
                </a:cxn>
                <a:cxn ang="0">
                  <a:pos x="0" y="75"/>
                </a:cxn>
                <a:cxn ang="0">
                  <a:pos x="15" y="75"/>
                </a:cxn>
                <a:cxn ang="0">
                  <a:pos x="15" y="95"/>
                </a:cxn>
                <a:cxn ang="0">
                  <a:pos x="0" y="95"/>
                </a:cxn>
                <a:cxn ang="0">
                  <a:pos x="0" y="104"/>
                </a:cxn>
                <a:cxn ang="0">
                  <a:pos x="36" y="141"/>
                </a:cxn>
                <a:cxn ang="0">
                  <a:pos x="73" y="104"/>
                </a:cxn>
                <a:cxn ang="0">
                  <a:pos x="73" y="95"/>
                </a:cxn>
                <a:cxn ang="0">
                  <a:pos x="57" y="95"/>
                </a:cxn>
              </a:cxnLst>
              <a:rect l="0" t="0" r="r" b="b"/>
              <a:pathLst>
                <a:path w="73" h="141">
                  <a:moveTo>
                    <a:pt x="57" y="95"/>
                  </a:moveTo>
                  <a:cubicBezTo>
                    <a:pt x="57" y="75"/>
                    <a:pt x="57" y="75"/>
                    <a:pt x="57" y="75"/>
                  </a:cubicBezTo>
                  <a:cubicBezTo>
                    <a:pt x="73" y="75"/>
                    <a:pt x="73" y="75"/>
                    <a:pt x="73" y="75"/>
                  </a:cubicBezTo>
                  <a:cubicBezTo>
                    <a:pt x="73" y="62"/>
                    <a:pt x="73" y="62"/>
                    <a:pt x="73" y="62"/>
                  </a:cubicBezTo>
                  <a:cubicBezTo>
                    <a:pt x="57" y="62"/>
                    <a:pt x="57" y="62"/>
                    <a:pt x="57" y="62"/>
                  </a:cubicBezTo>
                  <a:cubicBezTo>
                    <a:pt x="57" y="42"/>
                    <a:pt x="57" y="42"/>
                    <a:pt x="57" y="42"/>
                  </a:cubicBezTo>
                  <a:cubicBezTo>
                    <a:pt x="73" y="42"/>
                    <a:pt x="73" y="42"/>
                    <a:pt x="73" y="42"/>
                  </a:cubicBezTo>
                  <a:cubicBezTo>
                    <a:pt x="73" y="36"/>
                    <a:pt x="73" y="36"/>
                    <a:pt x="73" y="36"/>
                  </a:cubicBezTo>
                  <a:cubicBezTo>
                    <a:pt x="73" y="16"/>
                    <a:pt x="57" y="0"/>
                    <a:pt x="36" y="0"/>
                  </a:cubicBezTo>
                  <a:cubicBezTo>
                    <a:pt x="16" y="0"/>
                    <a:pt x="0" y="16"/>
                    <a:pt x="0" y="36"/>
                  </a:cubicBezTo>
                  <a:cubicBezTo>
                    <a:pt x="0" y="42"/>
                    <a:pt x="0" y="42"/>
                    <a:pt x="0" y="42"/>
                  </a:cubicBezTo>
                  <a:cubicBezTo>
                    <a:pt x="15" y="42"/>
                    <a:pt x="15" y="42"/>
                    <a:pt x="15" y="42"/>
                  </a:cubicBezTo>
                  <a:cubicBezTo>
                    <a:pt x="15" y="62"/>
                    <a:pt x="15" y="62"/>
                    <a:pt x="15" y="62"/>
                  </a:cubicBezTo>
                  <a:cubicBezTo>
                    <a:pt x="0" y="62"/>
                    <a:pt x="0" y="62"/>
                    <a:pt x="0" y="62"/>
                  </a:cubicBezTo>
                  <a:cubicBezTo>
                    <a:pt x="0" y="75"/>
                    <a:pt x="0" y="75"/>
                    <a:pt x="0" y="75"/>
                  </a:cubicBezTo>
                  <a:cubicBezTo>
                    <a:pt x="15" y="75"/>
                    <a:pt x="15" y="75"/>
                    <a:pt x="15" y="75"/>
                  </a:cubicBezTo>
                  <a:cubicBezTo>
                    <a:pt x="15" y="95"/>
                    <a:pt x="15" y="95"/>
                    <a:pt x="15" y="95"/>
                  </a:cubicBezTo>
                  <a:cubicBezTo>
                    <a:pt x="0" y="95"/>
                    <a:pt x="0" y="95"/>
                    <a:pt x="0" y="95"/>
                  </a:cubicBezTo>
                  <a:cubicBezTo>
                    <a:pt x="0" y="104"/>
                    <a:pt x="0" y="104"/>
                    <a:pt x="0" y="104"/>
                  </a:cubicBezTo>
                  <a:cubicBezTo>
                    <a:pt x="0" y="125"/>
                    <a:pt x="16" y="141"/>
                    <a:pt x="36" y="141"/>
                  </a:cubicBezTo>
                  <a:cubicBezTo>
                    <a:pt x="57" y="141"/>
                    <a:pt x="73" y="125"/>
                    <a:pt x="73" y="104"/>
                  </a:cubicBezTo>
                  <a:cubicBezTo>
                    <a:pt x="73" y="95"/>
                    <a:pt x="73" y="95"/>
                    <a:pt x="73" y="95"/>
                  </a:cubicBezTo>
                  <a:lnTo>
                    <a:pt x="57" y="9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91" name="Rectangle 11"/>
            <p:cNvSpPr>
              <a:spLocks noChangeArrowheads="1"/>
            </p:cNvSpPr>
            <p:nvPr/>
          </p:nvSpPr>
          <p:spPr bwMode="auto">
            <a:xfrm>
              <a:off x="4783138" y="3705225"/>
              <a:ext cx="76200" cy="71437"/>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92" name="Rectangle 12"/>
            <p:cNvSpPr>
              <a:spLocks noChangeArrowheads="1"/>
            </p:cNvSpPr>
            <p:nvPr/>
          </p:nvSpPr>
          <p:spPr bwMode="auto">
            <a:xfrm>
              <a:off x="4684713" y="3757613"/>
              <a:ext cx="271462" cy="539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grpSp>
      <p:grpSp>
        <p:nvGrpSpPr>
          <p:cNvPr id="93" name="Group 92"/>
          <p:cNvGrpSpPr/>
          <p:nvPr/>
        </p:nvGrpSpPr>
        <p:grpSpPr>
          <a:xfrm>
            <a:off x="3341511" y="258228"/>
            <a:ext cx="5508978" cy="954108"/>
            <a:chOff x="3341511" y="258228"/>
            <a:chExt cx="5508978" cy="954108"/>
          </a:xfrm>
        </p:grpSpPr>
        <p:sp>
          <p:nvSpPr>
            <p:cNvPr id="95" name="TextBox 94"/>
            <p:cNvSpPr txBox="1"/>
            <p:nvPr/>
          </p:nvSpPr>
          <p:spPr>
            <a:xfrm>
              <a:off x="3341511" y="258228"/>
              <a:ext cx="5508978" cy="769441"/>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p:txBody>
        </p:sp>
        <p:sp>
          <p:nvSpPr>
            <p:cNvPr id="96" name="TextBox 95"/>
            <p:cNvSpPr txBox="1"/>
            <p:nvPr/>
          </p:nvSpPr>
          <p:spPr>
            <a:xfrm>
              <a:off x="4030132" y="843004"/>
              <a:ext cx="4143023" cy="369332"/>
            </a:xfrm>
            <a:prstGeom prst="rect">
              <a:avLst/>
            </a:prstGeom>
            <a:noFill/>
          </p:spPr>
          <p:txBody>
            <a:bodyPr wrap="square" rtlCol="0">
              <a:spAutoFit/>
            </a:bodyPr>
            <a:lstStyle/>
            <a:p>
              <a:pPr algn="ctr"/>
              <a:r>
                <a:rPr lang="en-US" dirty="0">
                  <a:solidFill>
                    <a:srgbClr val="4C4F54"/>
                  </a:solidFill>
                  <a:latin typeface="Candara" panose="020E0502030303020204" pitchFamily="34" charset="0"/>
                </a:rPr>
                <a:t>Your Subtitle</a:t>
              </a:r>
            </a:p>
          </p:txBody>
        </p:sp>
      </p:grpSp>
    </p:spTree>
    <p:extLst>
      <p:ext uri="{BB962C8B-B14F-4D97-AF65-F5344CB8AC3E}">
        <p14:creationId xmlns:p14="http://schemas.microsoft.com/office/powerpoint/2010/main" val="24012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left)">
                                      <p:cBhvr>
                                        <p:cTn id="7" dur="750"/>
                                        <p:tgtEl>
                                          <p:spTgt spid="93"/>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left)">
                                      <p:cBhvr>
                                        <p:cTn id="36" dur="500"/>
                                        <p:tgtEl>
                                          <p:spTgt spid="5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childTnLst>
                          </p:cTn>
                        </p:par>
                        <p:par>
                          <p:cTn id="40" fill="hold">
                            <p:stCondLst>
                              <p:cond delay="1750"/>
                            </p:stCondLst>
                            <p:childTnLst>
                              <p:par>
                                <p:cTn id="41" presetID="53" presetClass="entr" presetSubtype="16" fill="hold" grpId="0"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childTnLst>
                          </p:cTn>
                        </p:par>
                        <p:par>
                          <p:cTn id="46" fill="hold">
                            <p:stCondLst>
                              <p:cond delay="2250"/>
                            </p:stCondLst>
                            <p:childTnLst>
                              <p:par>
                                <p:cTn id="47" presetID="53" presetClass="entr" presetSubtype="16" fill="hold" grpId="0" nodeType="after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p:cTn id="49" dur="500" fill="hold"/>
                                        <p:tgtEl>
                                          <p:spTgt spid="71"/>
                                        </p:tgtEl>
                                        <p:attrNameLst>
                                          <p:attrName>ppt_w</p:attrName>
                                        </p:attrNameLst>
                                      </p:cBhvr>
                                      <p:tavLst>
                                        <p:tav tm="0">
                                          <p:val>
                                            <p:fltVal val="0"/>
                                          </p:val>
                                        </p:tav>
                                        <p:tav tm="100000">
                                          <p:val>
                                            <p:strVal val="#ppt_w"/>
                                          </p:val>
                                        </p:tav>
                                      </p:tavLst>
                                    </p:anim>
                                    <p:anim calcmode="lin" valueType="num">
                                      <p:cBhvr>
                                        <p:cTn id="50" dur="500" fill="hold"/>
                                        <p:tgtEl>
                                          <p:spTgt spid="71"/>
                                        </p:tgtEl>
                                        <p:attrNameLst>
                                          <p:attrName>ppt_h</p:attrName>
                                        </p:attrNameLst>
                                      </p:cBhvr>
                                      <p:tavLst>
                                        <p:tav tm="0">
                                          <p:val>
                                            <p:fltVal val="0"/>
                                          </p:val>
                                        </p:tav>
                                        <p:tav tm="100000">
                                          <p:val>
                                            <p:strVal val="#ppt_h"/>
                                          </p:val>
                                        </p:tav>
                                      </p:tavLst>
                                    </p:anim>
                                    <p:animEffect transition="in" filter="fade">
                                      <p:cBhvr>
                                        <p:cTn id="51" dur="500"/>
                                        <p:tgtEl>
                                          <p:spTgt spid="71"/>
                                        </p:tgtEl>
                                      </p:cBhvr>
                                    </p:animEffect>
                                  </p:childTnLst>
                                </p:cTn>
                              </p:par>
                            </p:childTnLst>
                          </p:cTn>
                        </p:par>
                        <p:par>
                          <p:cTn id="52" fill="hold">
                            <p:stCondLst>
                              <p:cond delay="2750"/>
                            </p:stCondLst>
                            <p:childTnLst>
                              <p:par>
                                <p:cTn id="53" presetID="2" presetClass="entr" presetSubtype="2"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1+#ppt_w/2"/>
                                          </p:val>
                                        </p:tav>
                                        <p:tav tm="100000">
                                          <p:val>
                                            <p:strVal val="#ppt_x"/>
                                          </p:val>
                                        </p:tav>
                                      </p:tavLst>
                                    </p:anim>
                                    <p:anim calcmode="lin" valueType="num">
                                      <p:cBhvr additive="base">
                                        <p:cTn id="56" dur="500" fill="hold"/>
                                        <p:tgtEl>
                                          <p:spTgt spid="47"/>
                                        </p:tgtEl>
                                        <p:attrNameLst>
                                          <p:attrName>ppt_y</p:attrName>
                                        </p:attrNameLst>
                                      </p:cBhvr>
                                      <p:tavLst>
                                        <p:tav tm="0">
                                          <p:val>
                                            <p:strVal val="#ppt_y"/>
                                          </p:val>
                                        </p:tav>
                                        <p:tav tm="100000">
                                          <p:val>
                                            <p:strVal val="#ppt_y"/>
                                          </p:val>
                                        </p:tav>
                                      </p:tavLst>
                                    </p:anim>
                                  </p:childTnLst>
                                </p:cTn>
                              </p:par>
                            </p:childTnLst>
                          </p:cTn>
                        </p:par>
                        <p:par>
                          <p:cTn id="57" fill="hold">
                            <p:stCondLst>
                              <p:cond delay="3250"/>
                            </p:stCondLst>
                            <p:childTnLst>
                              <p:par>
                                <p:cTn id="58" presetID="53" presetClass="entr" presetSubtype="16"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p:cTn id="60" dur="500" fill="hold"/>
                                        <p:tgtEl>
                                          <p:spTgt spid="64"/>
                                        </p:tgtEl>
                                        <p:attrNameLst>
                                          <p:attrName>ppt_w</p:attrName>
                                        </p:attrNameLst>
                                      </p:cBhvr>
                                      <p:tavLst>
                                        <p:tav tm="0">
                                          <p:val>
                                            <p:fltVal val="0"/>
                                          </p:val>
                                        </p:tav>
                                        <p:tav tm="100000">
                                          <p:val>
                                            <p:strVal val="#ppt_w"/>
                                          </p:val>
                                        </p:tav>
                                      </p:tavLst>
                                    </p:anim>
                                    <p:anim calcmode="lin" valueType="num">
                                      <p:cBhvr>
                                        <p:cTn id="61" dur="500" fill="hold"/>
                                        <p:tgtEl>
                                          <p:spTgt spid="64"/>
                                        </p:tgtEl>
                                        <p:attrNameLst>
                                          <p:attrName>ppt_h</p:attrName>
                                        </p:attrNameLst>
                                      </p:cBhvr>
                                      <p:tavLst>
                                        <p:tav tm="0">
                                          <p:val>
                                            <p:fltVal val="0"/>
                                          </p:val>
                                        </p:tav>
                                        <p:tav tm="100000">
                                          <p:val>
                                            <p:strVal val="#ppt_h"/>
                                          </p:val>
                                        </p:tav>
                                      </p:tavLst>
                                    </p:anim>
                                    <p:animEffect transition="in" filter="fade">
                                      <p:cBhvr>
                                        <p:cTn id="62" dur="500"/>
                                        <p:tgtEl>
                                          <p:spTgt spid="64"/>
                                        </p:tgtEl>
                                      </p:cBhvr>
                                    </p:animEffect>
                                  </p:childTnLst>
                                </p:cTn>
                              </p:par>
                            </p:childTnLst>
                          </p:cTn>
                        </p:par>
                        <p:par>
                          <p:cTn id="63" fill="hold">
                            <p:stCondLst>
                              <p:cond delay="3750"/>
                            </p:stCondLst>
                            <p:childTnLst>
                              <p:par>
                                <p:cTn id="64" presetID="53" presetClass="entr" presetSubtype="16" fill="hold" nodeType="afterEffect">
                                  <p:stCondLst>
                                    <p:cond delay="0"/>
                                  </p:stCondLst>
                                  <p:childTnLst>
                                    <p:set>
                                      <p:cBhvr>
                                        <p:cTn id="65" dur="1" fill="hold">
                                          <p:stCondLst>
                                            <p:cond delay="0"/>
                                          </p:stCondLst>
                                        </p:cTn>
                                        <p:tgtEl>
                                          <p:spTgt spid="61"/>
                                        </p:tgtEl>
                                        <p:attrNameLst>
                                          <p:attrName>style.visibility</p:attrName>
                                        </p:attrNameLst>
                                      </p:cBhvr>
                                      <p:to>
                                        <p:strVal val="visible"/>
                                      </p:to>
                                    </p:set>
                                    <p:anim calcmode="lin" valueType="num">
                                      <p:cBhvr>
                                        <p:cTn id="66" dur="500" fill="hold"/>
                                        <p:tgtEl>
                                          <p:spTgt spid="61"/>
                                        </p:tgtEl>
                                        <p:attrNameLst>
                                          <p:attrName>ppt_w</p:attrName>
                                        </p:attrNameLst>
                                      </p:cBhvr>
                                      <p:tavLst>
                                        <p:tav tm="0">
                                          <p:val>
                                            <p:fltVal val="0"/>
                                          </p:val>
                                        </p:tav>
                                        <p:tav tm="100000">
                                          <p:val>
                                            <p:strVal val="#ppt_w"/>
                                          </p:val>
                                        </p:tav>
                                      </p:tavLst>
                                    </p:anim>
                                    <p:anim calcmode="lin" valueType="num">
                                      <p:cBhvr>
                                        <p:cTn id="67" dur="500" fill="hold"/>
                                        <p:tgtEl>
                                          <p:spTgt spid="61"/>
                                        </p:tgtEl>
                                        <p:attrNameLst>
                                          <p:attrName>ppt_h</p:attrName>
                                        </p:attrNameLst>
                                      </p:cBhvr>
                                      <p:tavLst>
                                        <p:tav tm="0">
                                          <p:val>
                                            <p:fltVal val="0"/>
                                          </p:val>
                                        </p:tav>
                                        <p:tav tm="100000">
                                          <p:val>
                                            <p:strVal val="#ppt_h"/>
                                          </p:val>
                                        </p:tav>
                                      </p:tavLst>
                                    </p:anim>
                                    <p:animEffect transition="in" filter="fade">
                                      <p:cBhvr>
                                        <p:cTn id="68" dur="500"/>
                                        <p:tgtEl>
                                          <p:spTgt spid="61"/>
                                        </p:tgtEl>
                                      </p:cBhvr>
                                    </p:animEffect>
                                  </p:childTnLst>
                                </p:cTn>
                              </p:par>
                            </p:childTnLst>
                          </p:cTn>
                        </p:par>
                        <p:par>
                          <p:cTn id="69" fill="hold">
                            <p:stCondLst>
                              <p:cond delay="4250"/>
                            </p:stCondLst>
                            <p:childTnLst>
                              <p:par>
                                <p:cTn id="70" presetID="2" presetClass="entr" presetSubtype="2" fill="hold" grpId="0" nodeType="afterEffect">
                                  <p:stCondLst>
                                    <p:cond delay="0"/>
                                  </p:stCondLst>
                                  <p:childTnLst>
                                    <p:set>
                                      <p:cBhvr>
                                        <p:cTn id="71" dur="1" fill="hold">
                                          <p:stCondLst>
                                            <p:cond delay="0"/>
                                          </p:stCondLst>
                                        </p:cTn>
                                        <p:tgtEl>
                                          <p:spTgt spid="57"/>
                                        </p:tgtEl>
                                        <p:attrNameLst>
                                          <p:attrName>style.visibility</p:attrName>
                                        </p:attrNameLst>
                                      </p:cBhvr>
                                      <p:to>
                                        <p:strVal val="visible"/>
                                      </p:to>
                                    </p:set>
                                    <p:anim calcmode="lin" valueType="num">
                                      <p:cBhvr additive="base">
                                        <p:cTn id="72" dur="500" fill="hold"/>
                                        <p:tgtEl>
                                          <p:spTgt spid="57"/>
                                        </p:tgtEl>
                                        <p:attrNameLst>
                                          <p:attrName>ppt_x</p:attrName>
                                        </p:attrNameLst>
                                      </p:cBhvr>
                                      <p:tavLst>
                                        <p:tav tm="0">
                                          <p:val>
                                            <p:strVal val="1+#ppt_w/2"/>
                                          </p:val>
                                        </p:tav>
                                        <p:tav tm="100000">
                                          <p:val>
                                            <p:strVal val="#ppt_x"/>
                                          </p:val>
                                        </p:tav>
                                      </p:tavLst>
                                    </p:anim>
                                    <p:anim calcmode="lin" valueType="num">
                                      <p:cBhvr additive="base">
                                        <p:cTn id="73" dur="500" fill="hold"/>
                                        <p:tgtEl>
                                          <p:spTgt spid="57"/>
                                        </p:tgtEl>
                                        <p:attrNameLst>
                                          <p:attrName>ppt_y</p:attrName>
                                        </p:attrNameLst>
                                      </p:cBhvr>
                                      <p:tavLst>
                                        <p:tav tm="0">
                                          <p:val>
                                            <p:strVal val="#ppt_y"/>
                                          </p:val>
                                        </p:tav>
                                        <p:tav tm="100000">
                                          <p:val>
                                            <p:strVal val="#ppt_y"/>
                                          </p:val>
                                        </p:tav>
                                      </p:tavLst>
                                    </p:anim>
                                  </p:childTnLst>
                                </p:cTn>
                              </p:par>
                            </p:childTnLst>
                          </p:cTn>
                        </p:par>
                        <p:par>
                          <p:cTn id="74" fill="hold">
                            <p:stCondLst>
                              <p:cond delay="4750"/>
                            </p:stCondLst>
                            <p:childTnLst>
                              <p:par>
                                <p:cTn id="75" presetID="53" presetClass="entr" presetSubtype="16" fill="hold" grpId="0" nodeType="after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p:cTn id="77" dur="500" fill="hold"/>
                                        <p:tgtEl>
                                          <p:spTgt spid="65"/>
                                        </p:tgtEl>
                                        <p:attrNameLst>
                                          <p:attrName>ppt_w</p:attrName>
                                        </p:attrNameLst>
                                      </p:cBhvr>
                                      <p:tavLst>
                                        <p:tav tm="0">
                                          <p:val>
                                            <p:fltVal val="0"/>
                                          </p:val>
                                        </p:tav>
                                        <p:tav tm="100000">
                                          <p:val>
                                            <p:strVal val="#ppt_w"/>
                                          </p:val>
                                        </p:tav>
                                      </p:tavLst>
                                    </p:anim>
                                    <p:anim calcmode="lin" valueType="num">
                                      <p:cBhvr>
                                        <p:cTn id="78" dur="500" fill="hold"/>
                                        <p:tgtEl>
                                          <p:spTgt spid="65"/>
                                        </p:tgtEl>
                                        <p:attrNameLst>
                                          <p:attrName>ppt_h</p:attrName>
                                        </p:attrNameLst>
                                      </p:cBhvr>
                                      <p:tavLst>
                                        <p:tav tm="0">
                                          <p:val>
                                            <p:fltVal val="0"/>
                                          </p:val>
                                        </p:tav>
                                        <p:tav tm="100000">
                                          <p:val>
                                            <p:strVal val="#ppt_h"/>
                                          </p:val>
                                        </p:tav>
                                      </p:tavLst>
                                    </p:anim>
                                    <p:animEffect transition="in" filter="fade">
                                      <p:cBhvr>
                                        <p:cTn id="79" dur="500"/>
                                        <p:tgtEl>
                                          <p:spTgt spid="65"/>
                                        </p:tgtEl>
                                      </p:cBhvr>
                                    </p:animEffect>
                                  </p:childTnLst>
                                </p:cTn>
                              </p:par>
                            </p:childTnLst>
                          </p:cTn>
                        </p:par>
                        <p:par>
                          <p:cTn id="80" fill="hold">
                            <p:stCondLst>
                              <p:cond delay="5250"/>
                            </p:stCondLst>
                            <p:childTnLst>
                              <p:par>
                                <p:cTn id="81" presetID="53" presetClass="entr" presetSubtype="16" fill="hold" nodeType="after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p:cTn id="83" dur="500" fill="hold"/>
                                        <p:tgtEl>
                                          <p:spTgt spid="86"/>
                                        </p:tgtEl>
                                        <p:attrNameLst>
                                          <p:attrName>ppt_w</p:attrName>
                                        </p:attrNameLst>
                                      </p:cBhvr>
                                      <p:tavLst>
                                        <p:tav tm="0">
                                          <p:val>
                                            <p:fltVal val="0"/>
                                          </p:val>
                                        </p:tav>
                                        <p:tav tm="100000">
                                          <p:val>
                                            <p:strVal val="#ppt_w"/>
                                          </p:val>
                                        </p:tav>
                                      </p:tavLst>
                                    </p:anim>
                                    <p:anim calcmode="lin" valueType="num">
                                      <p:cBhvr>
                                        <p:cTn id="84" dur="500" fill="hold"/>
                                        <p:tgtEl>
                                          <p:spTgt spid="86"/>
                                        </p:tgtEl>
                                        <p:attrNameLst>
                                          <p:attrName>ppt_h</p:attrName>
                                        </p:attrNameLst>
                                      </p:cBhvr>
                                      <p:tavLst>
                                        <p:tav tm="0">
                                          <p:val>
                                            <p:fltVal val="0"/>
                                          </p:val>
                                        </p:tav>
                                        <p:tav tm="100000">
                                          <p:val>
                                            <p:strVal val="#ppt_h"/>
                                          </p:val>
                                        </p:tav>
                                      </p:tavLst>
                                    </p:anim>
                                    <p:animEffect transition="in" filter="fade">
                                      <p:cBhvr>
                                        <p:cTn id="85" dur="500"/>
                                        <p:tgtEl>
                                          <p:spTgt spid="86"/>
                                        </p:tgtEl>
                                      </p:cBhvr>
                                    </p:animEffect>
                                  </p:childTnLst>
                                </p:cTn>
                              </p:par>
                            </p:childTnLst>
                          </p:cTn>
                        </p:par>
                        <p:par>
                          <p:cTn id="86" fill="hold">
                            <p:stCondLst>
                              <p:cond delay="5750"/>
                            </p:stCondLst>
                            <p:childTnLst>
                              <p:par>
                                <p:cTn id="87" presetID="2" presetClass="entr" presetSubtype="2" fill="hold" grpId="0" nodeType="afterEffect">
                                  <p:stCondLst>
                                    <p:cond delay="0"/>
                                  </p:stCondLst>
                                  <p:childTnLst>
                                    <p:set>
                                      <p:cBhvr>
                                        <p:cTn id="88" dur="1" fill="hold">
                                          <p:stCondLst>
                                            <p:cond delay="0"/>
                                          </p:stCondLst>
                                        </p:cTn>
                                        <p:tgtEl>
                                          <p:spTgt spid="58"/>
                                        </p:tgtEl>
                                        <p:attrNameLst>
                                          <p:attrName>style.visibility</p:attrName>
                                        </p:attrNameLst>
                                      </p:cBhvr>
                                      <p:to>
                                        <p:strVal val="visible"/>
                                      </p:to>
                                    </p:set>
                                    <p:anim calcmode="lin" valueType="num">
                                      <p:cBhvr additive="base">
                                        <p:cTn id="89" dur="500" fill="hold"/>
                                        <p:tgtEl>
                                          <p:spTgt spid="58"/>
                                        </p:tgtEl>
                                        <p:attrNameLst>
                                          <p:attrName>ppt_x</p:attrName>
                                        </p:attrNameLst>
                                      </p:cBhvr>
                                      <p:tavLst>
                                        <p:tav tm="0">
                                          <p:val>
                                            <p:strVal val="1+#ppt_w/2"/>
                                          </p:val>
                                        </p:tav>
                                        <p:tav tm="100000">
                                          <p:val>
                                            <p:strVal val="#ppt_x"/>
                                          </p:val>
                                        </p:tav>
                                      </p:tavLst>
                                    </p:anim>
                                    <p:anim calcmode="lin" valueType="num">
                                      <p:cBhvr additive="base">
                                        <p:cTn id="90" dur="500" fill="hold"/>
                                        <p:tgtEl>
                                          <p:spTgt spid="58"/>
                                        </p:tgtEl>
                                        <p:attrNameLst>
                                          <p:attrName>ppt_y</p:attrName>
                                        </p:attrNameLst>
                                      </p:cBhvr>
                                      <p:tavLst>
                                        <p:tav tm="0">
                                          <p:val>
                                            <p:strVal val="#ppt_y"/>
                                          </p:val>
                                        </p:tav>
                                        <p:tav tm="100000">
                                          <p:val>
                                            <p:strVal val="#ppt_y"/>
                                          </p:val>
                                        </p:tav>
                                      </p:tavLst>
                                    </p:anim>
                                  </p:childTnLst>
                                </p:cTn>
                              </p:par>
                            </p:childTnLst>
                          </p:cTn>
                        </p:par>
                        <p:par>
                          <p:cTn id="91" fill="hold">
                            <p:stCondLst>
                              <p:cond delay="6250"/>
                            </p:stCondLst>
                            <p:childTnLst>
                              <p:par>
                                <p:cTn id="92" presetID="53" presetClass="entr" presetSubtype="16" fill="hold" grpId="0" nodeType="afterEffect">
                                  <p:stCondLst>
                                    <p:cond delay="0"/>
                                  </p:stCondLst>
                                  <p:childTnLst>
                                    <p:set>
                                      <p:cBhvr>
                                        <p:cTn id="93" dur="1" fill="hold">
                                          <p:stCondLst>
                                            <p:cond delay="0"/>
                                          </p:stCondLst>
                                        </p:cTn>
                                        <p:tgtEl>
                                          <p:spTgt spid="66"/>
                                        </p:tgtEl>
                                        <p:attrNameLst>
                                          <p:attrName>style.visibility</p:attrName>
                                        </p:attrNameLst>
                                      </p:cBhvr>
                                      <p:to>
                                        <p:strVal val="visible"/>
                                      </p:to>
                                    </p:set>
                                    <p:anim calcmode="lin" valueType="num">
                                      <p:cBhvr>
                                        <p:cTn id="94" dur="500" fill="hold"/>
                                        <p:tgtEl>
                                          <p:spTgt spid="66"/>
                                        </p:tgtEl>
                                        <p:attrNameLst>
                                          <p:attrName>ppt_w</p:attrName>
                                        </p:attrNameLst>
                                      </p:cBhvr>
                                      <p:tavLst>
                                        <p:tav tm="0">
                                          <p:val>
                                            <p:fltVal val="0"/>
                                          </p:val>
                                        </p:tav>
                                        <p:tav tm="100000">
                                          <p:val>
                                            <p:strVal val="#ppt_w"/>
                                          </p:val>
                                        </p:tav>
                                      </p:tavLst>
                                    </p:anim>
                                    <p:anim calcmode="lin" valueType="num">
                                      <p:cBhvr>
                                        <p:cTn id="95" dur="500" fill="hold"/>
                                        <p:tgtEl>
                                          <p:spTgt spid="66"/>
                                        </p:tgtEl>
                                        <p:attrNameLst>
                                          <p:attrName>ppt_h</p:attrName>
                                        </p:attrNameLst>
                                      </p:cBhvr>
                                      <p:tavLst>
                                        <p:tav tm="0">
                                          <p:val>
                                            <p:fltVal val="0"/>
                                          </p:val>
                                        </p:tav>
                                        <p:tav tm="100000">
                                          <p:val>
                                            <p:strVal val="#ppt_h"/>
                                          </p:val>
                                        </p:tav>
                                      </p:tavLst>
                                    </p:anim>
                                    <p:animEffect transition="in" filter="fade">
                                      <p:cBhvr>
                                        <p:cTn id="96" dur="500"/>
                                        <p:tgtEl>
                                          <p:spTgt spid="66"/>
                                        </p:tgtEl>
                                      </p:cBhvr>
                                    </p:animEffect>
                                  </p:childTnLst>
                                </p:cTn>
                              </p:par>
                            </p:childTnLst>
                          </p:cTn>
                        </p:par>
                        <p:par>
                          <p:cTn id="97" fill="hold">
                            <p:stCondLst>
                              <p:cond delay="6750"/>
                            </p:stCondLst>
                            <p:childTnLst>
                              <p:par>
                                <p:cTn id="98" presetID="53" presetClass="entr" presetSubtype="16" fill="hold" nodeType="afterEffect">
                                  <p:stCondLst>
                                    <p:cond delay="0"/>
                                  </p:stCondLst>
                                  <p:childTnLst>
                                    <p:set>
                                      <p:cBhvr>
                                        <p:cTn id="99" dur="1" fill="hold">
                                          <p:stCondLst>
                                            <p:cond delay="0"/>
                                          </p:stCondLst>
                                        </p:cTn>
                                        <p:tgtEl>
                                          <p:spTgt spid="72"/>
                                        </p:tgtEl>
                                        <p:attrNameLst>
                                          <p:attrName>style.visibility</p:attrName>
                                        </p:attrNameLst>
                                      </p:cBhvr>
                                      <p:to>
                                        <p:strVal val="visible"/>
                                      </p:to>
                                    </p:set>
                                    <p:anim calcmode="lin" valueType="num">
                                      <p:cBhvr>
                                        <p:cTn id="100" dur="500" fill="hold"/>
                                        <p:tgtEl>
                                          <p:spTgt spid="72"/>
                                        </p:tgtEl>
                                        <p:attrNameLst>
                                          <p:attrName>ppt_w</p:attrName>
                                        </p:attrNameLst>
                                      </p:cBhvr>
                                      <p:tavLst>
                                        <p:tav tm="0">
                                          <p:val>
                                            <p:fltVal val="0"/>
                                          </p:val>
                                        </p:tav>
                                        <p:tav tm="100000">
                                          <p:val>
                                            <p:strVal val="#ppt_w"/>
                                          </p:val>
                                        </p:tav>
                                      </p:tavLst>
                                    </p:anim>
                                    <p:anim calcmode="lin" valueType="num">
                                      <p:cBhvr>
                                        <p:cTn id="101" dur="500" fill="hold"/>
                                        <p:tgtEl>
                                          <p:spTgt spid="72"/>
                                        </p:tgtEl>
                                        <p:attrNameLst>
                                          <p:attrName>ppt_h</p:attrName>
                                        </p:attrNameLst>
                                      </p:cBhvr>
                                      <p:tavLst>
                                        <p:tav tm="0">
                                          <p:val>
                                            <p:fltVal val="0"/>
                                          </p:val>
                                        </p:tav>
                                        <p:tav tm="100000">
                                          <p:val>
                                            <p:strVal val="#ppt_h"/>
                                          </p:val>
                                        </p:tav>
                                      </p:tavLst>
                                    </p:anim>
                                    <p:animEffect transition="in" filter="fade">
                                      <p:cBhvr>
                                        <p:cTn id="102" dur="500"/>
                                        <p:tgtEl>
                                          <p:spTgt spid="72"/>
                                        </p:tgtEl>
                                      </p:cBhvr>
                                    </p:animEffect>
                                  </p:childTnLst>
                                </p:cTn>
                              </p:par>
                            </p:childTnLst>
                          </p:cTn>
                        </p:par>
                        <p:par>
                          <p:cTn id="103" fill="hold">
                            <p:stCondLst>
                              <p:cond delay="7250"/>
                            </p:stCondLst>
                            <p:childTnLst>
                              <p:par>
                                <p:cTn id="104" presetID="2" presetClass="entr" presetSubtype="2" fill="hold" grpId="0" nodeType="afterEffect">
                                  <p:stCondLst>
                                    <p:cond delay="0"/>
                                  </p:stCondLst>
                                  <p:childTnLst>
                                    <p:set>
                                      <p:cBhvr>
                                        <p:cTn id="105" dur="1" fill="hold">
                                          <p:stCondLst>
                                            <p:cond delay="0"/>
                                          </p:stCondLst>
                                        </p:cTn>
                                        <p:tgtEl>
                                          <p:spTgt spid="59"/>
                                        </p:tgtEl>
                                        <p:attrNameLst>
                                          <p:attrName>style.visibility</p:attrName>
                                        </p:attrNameLst>
                                      </p:cBhvr>
                                      <p:to>
                                        <p:strVal val="visible"/>
                                      </p:to>
                                    </p:set>
                                    <p:anim calcmode="lin" valueType="num">
                                      <p:cBhvr additive="base">
                                        <p:cTn id="106" dur="500" fill="hold"/>
                                        <p:tgtEl>
                                          <p:spTgt spid="59"/>
                                        </p:tgtEl>
                                        <p:attrNameLst>
                                          <p:attrName>ppt_x</p:attrName>
                                        </p:attrNameLst>
                                      </p:cBhvr>
                                      <p:tavLst>
                                        <p:tav tm="0">
                                          <p:val>
                                            <p:strVal val="1+#ppt_w/2"/>
                                          </p:val>
                                        </p:tav>
                                        <p:tav tm="100000">
                                          <p:val>
                                            <p:strVal val="#ppt_x"/>
                                          </p:val>
                                        </p:tav>
                                      </p:tavLst>
                                    </p:anim>
                                    <p:anim calcmode="lin" valueType="num">
                                      <p:cBhvr additive="base">
                                        <p:cTn id="107" dur="500" fill="hold"/>
                                        <p:tgtEl>
                                          <p:spTgt spid="59"/>
                                        </p:tgtEl>
                                        <p:attrNameLst>
                                          <p:attrName>ppt_y</p:attrName>
                                        </p:attrNameLst>
                                      </p:cBhvr>
                                      <p:tavLst>
                                        <p:tav tm="0">
                                          <p:val>
                                            <p:strVal val="#ppt_y"/>
                                          </p:val>
                                        </p:tav>
                                        <p:tav tm="100000">
                                          <p:val>
                                            <p:strVal val="#ppt_y"/>
                                          </p:val>
                                        </p:tav>
                                      </p:tavLst>
                                    </p:anim>
                                  </p:childTnLst>
                                </p:cTn>
                              </p:par>
                            </p:childTnLst>
                          </p:cTn>
                        </p:par>
                        <p:par>
                          <p:cTn id="108" fill="hold">
                            <p:stCondLst>
                              <p:cond delay="7750"/>
                            </p:stCondLst>
                            <p:childTnLst>
                              <p:par>
                                <p:cTn id="109" presetID="53" presetClass="entr" presetSubtype="16" fill="hold" grpId="0" nodeType="afterEffect">
                                  <p:stCondLst>
                                    <p:cond delay="0"/>
                                  </p:stCondLst>
                                  <p:childTnLst>
                                    <p:set>
                                      <p:cBhvr>
                                        <p:cTn id="110" dur="1" fill="hold">
                                          <p:stCondLst>
                                            <p:cond delay="0"/>
                                          </p:stCondLst>
                                        </p:cTn>
                                        <p:tgtEl>
                                          <p:spTgt spid="67"/>
                                        </p:tgtEl>
                                        <p:attrNameLst>
                                          <p:attrName>style.visibility</p:attrName>
                                        </p:attrNameLst>
                                      </p:cBhvr>
                                      <p:to>
                                        <p:strVal val="visible"/>
                                      </p:to>
                                    </p:set>
                                    <p:anim calcmode="lin" valueType="num">
                                      <p:cBhvr>
                                        <p:cTn id="111" dur="500" fill="hold"/>
                                        <p:tgtEl>
                                          <p:spTgt spid="67"/>
                                        </p:tgtEl>
                                        <p:attrNameLst>
                                          <p:attrName>ppt_w</p:attrName>
                                        </p:attrNameLst>
                                      </p:cBhvr>
                                      <p:tavLst>
                                        <p:tav tm="0">
                                          <p:val>
                                            <p:fltVal val="0"/>
                                          </p:val>
                                        </p:tav>
                                        <p:tav tm="100000">
                                          <p:val>
                                            <p:strVal val="#ppt_w"/>
                                          </p:val>
                                        </p:tav>
                                      </p:tavLst>
                                    </p:anim>
                                    <p:anim calcmode="lin" valueType="num">
                                      <p:cBhvr>
                                        <p:cTn id="112" dur="500" fill="hold"/>
                                        <p:tgtEl>
                                          <p:spTgt spid="67"/>
                                        </p:tgtEl>
                                        <p:attrNameLst>
                                          <p:attrName>ppt_h</p:attrName>
                                        </p:attrNameLst>
                                      </p:cBhvr>
                                      <p:tavLst>
                                        <p:tav tm="0">
                                          <p:val>
                                            <p:fltVal val="0"/>
                                          </p:val>
                                        </p:tav>
                                        <p:tav tm="100000">
                                          <p:val>
                                            <p:strVal val="#ppt_h"/>
                                          </p:val>
                                        </p:tav>
                                      </p:tavLst>
                                    </p:anim>
                                    <p:animEffect transition="in" filter="fade">
                                      <p:cBhvr>
                                        <p:cTn id="113" dur="500"/>
                                        <p:tgtEl>
                                          <p:spTgt spid="67"/>
                                        </p:tgtEl>
                                      </p:cBhvr>
                                    </p:animEffect>
                                  </p:childTnLst>
                                </p:cTn>
                              </p:par>
                            </p:childTnLst>
                          </p:cTn>
                        </p:par>
                        <p:par>
                          <p:cTn id="114" fill="hold">
                            <p:stCondLst>
                              <p:cond delay="8250"/>
                            </p:stCondLst>
                            <p:childTnLst>
                              <p:par>
                                <p:cTn id="115" presetID="53" presetClass="entr" presetSubtype="16" fill="hold" grpId="0" nodeType="after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p:cTn id="117" dur="500" fill="hold"/>
                                        <p:tgtEl>
                                          <p:spTgt spid="70"/>
                                        </p:tgtEl>
                                        <p:attrNameLst>
                                          <p:attrName>ppt_w</p:attrName>
                                        </p:attrNameLst>
                                      </p:cBhvr>
                                      <p:tavLst>
                                        <p:tav tm="0">
                                          <p:val>
                                            <p:fltVal val="0"/>
                                          </p:val>
                                        </p:tav>
                                        <p:tav tm="100000">
                                          <p:val>
                                            <p:strVal val="#ppt_w"/>
                                          </p:val>
                                        </p:tav>
                                      </p:tavLst>
                                    </p:anim>
                                    <p:anim calcmode="lin" valueType="num">
                                      <p:cBhvr>
                                        <p:cTn id="118" dur="500" fill="hold"/>
                                        <p:tgtEl>
                                          <p:spTgt spid="70"/>
                                        </p:tgtEl>
                                        <p:attrNameLst>
                                          <p:attrName>ppt_h</p:attrName>
                                        </p:attrNameLst>
                                      </p:cBhvr>
                                      <p:tavLst>
                                        <p:tav tm="0">
                                          <p:val>
                                            <p:fltVal val="0"/>
                                          </p:val>
                                        </p:tav>
                                        <p:tav tm="100000">
                                          <p:val>
                                            <p:strVal val="#ppt_h"/>
                                          </p:val>
                                        </p:tav>
                                      </p:tavLst>
                                    </p:anim>
                                    <p:animEffect transition="in" filter="fade">
                                      <p:cBhvr>
                                        <p:cTn id="119" dur="500"/>
                                        <p:tgtEl>
                                          <p:spTgt spid="70"/>
                                        </p:tgtEl>
                                      </p:cBhvr>
                                    </p:animEffect>
                                  </p:childTnLst>
                                </p:cTn>
                              </p:par>
                            </p:childTnLst>
                          </p:cTn>
                        </p:par>
                        <p:par>
                          <p:cTn id="120" fill="hold">
                            <p:stCondLst>
                              <p:cond delay="8750"/>
                            </p:stCondLst>
                            <p:childTnLst>
                              <p:par>
                                <p:cTn id="121" presetID="2" presetClass="entr" presetSubtype="2" fill="hold" grpId="0" nodeType="afterEffect">
                                  <p:stCondLst>
                                    <p:cond delay="0"/>
                                  </p:stCondLst>
                                  <p:childTnLst>
                                    <p:set>
                                      <p:cBhvr>
                                        <p:cTn id="122" dur="1" fill="hold">
                                          <p:stCondLst>
                                            <p:cond delay="0"/>
                                          </p:stCondLst>
                                        </p:cTn>
                                        <p:tgtEl>
                                          <p:spTgt spid="60"/>
                                        </p:tgtEl>
                                        <p:attrNameLst>
                                          <p:attrName>style.visibility</p:attrName>
                                        </p:attrNameLst>
                                      </p:cBhvr>
                                      <p:to>
                                        <p:strVal val="visible"/>
                                      </p:to>
                                    </p:set>
                                    <p:anim calcmode="lin" valueType="num">
                                      <p:cBhvr additive="base">
                                        <p:cTn id="123" dur="500" fill="hold"/>
                                        <p:tgtEl>
                                          <p:spTgt spid="60"/>
                                        </p:tgtEl>
                                        <p:attrNameLst>
                                          <p:attrName>ppt_x</p:attrName>
                                        </p:attrNameLst>
                                      </p:cBhvr>
                                      <p:tavLst>
                                        <p:tav tm="0">
                                          <p:val>
                                            <p:strVal val="1+#ppt_w/2"/>
                                          </p:val>
                                        </p:tav>
                                        <p:tav tm="100000">
                                          <p:val>
                                            <p:strVal val="#ppt_x"/>
                                          </p:val>
                                        </p:tav>
                                      </p:tavLst>
                                    </p:anim>
                                    <p:anim calcmode="lin" valueType="num">
                                      <p:cBhvr additive="base">
                                        <p:cTn id="124"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37" grpId="0" animBg="1"/>
      <p:bldP spid="52" grpId="0" animBg="1"/>
      <p:bldP spid="54" grpId="0" animBg="1"/>
      <p:bldP spid="56" grpId="0" animBg="1"/>
      <p:bldP spid="63" grpId="0" animBg="1"/>
      <p:bldP spid="64" grpId="0" animBg="1"/>
      <p:bldP spid="65" grpId="0" animBg="1"/>
      <p:bldP spid="66" grpId="0" animBg="1"/>
      <p:bldP spid="67" grpId="0" animBg="1"/>
      <p:bldP spid="36" grpId="0" animBg="1"/>
      <p:bldP spid="53" grpId="0" animBg="1"/>
      <p:bldP spid="40" grpId="0" animBg="1"/>
      <p:bldP spid="55" grpId="0" animBg="1"/>
      <p:bldP spid="47" grpId="0"/>
      <p:bldP spid="57" grpId="0"/>
      <p:bldP spid="58" grpId="0"/>
      <p:bldP spid="59" grpId="0"/>
      <p:bldP spid="60" grpId="0"/>
      <p:bldP spid="70" grpId="0" animBg="1"/>
      <p:bldP spid="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TextBox 6"/>
          <p:cNvSpPr txBox="1"/>
          <p:nvPr/>
        </p:nvSpPr>
        <p:spPr>
          <a:xfrm>
            <a:off x="3341511" y="258228"/>
            <a:ext cx="5508978" cy="1723549"/>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a:p>
            <a:pPr algn="ctr"/>
            <a:r>
              <a:rPr lang="en-US" dirty="0">
                <a:solidFill>
                  <a:srgbClr val="4C4F54"/>
                </a:solidFill>
                <a:latin typeface="Candara" panose="020E0502030303020204" pitchFamily="34" charset="0"/>
              </a:rPr>
              <a:t>Your Subtitle</a:t>
            </a:r>
          </a:p>
          <a:p>
            <a:pPr algn="ctr"/>
            <a:endParaRPr lang="en-US" sz="4400" b="1" dirty="0">
              <a:solidFill>
                <a:schemeClr val="bg1"/>
              </a:solidFill>
              <a:latin typeface="Candara" panose="020E0502030303020204" pitchFamily="34" charset="0"/>
            </a:endParaRPr>
          </a:p>
        </p:txBody>
      </p:sp>
      <p:grpSp>
        <p:nvGrpSpPr>
          <p:cNvPr id="17" name="Group 16"/>
          <p:cNvGrpSpPr>
            <a:grpSpLocks noChangeAspect="1"/>
          </p:cNvGrpSpPr>
          <p:nvPr/>
        </p:nvGrpSpPr>
        <p:grpSpPr>
          <a:xfrm>
            <a:off x="6912192" y="3715399"/>
            <a:ext cx="1554480" cy="1031526"/>
            <a:chOff x="4691580" y="1985440"/>
            <a:chExt cx="2328672" cy="1545266"/>
          </a:xfrm>
          <a:solidFill>
            <a:srgbClr val="564267"/>
          </a:solidFill>
          <a:effectLst>
            <a:outerShdw blurRad="50800" dist="38100" dir="5400000" algn="t" rotWithShape="0">
              <a:prstClr val="black">
                <a:alpha val="40000"/>
              </a:prstClr>
            </a:outerShdw>
          </a:effectLst>
        </p:grpSpPr>
        <p:sp>
          <p:nvSpPr>
            <p:cNvPr id="18" name="Freeform 17"/>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422E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a:grpSpLocks noChangeAspect="1"/>
          </p:cNvGrpSpPr>
          <p:nvPr/>
        </p:nvGrpSpPr>
        <p:grpSpPr>
          <a:xfrm>
            <a:off x="6856206" y="1615236"/>
            <a:ext cx="1554480" cy="1031526"/>
            <a:chOff x="4691580" y="1985440"/>
            <a:chExt cx="2328672" cy="1545266"/>
          </a:xfrm>
          <a:solidFill>
            <a:srgbClr val="EF9D27"/>
          </a:solidFill>
          <a:effectLst>
            <a:outerShdw blurRad="50800" dist="38100" dir="5400000" algn="t" rotWithShape="0">
              <a:prstClr val="black">
                <a:alpha val="40000"/>
              </a:prstClr>
            </a:outerShdw>
          </a:effectLst>
        </p:grpSpPr>
        <p:sp>
          <p:nvSpPr>
            <p:cNvPr id="30" name="Freeform 29"/>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D17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p:cNvSpPr txBox="1"/>
          <p:nvPr/>
        </p:nvSpPr>
        <p:spPr>
          <a:xfrm>
            <a:off x="2573244" y="5528606"/>
            <a:ext cx="3200400" cy="929485"/>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3" name="TextBox 32"/>
          <p:cNvSpPr txBox="1"/>
          <p:nvPr/>
        </p:nvSpPr>
        <p:spPr>
          <a:xfrm>
            <a:off x="8696168" y="3766420"/>
            <a:ext cx="3200400" cy="929485"/>
          </a:xfrm>
          <a:prstGeom prst="rect">
            <a:avLst/>
          </a:prstGeom>
          <a:noFill/>
        </p:spPr>
        <p:txBody>
          <a:bodyPr wrap="square" rtlCol="0">
            <a:spAutoFit/>
          </a:bodyPr>
          <a:lstStyle/>
          <a:p>
            <a:pPr defTabSz="1219170">
              <a:spcBef>
                <a:spcPct val="20000"/>
              </a:spcBef>
              <a:defRPr/>
            </a:pPr>
            <a:r>
              <a:rPr lang="en-US" sz="1600" b="1" dirty="0">
                <a:solidFill>
                  <a:srgbClr val="564267"/>
                </a:solidFill>
                <a:latin typeface="Candara" panose="020E0502030303020204" pitchFamily="34" charset="0"/>
              </a:rPr>
              <a:t>LOREM IPSUM</a:t>
            </a:r>
          </a:p>
          <a:p>
            <a:pP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4" name="TextBox 33"/>
          <p:cNvSpPr txBox="1"/>
          <p:nvPr/>
        </p:nvSpPr>
        <p:spPr>
          <a:xfrm>
            <a:off x="2518551" y="2730897"/>
            <a:ext cx="3200400" cy="929485"/>
          </a:xfrm>
          <a:prstGeom prst="rect">
            <a:avLst/>
          </a:prstGeom>
          <a:noFill/>
        </p:spPr>
        <p:txBody>
          <a:bodyPr wrap="square" rtlCol="0">
            <a:spAutoFit/>
          </a:bodyPr>
          <a:lstStyle/>
          <a:p>
            <a:pPr algn="ctr" defTabSz="1219170">
              <a:spcBef>
                <a:spcPct val="20000"/>
              </a:spcBef>
              <a:defRPr/>
            </a:pPr>
            <a:r>
              <a:rPr lang="en-US" sz="1600" b="1" dirty="0">
                <a:solidFill>
                  <a:srgbClr val="189A80"/>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5" name="TextBox 34"/>
          <p:cNvSpPr txBox="1"/>
          <p:nvPr/>
        </p:nvSpPr>
        <p:spPr>
          <a:xfrm>
            <a:off x="6088024" y="2720721"/>
            <a:ext cx="3200400" cy="929485"/>
          </a:xfrm>
          <a:prstGeom prst="rect">
            <a:avLst/>
          </a:prstGeom>
          <a:noFill/>
        </p:spPr>
        <p:txBody>
          <a:bodyPr wrap="square" rtlCol="0">
            <a:spAutoFit/>
          </a:bodyPr>
          <a:lstStyle/>
          <a:p>
            <a:pPr algn="ctr" defTabSz="1219170">
              <a:spcBef>
                <a:spcPct val="20000"/>
              </a:spcBef>
              <a:defRPr/>
            </a:pPr>
            <a:r>
              <a:rPr lang="en-US" sz="1600" b="1" dirty="0">
                <a:solidFill>
                  <a:srgbClr val="EF9D2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36" name="TextBox 35"/>
          <p:cNvSpPr txBox="1"/>
          <p:nvPr/>
        </p:nvSpPr>
        <p:spPr>
          <a:xfrm>
            <a:off x="173772" y="4316892"/>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34738D"/>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grpSp>
        <p:nvGrpSpPr>
          <p:cNvPr id="37" name="Group 36"/>
          <p:cNvGrpSpPr>
            <a:grpSpLocks noChangeAspect="1"/>
          </p:cNvGrpSpPr>
          <p:nvPr/>
        </p:nvGrpSpPr>
        <p:grpSpPr>
          <a:xfrm>
            <a:off x="6957656" y="5218059"/>
            <a:ext cx="1554480" cy="1031526"/>
            <a:chOff x="4691580" y="1985440"/>
            <a:chExt cx="2328672" cy="1545266"/>
          </a:xfrm>
          <a:solidFill>
            <a:srgbClr val="686868"/>
          </a:solidFill>
          <a:effectLst>
            <a:outerShdw blurRad="50800" dist="38100" dir="5400000" algn="t" rotWithShape="0">
              <a:prstClr val="black">
                <a:alpha val="40000"/>
              </a:prstClr>
            </a:outerShdw>
          </a:effectLst>
        </p:grpSpPr>
        <p:sp>
          <p:nvSpPr>
            <p:cNvPr id="38" name="Freeform 37"/>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TextBox 39"/>
          <p:cNvSpPr txBox="1"/>
          <p:nvPr/>
        </p:nvSpPr>
        <p:spPr>
          <a:xfrm>
            <a:off x="8741632" y="5269080"/>
            <a:ext cx="3200400" cy="929485"/>
          </a:xfrm>
          <a:prstGeom prst="rect">
            <a:avLst/>
          </a:prstGeom>
          <a:noFill/>
        </p:spPr>
        <p:txBody>
          <a:bodyPr wrap="square" rtlCol="0">
            <a:spAutoFit/>
          </a:bodyPr>
          <a:lstStyle/>
          <a:p>
            <a:pPr defTabSz="1219170">
              <a:spcBef>
                <a:spcPct val="20000"/>
              </a:spcBef>
              <a:defRPr/>
            </a:pPr>
            <a:r>
              <a:rPr lang="en-US" sz="1600" b="1" dirty="0">
                <a:solidFill>
                  <a:srgbClr val="686868"/>
                </a:solidFill>
                <a:latin typeface="Candara" panose="020E0502030303020204" pitchFamily="34" charset="0"/>
              </a:rPr>
              <a:t>LOREM IPSUM</a:t>
            </a:r>
          </a:p>
          <a:p>
            <a:pP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cxnSp>
        <p:nvCxnSpPr>
          <p:cNvPr id="42" name="Straight Arrow Connector 41"/>
          <p:cNvCxnSpPr/>
          <p:nvPr/>
        </p:nvCxnSpPr>
        <p:spPr>
          <a:xfrm>
            <a:off x="4808668" y="2127756"/>
            <a:ext cx="1920240" cy="0"/>
          </a:xfrm>
          <a:prstGeom prst="straightConnector1">
            <a:avLst/>
          </a:prstGeom>
          <a:ln w="25400">
            <a:solidFill>
              <a:srgbClr val="4C4F54"/>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969199" y="2115964"/>
            <a:ext cx="1295578" cy="2852928"/>
            <a:chOff x="1969199" y="2115964"/>
            <a:chExt cx="1295578" cy="2852928"/>
          </a:xfrm>
        </p:grpSpPr>
        <p:cxnSp>
          <p:nvCxnSpPr>
            <p:cNvPr id="43" name="Straight Arrow Connector 42"/>
            <p:cNvCxnSpPr/>
            <p:nvPr/>
          </p:nvCxnSpPr>
          <p:spPr>
            <a:xfrm>
              <a:off x="2531120" y="2115964"/>
              <a:ext cx="731520" cy="1034"/>
            </a:xfrm>
            <a:prstGeom prst="straightConnector1">
              <a:avLst/>
            </a:prstGeom>
            <a:ln w="25400">
              <a:solidFill>
                <a:srgbClr val="4C4F5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2520362" y="2115964"/>
              <a:ext cx="8239" cy="2852928"/>
            </a:xfrm>
            <a:prstGeom prst="straightConnector1">
              <a:avLst/>
            </a:prstGeom>
            <a:ln w="25400">
              <a:solidFill>
                <a:srgbClr val="4C4F5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533257" y="4965266"/>
              <a:ext cx="731520" cy="1034"/>
            </a:xfrm>
            <a:prstGeom prst="straightConnector1">
              <a:avLst/>
            </a:prstGeom>
            <a:ln w="25400">
              <a:solidFill>
                <a:srgbClr val="4C4F54"/>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969199" y="3634604"/>
              <a:ext cx="548640" cy="1034"/>
            </a:xfrm>
            <a:prstGeom prst="straightConnector1">
              <a:avLst/>
            </a:prstGeom>
            <a:ln w="25400">
              <a:solidFill>
                <a:srgbClr val="4C4F54"/>
              </a:solidFill>
              <a:tailEnd type="oval"/>
            </a:ln>
          </p:spPr>
          <p:style>
            <a:lnRef idx="1">
              <a:schemeClr val="accent1"/>
            </a:lnRef>
            <a:fillRef idx="0">
              <a:schemeClr val="accent1"/>
            </a:fillRef>
            <a:effectRef idx="0">
              <a:schemeClr val="accent1"/>
            </a:effectRef>
            <a:fontRef idx="minor">
              <a:schemeClr val="tx1"/>
            </a:fontRef>
          </p:style>
        </p:cxnSp>
      </p:grpSp>
      <p:grpSp>
        <p:nvGrpSpPr>
          <p:cNvPr id="20" name="Group 19"/>
          <p:cNvGrpSpPr>
            <a:grpSpLocks noChangeAspect="1"/>
          </p:cNvGrpSpPr>
          <p:nvPr/>
        </p:nvGrpSpPr>
        <p:grpSpPr>
          <a:xfrm>
            <a:off x="3341511" y="1634258"/>
            <a:ext cx="1554480" cy="1031526"/>
            <a:chOff x="4691580" y="1985440"/>
            <a:chExt cx="2328672" cy="1545266"/>
          </a:xfrm>
          <a:solidFill>
            <a:srgbClr val="189A80"/>
          </a:solidFill>
          <a:effectLst>
            <a:outerShdw blurRad="50800" dist="38100" dir="5400000" algn="t" rotWithShape="0">
              <a:prstClr val="black">
                <a:alpha val="40000"/>
              </a:prstClr>
            </a:outerShdw>
          </a:effectLst>
        </p:grpSpPr>
        <p:sp>
          <p:nvSpPr>
            <p:cNvPr id="21" name="Freeform 20"/>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0486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4791708" y="4214666"/>
            <a:ext cx="2027836" cy="1520190"/>
            <a:chOff x="1839712" y="2933973"/>
            <a:chExt cx="2027836" cy="1520190"/>
          </a:xfrm>
        </p:grpSpPr>
        <p:cxnSp>
          <p:nvCxnSpPr>
            <p:cNvPr id="51" name="Straight Arrow Connector 50"/>
            <p:cNvCxnSpPr/>
            <p:nvPr/>
          </p:nvCxnSpPr>
          <p:spPr>
            <a:xfrm>
              <a:off x="3133538" y="2933973"/>
              <a:ext cx="731520" cy="1034"/>
            </a:xfrm>
            <a:prstGeom prst="straightConnector1">
              <a:avLst/>
            </a:prstGeom>
            <a:ln w="25400">
              <a:solidFill>
                <a:srgbClr val="4C4F5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123887" y="2933973"/>
              <a:ext cx="8239" cy="1508760"/>
            </a:xfrm>
            <a:prstGeom prst="straightConnector1">
              <a:avLst/>
            </a:prstGeom>
            <a:ln w="25400">
              <a:solidFill>
                <a:srgbClr val="4C4F5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136028" y="4453129"/>
              <a:ext cx="731520" cy="1034"/>
            </a:xfrm>
            <a:prstGeom prst="straightConnector1">
              <a:avLst/>
            </a:prstGeom>
            <a:ln w="25400">
              <a:solidFill>
                <a:srgbClr val="4C4F5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839712" y="3699152"/>
              <a:ext cx="1280160" cy="1034"/>
            </a:xfrm>
            <a:prstGeom prst="straightConnector1">
              <a:avLst/>
            </a:prstGeom>
            <a:ln w="25400">
              <a:solidFill>
                <a:srgbClr val="4C4F54"/>
              </a:solidFill>
              <a:tailEnd type="oval"/>
            </a:ln>
          </p:spPr>
          <p:style>
            <a:lnRef idx="1">
              <a:schemeClr val="accent1"/>
            </a:lnRef>
            <a:fillRef idx="0">
              <a:schemeClr val="accent1"/>
            </a:fillRef>
            <a:effectRef idx="0">
              <a:schemeClr val="accent1"/>
            </a:effectRef>
            <a:fontRef idx="minor">
              <a:schemeClr val="tx1"/>
            </a:fontRef>
          </p:style>
        </p:cxnSp>
      </p:grpSp>
      <p:grpSp>
        <p:nvGrpSpPr>
          <p:cNvPr id="14" name="Group 13"/>
          <p:cNvGrpSpPr>
            <a:grpSpLocks noChangeAspect="1"/>
          </p:cNvGrpSpPr>
          <p:nvPr/>
        </p:nvGrpSpPr>
        <p:grpSpPr>
          <a:xfrm>
            <a:off x="3341511" y="4465625"/>
            <a:ext cx="1554480" cy="1031526"/>
            <a:chOff x="4691580" y="1985440"/>
            <a:chExt cx="2328672" cy="1545266"/>
          </a:xfrm>
          <a:solidFill>
            <a:srgbClr val="D34132"/>
          </a:solidFill>
          <a:effectLst>
            <a:outerShdw blurRad="50800" dist="38100" dir="5400000" algn="t" rotWithShape="0">
              <a:prstClr val="black">
                <a:alpha val="40000"/>
              </a:prstClr>
            </a:outerShdw>
          </a:effectLst>
        </p:grpSpPr>
        <p:sp>
          <p:nvSpPr>
            <p:cNvPr id="15" name="Freeform 14"/>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BF2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a:grpSpLocks noChangeAspect="1"/>
          </p:cNvGrpSpPr>
          <p:nvPr/>
        </p:nvGrpSpPr>
        <p:grpSpPr>
          <a:xfrm>
            <a:off x="479464" y="3119269"/>
            <a:ext cx="1554480" cy="1031526"/>
            <a:chOff x="4691580" y="1985440"/>
            <a:chExt cx="2328672" cy="1545266"/>
          </a:xfrm>
          <a:solidFill>
            <a:srgbClr val="34738D"/>
          </a:solidFill>
          <a:effectLst>
            <a:outerShdw blurRad="50800" dist="38100" dir="5400000" algn="t" rotWithShape="0">
              <a:prstClr val="black">
                <a:alpha val="40000"/>
              </a:prstClr>
            </a:outerShdw>
          </a:effectLst>
        </p:grpSpPr>
        <p:sp>
          <p:nvSpPr>
            <p:cNvPr id="27" name="Freeform 26"/>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205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0297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up)">
                                      <p:cBhvr>
                                        <p:cTn id="16" dur="500"/>
                                        <p:tgtEl>
                                          <p:spTgt spid="36"/>
                                        </p:tgtEl>
                                      </p:cBhvr>
                                    </p:animEffect>
                                  </p:childTnLst>
                                </p:cTn>
                              </p:par>
                            </p:childTnLst>
                          </p:cTn>
                        </p:par>
                        <p:par>
                          <p:cTn id="17" fill="hold">
                            <p:stCondLst>
                              <p:cond delay="1500"/>
                            </p:stCondLst>
                            <p:childTnLst>
                              <p:par>
                                <p:cTn id="18" presetID="16" presetClass="entr" presetSubtype="42"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arn(outHorizontal)">
                                      <p:cBhvr>
                                        <p:cTn id="20" dur="1000"/>
                                        <p:tgtEl>
                                          <p:spTgt spid="49"/>
                                        </p:tgtEl>
                                      </p:cBhvr>
                                    </p:animEffect>
                                  </p:childTnLst>
                                </p:cTn>
                              </p:par>
                            </p:childTnLst>
                          </p:cTn>
                        </p:par>
                        <p:par>
                          <p:cTn id="21" fill="hold">
                            <p:stCondLst>
                              <p:cond delay="2500"/>
                            </p:stCondLst>
                            <p:childTnLst>
                              <p:par>
                                <p:cTn id="22" presetID="23" presetClass="entr" presetSubtype="16"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p:stCondLst>
                              <p:cond delay="4000"/>
                            </p:stCondLst>
                            <p:childTnLst>
                              <p:par>
                                <p:cTn id="35" presetID="23" presetClass="entr" presetSubtype="16"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childTnLst>
                                </p:cTn>
                              </p:par>
                            </p:childTnLst>
                          </p:cTn>
                        </p:par>
                        <p:par>
                          <p:cTn id="39" fill="hold">
                            <p:stCondLst>
                              <p:cond delay="4500"/>
                            </p:stCondLst>
                            <p:childTnLst>
                              <p:par>
                                <p:cTn id="40" presetID="22" presetClass="entr" presetSubtype="1"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childTnLst>
                          </p:cTn>
                        </p:par>
                        <p:par>
                          <p:cTn id="43" fill="hold">
                            <p:stCondLst>
                              <p:cond delay="5000"/>
                            </p:stCondLst>
                            <p:childTnLst>
                              <p:par>
                                <p:cTn id="44" presetID="23" presetClass="entr" presetSubtype="16"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up)">
                                      <p:cBhvr>
                                        <p:cTn id="51" dur="500"/>
                                        <p:tgtEl>
                                          <p:spTgt spid="32"/>
                                        </p:tgtEl>
                                      </p:cBhvr>
                                    </p:animEffect>
                                  </p:childTnLst>
                                </p:cTn>
                              </p:par>
                            </p:childTnLst>
                          </p:cTn>
                        </p:par>
                        <p:par>
                          <p:cTn id="52" fill="hold">
                            <p:stCondLst>
                              <p:cond delay="6000"/>
                            </p:stCondLst>
                            <p:childTnLst>
                              <p:par>
                                <p:cTn id="53" presetID="16" presetClass="entr" presetSubtype="42"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barn(outHorizontal)">
                                      <p:cBhvr>
                                        <p:cTn id="55" dur="1000"/>
                                        <p:tgtEl>
                                          <p:spTgt spid="50"/>
                                        </p:tgtEl>
                                      </p:cBhvr>
                                    </p:animEffect>
                                  </p:childTnLst>
                                </p:cTn>
                              </p:par>
                            </p:childTnLst>
                          </p:cTn>
                        </p:par>
                        <p:par>
                          <p:cTn id="56" fill="hold">
                            <p:stCondLst>
                              <p:cond delay="7000"/>
                            </p:stCondLst>
                            <p:childTnLst>
                              <p:par>
                                <p:cTn id="57" presetID="23" presetClass="entr" presetSubtype="16"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childTnLst>
                                </p:cTn>
                              </p:par>
                            </p:childTnLst>
                          </p:cTn>
                        </p:par>
                        <p:par>
                          <p:cTn id="61" fill="hold">
                            <p:stCondLst>
                              <p:cond delay="7500"/>
                            </p:stCondLst>
                            <p:childTnLst>
                              <p:par>
                                <p:cTn id="62" presetID="22" presetClass="entr" presetSubtype="1"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up)">
                                      <p:cBhvr>
                                        <p:cTn id="64" dur="500"/>
                                        <p:tgtEl>
                                          <p:spTgt spid="33"/>
                                        </p:tgtEl>
                                      </p:cBhvr>
                                    </p:animEffect>
                                  </p:childTnLst>
                                </p:cTn>
                              </p:par>
                            </p:childTnLst>
                          </p:cTn>
                        </p:par>
                        <p:par>
                          <p:cTn id="65" fill="hold">
                            <p:stCondLst>
                              <p:cond delay="8000"/>
                            </p:stCondLst>
                            <p:childTnLst>
                              <p:par>
                                <p:cTn id="66" presetID="23" presetClass="entr" presetSubtype="16" fill="hold" nodeType="after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p:cTn id="68" dur="500" fill="hold"/>
                                        <p:tgtEl>
                                          <p:spTgt spid="37"/>
                                        </p:tgtEl>
                                        <p:attrNameLst>
                                          <p:attrName>ppt_w</p:attrName>
                                        </p:attrNameLst>
                                      </p:cBhvr>
                                      <p:tavLst>
                                        <p:tav tm="0">
                                          <p:val>
                                            <p:fltVal val="0"/>
                                          </p:val>
                                        </p:tav>
                                        <p:tav tm="100000">
                                          <p:val>
                                            <p:strVal val="#ppt_w"/>
                                          </p:val>
                                        </p:tav>
                                      </p:tavLst>
                                    </p:anim>
                                    <p:anim calcmode="lin" valueType="num">
                                      <p:cBhvr>
                                        <p:cTn id="69" dur="500" fill="hold"/>
                                        <p:tgtEl>
                                          <p:spTgt spid="37"/>
                                        </p:tgtEl>
                                        <p:attrNameLst>
                                          <p:attrName>ppt_h</p:attrName>
                                        </p:attrNameLst>
                                      </p:cBhvr>
                                      <p:tavLst>
                                        <p:tav tm="0">
                                          <p:val>
                                            <p:fltVal val="0"/>
                                          </p:val>
                                        </p:tav>
                                        <p:tav tm="100000">
                                          <p:val>
                                            <p:strVal val="#ppt_h"/>
                                          </p:val>
                                        </p:tav>
                                      </p:tavLst>
                                    </p:anim>
                                  </p:childTnLst>
                                </p:cTn>
                              </p:par>
                            </p:childTnLst>
                          </p:cTn>
                        </p:par>
                        <p:par>
                          <p:cTn id="70" fill="hold">
                            <p:stCondLst>
                              <p:cond delay="8500"/>
                            </p:stCondLst>
                            <p:childTnLst>
                              <p:par>
                                <p:cTn id="71" presetID="22" presetClass="entr" presetSubtype="1" fill="hold" grpId="0" nodeType="after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up)">
                                      <p:cBhvr>
                                        <p:cTn id="7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2" grpId="0"/>
      <p:bldP spid="33" grpId="0"/>
      <p:bldP spid="34" grpId="0"/>
      <p:bldP spid="35" grpId="0"/>
      <p:bldP spid="36"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8" name="Freeform 47"/>
          <p:cNvSpPr/>
          <p:nvPr/>
        </p:nvSpPr>
        <p:spPr>
          <a:xfrm rot="1380000">
            <a:off x="434628" y="-610620"/>
            <a:ext cx="11322674" cy="4933083"/>
          </a:xfrm>
          <a:custGeom>
            <a:avLst/>
            <a:gdLst>
              <a:gd name="connsiteX0" fmla="*/ 53943 w 11322674"/>
              <a:gd name="connsiteY0" fmla="*/ 4857780 h 4933083"/>
              <a:gd name="connsiteX1" fmla="*/ 6668645 w 11322674"/>
              <a:gd name="connsiteY1" fmla="*/ 4857780 h 4933083"/>
              <a:gd name="connsiteX2" fmla="*/ 11290787 w 11322674"/>
              <a:gd name="connsiteY2" fmla="*/ 127081 h 4933083"/>
              <a:gd name="connsiteX3" fmla="*/ 11322674 w 11322674"/>
              <a:gd name="connsiteY3" fmla="*/ 202200 h 4933083"/>
              <a:gd name="connsiteX4" fmla="*/ 6703495 w 11322674"/>
              <a:gd name="connsiteY4" fmla="*/ 4929863 h 4933083"/>
              <a:gd name="connsiteX5" fmla="*/ 6692857 w 11322674"/>
              <a:gd name="connsiteY5" fmla="*/ 4919469 h 4933083"/>
              <a:gd name="connsiteX6" fmla="*/ 6692857 w 11322674"/>
              <a:gd name="connsiteY6" fmla="*/ 4933083 h 4933083"/>
              <a:gd name="connsiteX7" fmla="*/ 85907 w 11322674"/>
              <a:gd name="connsiteY7" fmla="*/ 4933083 h 4933083"/>
              <a:gd name="connsiteX8" fmla="*/ 0 w 11322674"/>
              <a:gd name="connsiteY8" fmla="*/ 4730699 h 4933083"/>
              <a:gd name="connsiteX9" fmla="*/ 6614702 w 11322674"/>
              <a:gd name="connsiteY9" fmla="*/ 4730699 h 4933083"/>
              <a:gd name="connsiteX10" fmla="*/ 11236845 w 11322674"/>
              <a:gd name="connsiteY10" fmla="*/ 0 h 4933083"/>
              <a:gd name="connsiteX11" fmla="*/ 11268731 w 11322674"/>
              <a:gd name="connsiteY11" fmla="*/ 75119 h 4933083"/>
              <a:gd name="connsiteX12" fmla="*/ 6649552 w 11322674"/>
              <a:gd name="connsiteY12" fmla="*/ 4802782 h 4933083"/>
              <a:gd name="connsiteX13" fmla="*/ 6638914 w 11322674"/>
              <a:gd name="connsiteY13" fmla="*/ 4792388 h 4933083"/>
              <a:gd name="connsiteX14" fmla="*/ 6638914 w 11322674"/>
              <a:gd name="connsiteY14" fmla="*/ 4806002 h 4933083"/>
              <a:gd name="connsiteX15" fmla="*/ 31964 w 11322674"/>
              <a:gd name="connsiteY15" fmla="*/ 4806002 h 49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322674" h="4933083">
                <a:moveTo>
                  <a:pt x="53943" y="4857780"/>
                </a:moveTo>
                <a:lnTo>
                  <a:pt x="6668645" y="4857780"/>
                </a:lnTo>
                <a:lnTo>
                  <a:pt x="11290787" y="127081"/>
                </a:lnTo>
                <a:lnTo>
                  <a:pt x="11322674" y="202200"/>
                </a:lnTo>
                <a:lnTo>
                  <a:pt x="6703495" y="4929863"/>
                </a:lnTo>
                <a:lnTo>
                  <a:pt x="6692857" y="4919469"/>
                </a:lnTo>
                <a:lnTo>
                  <a:pt x="6692857" y="4933083"/>
                </a:lnTo>
                <a:lnTo>
                  <a:pt x="85907" y="4933083"/>
                </a:lnTo>
                <a:close/>
                <a:moveTo>
                  <a:pt x="0" y="4730699"/>
                </a:moveTo>
                <a:lnTo>
                  <a:pt x="6614702" y="4730699"/>
                </a:lnTo>
                <a:lnTo>
                  <a:pt x="11236845" y="0"/>
                </a:lnTo>
                <a:lnTo>
                  <a:pt x="11268731" y="75119"/>
                </a:lnTo>
                <a:lnTo>
                  <a:pt x="6649552" y="4802782"/>
                </a:lnTo>
                <a:lnTo>
                  <a:pt x="6638914" y="4792388"/>
                </a:lnTo>
                <a:lnTo>
                  <a:pt x="6638914" y="4806002"/>
                </a:lnTo>
                <a:lnTo>
                  <a:pt x="31964" y="4806002"/>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a:grpSpLocks noChangeAspect="1"/>
          </p:cNvGrpSpPr>
          <p:nvPr/>
        </p:nvGrpSpPr>
        <p:grpSpPr>
          <a:xfrm>
            <a:off x="5385961" y="3855668"/>
            <a:ext cx="1554480" cy="1031526"/>
            <a:chOff x="4691580" y="1985440"/>
            <a:chExt cx="2328672" cy="1545266"/>
          </a:xfrm>
          <a:solidFill>
            <a:srgbClr val="EF9D27"/>
          </a:solidFill>
          <a:effectLst>
            <a:outerShdw blurRad="50800" dist="38100" dir="5400000" algn="t" rotWithShape="0">
              <a:prstClr val="black">
                <a:alpha val="40000"/>
              </a:prstClr>
            </a:outerShdw>
          </a:effectLst>
        </p:grpSpPr>
        <p:sp>
          <p:nvSpPr>
            <p:cNvPr id="30" name="Freeform 29"/>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D17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TextBox 48"/>
          <p:cNvSpPr txBox="1"/>
          <p:nvPr/>
        </p:nvSpPr>
        <p:spPr>
          <a:xfrm>
            <a:off x="5126445" y="4965347"/>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EF9D2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grpSp>
        <p:nvGrpSpPr>
          <p:cNvPr id="50" name="Group 49"/>
          <p:cNvGrpSpPr>
            <a:grpSpLocks noChangeAspect="1"/>
          </p:cNvGrpSpPr>
          <p:nvPr/>
        </p:nvGrpSpPr>
        <p:grpSpPr>
          <a:xfrm>
            <a:off x="7836143" y="2900031"/>
            <a:ext cx="1554480" cy="1031526"/>
            <a:chOff x="4691580" y="1985440"/>
            <a:chExt cx="2328672" cy="1545266"/>
          </a:xfrm>
          <a:solidFill>
            <a:srgbClr val="D34132"/>
          </a:solidFill>
          <a:effectLst>
            <a:outerShdw blurRad="50800" dist="38100" dir="5400000" algn="t" rotWithShape="0">
              <a:prstClr val="black">
                <a:alpha val="40000"/>
              </a:prstClr>
            </a:outerShdw>
          </a:effectLst>
        </p:grpSpPr>
        <p:sp>
          <p:nvSpPr>
            <p:cNvPr id="51" name="Freeform 50"/>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BF2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TextBox 52"/>
          <p:cNvSpPr txBox="1"/>
          <p:nvPr/>
        </p:nvSpPr>
        <p:spPr>
          <a:xfrm>
            <a:off x="7576627" y="4009710"/>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D34132"/>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grpSp>
        <p:nvGrpSpPr>
          <p:cNvPr id="54" name="Group 53"/>
          <p:cNvGrpSpPr>
            <a:grpSpLocks noChangeAspect="1"/>
          </p:cNvGrpSpPr>
          <p:nvPr/>
        </p:nvGrpSpPr>
        <p:grpSpPr>
          <a:xfrm>
            <a:off x="2868670" y="2888657"/>
            <a:ext cx="1554480" cy="1031526"/>
            <a:chOff x="4691580" y="1985440"/>
            <a:chExt cx="2328672" cy="1545266"/>
          </a:xfrm>
          <a:solidFill>
            <a:srgbClr val="189A80"/>
          </a:solidFill>
          <a:effectLst>
            <a:outerShdw blurRad="50800" dist="38100" dir="5400000" algn="t" rotWithShape="0">
              <a:prstClr val="black">
                <a:alpha val="40000"/>
              </a:prstClr>
            </a:outerShdw>
          </a:effectLst>
        </p:grpSpPr>
        <p:sp>
          <p:nvSpPr>
            <p:cNvPr id="55" name="Freeform 54"/>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0486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TextBox 56"/>
          <p:cNvSpPr txBox="1"/>
          <p:nvPr/>
        </p:nvSpPr>
        <p:spPr>
          <a:xfrm>
            <a:off x="2609154" y="3998336"/>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189A80"/>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grpSp>
        <p:nvGrpSpPr>
          <p:cNvPr id="59" name="Group 58"/>
          <p:cNvGrpSpPr>
            <a:grpSpLocks noChangeAspect="1"/>
          </p:cNvGrpSpPr>
          <p:nvPr/>
        </p:nvGrpSpPr>
        <p:grpSpPr>
          <a:xfrm>
            <a:off x="10177742" y="1908396"/>
            <a:ext cx="1554480" cy="1031526"/>
            <a:chOff x="4691580" y="1985440"/>
            <a:chExt cx="2328672" cy="1545266"/>
          </a:xfrm>
          <a:solidFill>
            <a:srgbClr val="564267"/>
          </a:solidFill>
          <a:effectLst>
            <a:outerShdw blurRad="50800" dist="38100" dir="5400000" algn="t" rotWithShape="0">
              <a:prstClr val="black">
                <a:alpha val="40000"/>
              </a:prstClr>
            </a:outerShdw>
          </a:effectLst>
        </p:grpSpPr>
        <p:sp>
          <p:nvSpPr>
            <p:cNvPr id="60" name="Freeform 59"/>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422E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2" name="TextBox 61"/>
          <p:cNvSpPr txBox="1"/>
          <p:nvPr/>
        </p:nvSpPr>
        <p:spPr>
          <a:xfrm>
            <a:off x="9918226" y="3018075"/>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564267"/>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grpSp>
        <p:nvGrpSpPr>
          <p:cNvPr id="63" name="Group 62"/>
          <p:cNvGrpSpPr>
            <a:grpSpLocks noChangeAspect="1"/>
          </p:cNvGrpSpPr>
          <p:nvPr/>
        </p:nvGrpSpPr>
        <p:grpSpPr>
          <a:xfrm>
            <a:off x="512749" y="1887157"/>
            <a:ext cx="1554480" cy="1031526"/>
            <a:chOff x="4691580" y="1985440"/>
            <a:chExt cx="2328672" cy="1545266"/>
          </a:xfrm>
          <a:solidFill>
            <a:srgbClr val="34738D"/>
          </a:solidFill>
          <a:effectLst>
            <a:outerShdw blurRad="50800" dist="38100" dir="5400000" algn="t" rotWithShape="0">
              <a:prstClr val="black">
                <a:alpha val="40000"/>
              </a:prstClr>
            </a:outerShdw>
          </a:effectLst>
        </p:grpSpPr>
        <p:sp>
          <p:nvSpPr>
            <p:cNvPr id="64" name="Freeform 63"/>
            <p:cNvSpPr>
              <a:spLocks noChangeAspect="1"/>
            </p:cNvSpPr>
            <p:nvPr/>
          </p:nvSpPr>
          <p:spPr>
            <a:xfrm>
              <a:off x="4691580" y="1985440"/>
              <a:ext cx="2328672" cy="1378766"/>
            </a:xfrm>
            <a:custGeom>
              <a:avLst/>
              <a:gdLst>
                <a:gd name="connsiteX0" fmla="*/ 1136834 w 2328672"/>
                <a:gd name="connsiteY0" fmla="*/ 0 h 1378766"/>
                <a:gd name="connsiteX1" fmla="*/ 1220477 w 2328672"/>
                <a:gd name="connsiteY1" fmla="*/ 16887 h 1378766"/>
                <a:gd name="connsiteX2" fmla="*/ 1233018 w 2328672"/>
                <a:gd name="connsiteY2" fmla="*/ 25342 h 1378766"/>
                <a:gd name="connsiteX3" fmla="*/ 1235175 w 2328672"/>
                <a:gd name="connsiteY3" fmla="*/ 21515 h 1378766"/>
                <a:gd name="connsiteX4" fmla="*/ 1280011 w 2328672"/>
                <a:gd name="connsiteY4" fmla="*/ 46781 h 1378766"/>
                <a:gd name="connsiteX5" fmla="*/ 1284401 w 2328672"/>
                <a:gd name="connsiteY5" fmla="*/ 47328 h 1378766"/>
                <a:gd name="connsiteX6" fmla="*/ 2277452 w 2328672"/>
                <a:gd name="connsiteY6" fmla="*/ 611519 h 1378766"/>
                <a:gd name="connsiteX7" fmla="*/ 2287878 w 2328672"/>
                <a:gd name="connsiteY7" fmla="*/ 624914 h 1378766"/>
                <a:gd name="connsiteX8" fmla="*/ 2304568 w 2328672"/>
                <a:gd name="connsiteY8" fmla="*/ 636167 h 1378766"/>
                <a:gd name="connsiteX9" fmla="*/ 2328672 w 2328672"/>
                <a:gd name="connsiteY9" fmla="*/ 694359 h 1378766"/>
                <a:gd name="connsiteX10" fmla="*/ 2304568 w 2328672"/>
                <a:gd name="connsiteY10" fmla="*/ 752551 h 1378766"/>
                <a:gd name="connsiteX11" fmla="*/ 2296443 w 2328672"/>
                <a:gd name="connsiteY11" fmla="*/ 758029 h 1378766"/>
                <a:gd name="connsiteX12" fmla="*/ 2285859 w 2328672"/>
                <a:gd name="connsiteY12" fmla="*/ 771842 h 1378766"/>
                <a:gd name="connsiteX13" fmla="*/ 1309553 w 2328672"/>
                <a:gd name="connsiteY13" fmla="*/ 1336347 h 1378766"/>
                <a:gd name="connsiteX14" fmla="*/ 1307708 w 2328672"/>
                <a:gd name="connsiteY14" fmla="*/ 1336591 h 1378766"/>
                <a:gd name="connsiteX15" fmla="*/ 1270200 w 2328672"/>
                <a:gd name="connsiteY15" fmla="*/ 1361880 h 1378766"/>
                <a:gd name="connsiteX16" fmla="*/ 1186557 w 2328672"/>
                <a:gd name="connsiteY16" fmla="*/ 1378766 h 1378766"/>
                <a:gd name="connsiteX17" fmla="*/ 1102915 w 2328672"/>
                <a:gd name="connsiteY17" fmla="*/ 1361880 h 1378766"/>
                <a:gd name="connsiteX18" fmla="*/ 1067176 w 2328672"/>
                <a:gd name="connsiteY18" fmla="*/ 1337784 h 1378766"/>
                <a:gd name="connsiteX19" fmla="*/ 1057441 w 2328672"/>
                <a:gd name="connsiteY19" fmla="*/ 1332388 h 1378766"/>
                <a:gd name="connsiteX20" fmla="*/ 1047044 w 2328672"/>
                <a:gd name="connsiteY20" fmla="*/ 1331203 h 1378766"/>
                <a:gd name="connsiteX21" fmla="*/ 71869 w 2328672"/>
                <a:gd name="connsiteY21" fmla="*/ 790654 h 1378766"/>
                <a:gd name="connsiteX22" fmla="*/ 64398 w 2328672"/>
                <a:gd name="connsiteY22" fmla="*/ 781263 h 1378766"/>
                <a:gd name="connsiteX23" fmla="*/ 53055 w 2328672"/>
                <a:gd name="connsiteY23" fmla="*/ 778973 h 1378766"/>
                <a:gd name="connsiteX24" fmla="*/ 0 w 2328672"/>
                <a:gd name="connsiteY24" fmla="*/ 698931 h 1378766"/>
                <a:gd name="connsiteX25" fmla="*/ 53055 w 2328672"/>
                <a:gd name="connsiteY25" fmla="*/ 618890 h 1378766"/>
                <a:gd name="connsiteX26" fmla="*/ 54850 w 2328672"/>
                <a:gd name="connsiteY26" fmla="*/ 618527 h 1378766"/>
                <a:gd name="connsiteX27" fmla="*/ 58594 w 2328672"/>
                <a:gd name="connsiteY27" fmla="*/ 613434 h 1378766"/>
                <a:gd name="connsiteX28" fmla="*/ 1052708 w 2328672"/>
                <a:gd name="connsiteY28" fmla="*/ 11948 h 1378766"/>
                <a:gd name="connsiteX29" fmla="*/ 1068200 w 2328672"/>
                <a:gd name="connsiteY29" fmla="*/ 9584 h 1378766"/>
                <a:gd name="connsiteX30" fmla="*/ 1070728 w 2328672"/>
                <a:gd name="connsiteY30" fmla="*/ 11443 h 1378766"/>
                <a:gd name="connsiteX31" fmla="*/ 1093528 w 2328672"/>
                <a:gd name="connsiteY31" fmla="*/ 4366 h 1378766"/>
                <a:gd name="connsiteX32" fmla="*/ 1136834 w 2328672"/>
                <a:gd name="connsiteY32" fmla="*/ 0 h 137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28672" h="1378766">
                  <a:moveTo>
                    <a:pt x="1136834" y="0"/>
                  </a:moveTo>
                  <a:cubicBezTo>
                    <a:pt x="1166504" y="0"/>
                    <a:pt x="1194768" y="6013"/>
                    <a:pt x="1220477" y="16887"/>
                  </a:cubicBezTo>
                  <a:lnTo>
                    <a:pt x="1233018" y="25342"/>
                  </a:lnTo>
                  <a:lnTo>
                    <a:pt x="1235175" y="21515"/>
                  </a:lnTo>
                  <a:lnTo>
                    <a:pt x="1280011" y="46781"/>
                  </a:lnTo>
                  <a:lnTo>
                    <a:pt x="1284401" y="47328"/>
                  </a:lnTo>
                  <a:lnTo>
                    <a:pt x="2277452" y="611519"/>
                  </a:lnTo>
                  <a:lnTo>
                    <a:pt x="2287878" y="624914"/>
                  </a:lnTo>
                  <a:lnTo>
                    <a:pt x="2304568" y="636167"/>
                  </a:lnTo>
                  <a:cubicBezTo>
                    <a:pt x="2319461" y="651060"/>
                    <a:pt x="2328672" y="671634"/>
                    <a:pt x="2328672" y="694359"/>
                  </a:cubicBezTo>
                  <a:cubicBezTo>
                    <a:pt x="2328672" y="717085"/>
                    <a:pt x="2319461" y="737659"/>
                    <a:pt x="2304568" y="752551"/>
                  </a:cubicBezTo>
                  <a:lnTo>
                    <a:pt x="2296443" y="758029"/>
                  </a:lnTo>
                  <a:lnTo>
                    <a:pt x="2285859" y="771842"/>
                  </a:lnTo>
                  <a:lnTo>
                    <a:pt x="1309553" y="1336347"/>
                  </a:lnTo>
                  <a:lnTo>
                    <a:pt x="1307708" y="1336591"/>
                  </a:lnTo>
                  <a:lnTo>
                    <a:pt x="1270200" y="1361880"/>
                  </a:lnTo>
                  <a:cubicBezTo>
                    <a:pt x="1244491" y="1372753"/>
                    <a:pt x="1216227" y="1378766"/>
                    <a:pt x="1186557" y="1378766"/>
                  </a:cubicBezTo>
                  <a:cubicBezTo>
                    <a:pt x="1156888" y="1378766"/>
                    <a:pt x="1128623" y="1372753"/>
                    <a:pt x="1102915" y="1361880"/>
                  </a:cubicBezTo>
                  <a:lnTo>
                    <a:pt x="1067176" y="1337784"/>
                  </a:lnTo>
                  <a:lnTo>
                    <a:pt x="1057441" y="1332388"/>
                  </a:lnTo>
                  <a:lnTo>
                    <a:pt x="1047044" y="1331203"/>
                  </a:lnTo>
                  <a:lnTo>
                    <a:pt x="71869" y="790654"/>
                  </a:lnTo>
                  <a:lnTo>
                    <a:pt x="64398" y="781263"/>
                  </a:lnTo>
                  <a:lnTo>
                    <a:pt x="53055" y="778973"/>
                  </a:lnTo>
                  <a:cubicBezTo>
                    <a:pt x="21877" y="765785"/>
                    <a:pt x="0" y="734913"/>
                    <a:pt x="0" y="698931"/>
                  </a:cubicBezTo>
                  <a:cubicBezTo>
                    <a:pt x="0" y="662949"/>
                    <a:pt x="21877" y="632077"/>
                    <a:pt x="53055" y="618890"/>
                  </a:cubicBezTo>
                  <a:lnTo>
                    <a:pt x="54850" y="618527"/>
                  </a:lnTo>
                  <a:lnTo>
                    <a:pt x="58594" y="613434"/>
                  </a:lnTo>
                  <a:lnTo>
                    <a:pt x="1052708" y="11948"/>
                  </a:lnTo>
                  <a:cubicBezTo>
                    <a:pt x="1057546" y="9021"/>
                    <a:pt x="1063111" y="8332"/>
                    <a:pt x="1068200" y="9584"/>
                  </a:cubicBezTo>
                  <a:lnTo>
                    <a:pt x="1070728" y="11443"/>
                  </a:lnTo>
                  <a:lnTo>
                    <a:pt x="1093528" y="4366"/>
                  </a:lnTo>
                  <a:cubicBezTo>
                    <a:pt x="1107516" y="1503"/>
                    <a:pt x="1122000" y="0"/>
                    <a:pt x="11368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4738D"/>
                </a:solidFill>
              </a:endParaRPr>
            </a:p>
          </p:txBody>
        </p:sp>
        <p:sp>
          <p:nvSpPr>
            <p:cNvPr id="65" name="Freeform 64"/>
            <p:cNvSpPr/>
            <p:nvPr/>
          </p:nvSpPr>
          <p:spPr>
            <a:xfrm>
              <a:off x="4691580" y="2676371"/>
              <a:ext cx="2328672" cy="854335"/>
            </a:xfrm>
            <a:custGeom>
              <a:avLst/>
              <a:gdLst>
                <a:gd name="connsiteX0" fmla="*/ 2326257 w 2328672"/>
                <a:gd name="connsiteY0" fmla="*/ 0 h 854335"/>
                <a:gd name="connsiteX1" fmla="*/ 2328672 w 2328672"/>
                <a:gd name="connsiteY1" fmla="*/ 0 h 854335"/>
                <a:gd name="connsiteX2" fmla="*/ 2328672 w 2328672"/>
                <a:gd name="connsiteY2" fmla="*/ 169928 h 854335"/>
                <a:gd name="connsiteX3" fmla="*/ 2328672 w 2328672"/>
                <a:gd name="connsiteY3" fmla="*/ 177502 h 854335"/>
                <a:gd name="connsiteX4" fmla="*/ 2327143 w 2328672"/>
                <a:gd name="connsiteY4" fmla="*/ 177502 h 854335"/>
                <a:gd name="connsiteX5" fmla="*/ 2322205 w 2328672"/>
                <a:gd name="connsiteY5" fmla="*/ 201962 h 854335"/>
                <a:gd name="connsiteX6" fmla="*/ 2304568 w 2328672"/>
                <a:gd name="connsiteY6" fmla="*/ 228120 h 854335"/>
                <a:gd name="connsiteX7" fmla="*/ 2296443 w 2328672"/>
                <a:gd name="connsiteY7" fmla="*/ 233598 h 854335"/>
                <a:gd name="connsiteX8" fmla="*/ 2285859 w 2328672"/>
                <a:gd name="connsiteY8" fmla="*/ 247411 h 854335"/>
                <a:gd name="connsiteX9" fmla="*/ 1309553 w 2328672"/>
                <a:gd name="connsiteY9" fmla="*/ 811916 h 854335"/>
                <a:gd name="connsiteX10" fmla="*/ 1307708 w 2328672"/>
                <a:gd name="connsiteY10" fmla="*/ 812160 h 854335"/>
                <a:gd name="connsiteX11" fmla="*/ 1270200 w 2328672"/>
                <a:gd name="connsiteY11" fmla="*/ 837449 h 854335"/>
                <a:gd name="connsiteX12" fmla="*/ 1186557 w 2328672"/>
                <a:gd name="connsiteY12" fmla="*/ 854335 h 854335"/>
                <a:gd name="connsiteX13" fmla="*/ 1102915 w 2328672"/>
                <a:gd name="connsiteY13" fmla="*/ 837449 h 854335"/>
                <a:gd name="connsiteX14" fmla="*/ 1067176 w 2328672"/>
                <a:gd name="connsiteY14" fmla="*/ 813353 h 854335"/>
                <a:gd name="connsiteX15" fmla="*/ 1057441 w 2328672"/>
                <a:gd name="connsiteY15" fmla="*/ 807957 h 854335"/>
                <a:gd name="connsiteX16" fmla="*/ 1047044 w 2328672"/>
                <a:gd name="connsiteY16" fmla="*/ 806772 h 854335"/>
                <a:gd name="connsiteX17" fmla="*/ 71869 w 2328672"/>
                <a:gd name="connsiteY17" fmla="*/ 266223 h 854335"/>
                <a:gd name="connsiteX18" fmla="*/ 64398 w 2328672"/>
                <a:gd name="connsiteY18" fmla="*/ 256832 h 854335"/>
                <a:gd name="connsiteX19" fmla="*/ 53055 w 2328672"/>
                <a:gd name="connsiteY19" fmla="*/ 254542 h 854335"/>
                <a:gd name="connsiteX20" fmla="*/ 14836 w 2328672"/>
                <a:gd name="connsiteY20" fmla="*/ 223069 h 854335"/>
                <a:gd name="connsiteX21" fmla="*/ 6448 w 2328672"/>
                <a:gd name="connsiteY21" fmla="*/ 195611 h 854335"/>
                <a:gd name="connsiteX22" fmla="*/ 0 w 2328672"/>
                <a:gd name="connsiteY22" fmla="*/ 195611 h 854335"/>
                <a:gd name="connsiteX23" fmla="*/ 0 w 2328672"/>
                <a:gd name="connsiteY23" fmla="*/ 174500 h 854335"/>
                <a:gd name="connsiteX24" fmla="*/ 0 w 2328672"/>
                <a:gd name="connsiteY24" fmla="*/ 18109 h 854335"/>
                <a:gd name="connsiteX25" fmla="*/ 7790 w 2328672"/>
                <a:gd name="connsiteY25" fmla="*/ 18109 h 854335"/>
                <a:gd name="connsiteX26" fmla="*/ 14836 w 2328672"/>
                <a:gd name="connsiteY26" fmla="*/ 41176 h 854335"/>
                <a:gd name="connsiteX27" fmla="*/ 53055 w 2328672"/>
                <a:gd name="connsiteY27" fmla="*/ 72649 h 854335"/>
                <a:gd name="connsiteX28" fmla="*/ 64398 w 2328672"/>
                <a:gd name="connsiteY28" fmla="*/ 74939 h 854335"/>
                <a:gd name="connsiteX29" fmla="*/ 71869 w 2328672"/>
                <a:gd name="connsiteY29" fmla="*/ 84330 h 854335"/>
                <a:gd name="connsiteX30" fmla="*/ 1047044 w 2328672"/>
                <a:gd name="connsiteY30" fmla="*/ 624879 h 854335"/>
                <a:gd name="connsiteX31" fmla="*/ 1057441 w 2328672"/>
                <a:gd name="connsiteY31" fmla="*/ 626064 h 854335"/>
                <a:gd name="connsiteX32" fmla="*/ 1067176 w 2328672"/>
                <a:gd name="connsiteY32" fmla="*/ 631460 h 854335"/>
                <a:gd name="connsiteX33" fmla="*/ 1102915 w 2328672"/>
                <a:gd name="connsiteY33" fmla="*/ 655556 h 854335"/>
                <a:gd name="connsiteX34" fmla="*/ 1186557 w 2328672"/>
                <a:gd name="connsiteY34" fmla="*/ 672442 h 854335"/>
                <a:gd name="connsiteX35" fmla="*/ 1270200 w 2328672"/>
                <a:gd name="connsiteY35" fmla="*/ 655556 h 854335"/>
                <a:gd name="connsiteX36" fmla="*/ 1307708 w 2328672"/>
                <a:gd name="connsiteY36" fmla="*/ 630267 h 854335"/>
                <a:gd name="connsiteX37" fmla="*/ 1309553 w 2328672"/>
                <a:gd name="connsiteY37" fmla="*/ 630023 h 854335"/>
                <a:gd name="connsiteX38" fmla="*/ 2285859 w 2328672"/>
                <a:gd name="connsiteY38" fmla="*/ 65518 h 854335"/>
                <a:gd name="connsiteX39" fmla="*/ 2296443 w 2328672"/>
                <a:gd name="connsiteY39" fmla="*/ 51705 h 854335"/>
                <a:gd name="connsiteX40" fmla="*/ 2304568 w 2328672"/>
                <a:gd name="connsiteY40" fmla="*/ 46227 h 854335"/>
                <a:gd name="connsiteX41" fmla="*/ 2322205 w 2328672"/>
                <a:gd name="connsiteY41" fmla="*/ 20069 h 85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328672" h="854335">
                  <a:moveTo>
                    <a:pt x="2326257" y="0"/>
                  </a:moveTo>
                  <a:lnTo>
                    <a:pt x="2328672" y="0"/>
                  </a:lnTo>
                  <a:lnTo>
                    <a:pt x="2328672" y="169928"/>
                  </a:lnTo>
                  <a:lnTo>
                    <a:pt x="2328672" y="177502"/>
                  </a:lnTo>
                  <a:lnTo>
                    <a:pt x="2327143" y="177502"/>
                  </a:lnTo>
                  <a:lnTo>
                    <a:pt x="2322205" y="201962"/>
                  </a:lnTo>
                  <a:cubicBezTo>
                    <a:pt x="2318041" y="211808"/>
                    <a:pt x="2312015" y="220674"/>
                    <a:pt x="2304568" y="228120"/>
                  </a:cubicBezTo>
                  <a:lnTo>
                    <a:pt x="2296443" y="233598"/>
                  </a:lnTo>
                  <a:lnTo>
                    <a:pt x="2285859" y="247411"/>
                  </a:lnTo>
                  <a:lnTo>
                    <a:pt x="1309553" y="811916"/>
                  </a:lnTo>
                  <a:lnTo>
                    <a:pt x="1307708" y="812160"/>
                  </a:lnTo>
                  <a:lnTo>
                    <a:pt x="1270200" y="837449"/>
                  </a:lnTo>
                  <a:cubicBezTo>
                    <a:pt x="1244491" y="848322"/>
                    <a:pt x="1216227" y="854335"/>
                    <a:pt x="1186557" y="854335"/>
                  </a:cubicBezTo>
                  <a:cubicBezTo>
                    <a:pt x="1156888" y="854335"/>
                    <a:pt x="1128623" y="848322"/>
                    <a:pt x="1102915" y="837449"/>
                  </a:cubicBezTo>
                  <a:lnTo>
                    <a:pt x="1067176" y="813353"/>
                  </a:lnTo>
                  <a:lnTo>
                    <a:pt x="1057441" y="807957"/>
                  </a:lnTo>
                  <a:lnTo>
                    <a:pt x="1047044" y="806772"/>
                  </a:lnTo>
                  <a:lnTo>
                    <a:pt x="71869" y="266223"/>
                  </a:lnTo>
                  <a:lnTo>
                    <a:pt x="64398" y="256832"/>
                  </a:lnTo>
                  <a:lnTo>
                    <a:pt x="53055" y="254542"/>
                  </a:lnTo>
                  <a:cubicBezTo>
                    <a:pt x="37466" y="247948"/>
                    <a:pt x="24202" y="236933"/>
                    <a:pt x="14836" y="223069"/>
                  </a:cubicBezTo>
                  <a:lnTo>
                    <a:pt x="6448" y="195611"/>
                  </a:lnTo>
                  <a:lnTo>
                    <a:pt x="0" y="195611"/>
                  </a:lnTo>
                  <a:lnTo>
                    <a:pt x="0" y="174500"/>
                  </a:lnTo>
                  <a:lnTo>
                    <a:pt x="0" y="18109"/>
                  </a:lnTo>
                  <a:lnTo>
                    <a:pt x="7790" y="18109"/>
                  </a:lnTo>
                  <a:lnTo>
                    <a:pt x="14836" y="41176"/>
                  </a:lnTo>
                  <a:cubicBezTo>
                    <a:pt x="24203" y="55040"/>
                    <a:pt x="37466" y="66055"/>
                    <a:pt x="53055" y="72649"/>
                  </a:cubicBezTo>
                  <a:lnTo>
                    <a:pt x="64398" y="74939"/>
                  </a:lnTo>
                  <a:lnTo>
                    <a:pt x="71869" y="84330"/>
                  </a:lnTo>
                  <a:lnTo>
                    <a:pt x="1047044" y="624879"/>
                  </a:lnTo>
                  <a:lnTo>
                    <a:pt x="1057441" y="626064"/>
                  </a:lnTo>
                  <a:lnTo>
                    <a:pt x="1067176" y="631460"/>
                  </a:lnTo>
                  <a:lnTo>
                    <a:pt x="1102915" y="655556"/>
                  </a:lnTo>
                  <a:cubicBezTo>
                    <a:pt x="1128623" y="666429"/>
                    <a:pt x="1156888" y="672442"/>
                    <a:pt x="1186557" y="672442"/>
                  </a:cubicBezTo>
                  <a:cubicBezTo>
                    <a:pt x="1216227" y="672442"/>
                    <a:pt x="1244491" y="666429"/>
                    <a:pt x="1270200" y="655556"/>
                  </a:cubicBezTo>
                  <a:lnTo>
                    <a:pt x="1307708" y="630267"/>
                  </a:lnTo>
                  <a:lnTo>
                    <a:pt x="1309553" y="630023"/>
                  </a:lnTo>
                  <a:lnTo>
                    <a:pt x="2285859" y="65518"/>
                  </a:lnTo>
                  <a:lnTo>
                    <a:pt x="2296443" y="51705"/>
                  </a:lnTo>
                  <a:lnTo>
                    <a:pt x="2304568" y="46227"/>
                  </a:lnTo>
                  <a:cubicBezTo>
                    <a:pt x="2312015" y="38781"/>
                    <a:pt x="2318041" y="29915"/>
                    <a:pt x="2322205" y="20069"/>
                  </a:cubicBezTo>
                  <a:close/>
                </a:path>
              </a:pathLst>
            </a:custGeom>
            <a:solidFill>
              <a:srgbClr val="205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4738D"/>
                </a:solidFill>
              </a:endParaRPr>
            </a:p>
          </p:txBody>
        </p:sp>
      </p:grpSp>
      <p:sp>
        <p:nvSpPr>
          <p:cNvPr id="66" name="TextBox 65"/>
          <p:cNvSpPr txBox="1"/>
          <p:nvPr/>
        </p:nvSpPr>
        <p:spPr>
          <a:xfrm>
            <a:off x="253233" y="2996836"/>
            <a:ext cx="2073511" cy="1298817"/>
          </a:xfrm>
          <a:prstGeom prst="rect">
            <a:avLst/>
          </a:prstGeom>
          <a:noFill/>
        </p:spPr>
        <p:txBody>
          <a:bodyPr wrap="square" rtlCol="0">
            <a:spAutoFit/>
          </a:bodyPr>
          <a:lstStyle/>
          <a:p>
            <a:pPr algn="ctr" defTabSz="1219170">
              <a:spcBef>
                <a:spcPct val="20000"/>
              </a:spcBef>
              <a:defRPr/>
            </a:pPr>
            <a:r>
              <a:rPr lang="en-US" sz="1600" b="1" dirty="0">
                <a:solidFill>
                  <a:srgbClr val="34738D"/>
                </a:solidFill>
                <a:latin typeface="Candara" panose="020E0502030303020204" pitchFamily="34" charset="0"/>
              </a:rPr>
              <a:t>LOREM IPSUM</a:t>
            </a:r>
          </a:p>
          <a:p>
            <a:pPr algn="ctr" defTabSz="1219170">
              <a:spcBef>
                <a:spcPct val="20000"/>
              </a:spcBef>
              <a:defRPr/>
            </a:pPr>
            <a:r>
              <a:rPr lang="en-US" sz="1200" dirty="0">
                <a:solidFill>
                  <a:schemeClr val="bg2">
                    <a:lumMod val="10000"/>
                  </a:schemeClr>
                </a:solidFill>
                <a:latin typeface="Candara" panose="020E0502030303020204" pitchFamily="34" charset="0"/>
              </a:rPr>
              <a:t>Lorem ipsum dolor sit amet, consectetur adipiscing elit, sed do eiusmod tempor incididunt ut labore et dolore magna aliqua. </a:t>
            </a:r>
          </a:p>
        </p:txBody>
      </p:sp>
      <p:sp>
        <p:nvSpPr>
          <p:cNvPr id="67" name="TextBox 66"/>
          <p:cNvSpPr txBox="1"/>
          <p:nvPr/>
        </p:nvSpPr>
        <p:spPr>
          <a:xfrm>
            <a:off x="3341511" y="258228"/>
            <a:ext cx="5508978" cy="1723549"/>
          </a:xfrm>
          <a:prstGeom prst="rect">
            <a:avLst/>
          </a:prstGeom>
          <a:noFill/>
        </p:spPr>
        <p:txBody>
          <a:bodyPr wrap="square" rtlCol="0">
            <a:spAutoFit/>
          </a:bodyPr>
          <a:lstStyle/>
          <a:p>
            <a:pPr algn="ctr"/>
            <a:r>
              <a:rPr lang="en-US" sz="4400" b="1" dirty="0">
                <a:solidFill>
                  <a:srgbClr val="4C4F54"/>
                </a:solidFill>
                <a:latin typeface="Candara" panose="020E0502030303020204" pitchFamily="34" charset="0"/>
              </a:rPr>
              <a:t>TITLE GOES HERE</a:t>
            </a:r>
          </a:p>
          <a:p>
            <a:pPr algn="ctr"/>
            <a:r>
              <a:rPr lang="en-US" dirty="0">
                <a:solidFill>
                  <a:srgbClr val="4C4F54"/>
                </a:solidFill>
                <a:latin typeface="Candara" panose="020E0502030303020204" pitchFamily="34" charset="0"/>
              </a:rPr>
              <a:t>Your Subtitle</a:t>
            </a:r>
          </a:p>
          <a:p>
            <a:pPr algn="ctr"/>
            <a:endParaRPr lang="en-US" sz="4400" b="1" dirty="0">
              <a:solidFill>
                <a:schemeClr val="bg1"/>
              </a:solidFill>
              <a:latin typeface="Candara" panose="020E0502030303020204" pitchFamily="34" charset="0"/>
            </a:endParaRPr>
          </a:p>
        </p:txBody>
      </p:sp>
      <p:sp>
        <p:nvSpPr>
          <p:cNvPr id="68" name="Isosceles Triangle 67"/>
          <p:cNvSpPr>
            <a:spLocks noChangeAspect="1"/>
          </p:cNvSpPr>
          <p:nvPr/>
        </p:nvSpPr>
        <p:spPr>
          <a:xfrm rot="10800000">
            <a:off x="3581365" y="1882883"/>
            <a:ext cx="5029200" cy="1110125"/>
          </a:xfrm>
          <a:prstGeom prst="triangle">
            <a:avLst/>
          </a:prstGeom>
          <a:solidFill>
            <a:srgbClr val="D9D9D9"/>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37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ppt_w</p:attrName>
                                        </p:attrNameLst>
                                      </p:cBhvr>
                                      <p:tavLst>
                                        <p:tav tm="0">
                                          <p:val>
                                            <p:fltVal val="0"/>
                                          </p:val>
                                        </p:tav>
                                        <p:tav tm="100000">
                                          <p:val>
                                            <p:strVal val="#ppt_w"/>
                                          </p:val>
                                        </p:tav>
                                      </p:tavLst>
                                    </p:anim>
                                    <p:anim calcmode="lin" valueType="num">
                                      <p:cBhvr>
                                        <p:cTn id="12" dur="500" fill="hold"/>
                                        <p:tgtEl>
                                          <p:spTgt spid="68"/>
                                        </p:tgtEl>
                                        <p:attrNameLst>
                                          <p:attrName>ppt_h</p:attrName>
                                        </p:attrNameLst>
                                      </p:cBhvr>
                                      <p:tavLst>
                                        <p:tav tm="0">
                                          <p:val>
                                            <p:fltVal val="0"/>
                                          </p:val>
                                        </p:tav>
                                        <p:tav tm="100000">
                                          <p:val>
                                            <p:strVal val="#ppt_h"/>
                                          </p:val>
                                        </p:tav>
                                      </p:tavLst>
                                    </p:anim>
                                    <p:animEffect transition="in" filter="fade">
                                      <p:cBhvr>
                                        <p:cTn id="13" dur="500"/>
                                        <p:tgtEl>
                                          <p:spTgt spid="68"/>
                                        </p:tgtEl>
                                      </p:cBhvr>
                                    </p:animEffect>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arn(outVertical)">
                                      <p:cBhvr>
                                        <p:cTn id="17" dur="500"/>
                                        <p:tgtEl>
                                          <p:spTgt spid="48"/>
                                        </p:tgtEl>
                                      </p:cBhvr>
                                    </p:animEffect>
                                  </p:childTnLst>
                                </p:cTn>
                              </p:par>
                            </p:childTnLst>
                          </p:cTn>
                        </p:par>
                        <p:par>
                          <p:cTn id="18" fill="hold">
                            <p:stCondLst>
                              <p:cond delay="1500"/>
                            </p:stCondLst>
                            <p:childTnLst>
                              <p:par>
                                <p:cTn id="19" presetID="53" presetClass="entr" presetSubtype="528"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p:cTn id="21" dur="500" fill="hold"/>
                                        <p:tgtEl>
                                          <p:spTgt spid="63"/>
                                        </p:tgtEl>
                                        <p:attrNameLst>
                                          <p:attrName>ppt_w</p:attrName>
                                        </p:attrNameLst>
                                      </p:cBhvr>
                                      <p:tavLst>
                                        <p:tav tm="0">
                                          <p:val>
                                            <p:fltVal val="0"/>
                                          </p:val>
                                        </p:tav>
                                        <p:tav tm="100000">
                                          <p:val>
                                            <p:strVal val="#ppt_w"/>
                                          </p:val>
                                        </p:tav>
                                      </p:tavLst>
                                    </p:anim>
                                    <p:anim calcmode="lin" valueType="num">
                                      <p:cBhvr>
                                        <p:cTn id="22" dur="500" fill="hold"/>
                                        <p:tgtEl>
                                          <p:spTgt spid="63"/>
                                        </p:tgtEl>
                                        <p:attrNameLst>
                                          <p:attrName>ppt_h</p:attrName>
                                        </p:attrNameLst>
                                      </p:cBhvr>
                                      <p:tavLst>
                                        <p:tav tm="0">
                                          <p:val>
                                            <p:fltVal val="0"/>
                                          </p:val>
                                        </p:tav>
                                        <p:tav tm="100000">
                                          <p:val>
                                            <p:strVal val="#ppt_h"/>
                                          </p:val>
                                        </p:tav>
                                      </p:tavLst>
                                    </p:anim>
                                    <p:animEffect transition="in" filter="fade">
                                      <p:cBhvr>
                                        <p:cTn id="23" dur="500"/>
                                        <p:tgtEl>
                                          <p:spTgt spid="63"/>
                                        </p:tgtEl>
                                      </p:cBhvr>
                                    </p:animEffect>
                                    <p:anim calcmode="lin" valueType="num">
                                      <p:cBhvr>
                                        <p:cTn id="24" dur="500" fill="hold"/>
                                        <p:tgtEl>
                                          <p:spTgt spid="63"/>
                                        </p:tgtEl>
                                        <p:attrNameLst>
                                          <p:attrName>ppt_x</p:attrName>
                                        </p:attrNameLst>
                                      </p:cBhvr>
                                      <p:tavLst>
                                        <p:tav tm="0">
                                          <p:val>
                                            <p:fltVal val="0.5"/>
                                          </p:val>
                                        </p:tav>
                                        <p:tav tm="100000">
                                          <p:val>
                                            <p:strVal val="#ppt_x"/>
                                          </p:val>
                                        </p:tav>
                                      </p:tavLst>
                                    </p:anim>
                                    <p:anim calcmode="lin" valueType="num">
                                      <p:cBhvr>
                                        <p:cTn id="25" dur="500" fill="hold"/>
                                        <p:tgtEl>
                                          <p:spTgt spid="63"/>
                                        </p:tgtEl>
                                        <p:attrNameLst>
                                          <p:attrName>ppt_y</p:attrName>
                                        </p:attrNameLst>
                                      </p:cBhvr>
                                      <p:tavLst>
                                        <p:tav tm="0">
                                          <p:val>
                                            <p:fltVal val="0.5"/>
                                          </p:val>
                                        </p:tav>
                                        <p:tav tm="100000">
                                          <p:val>
                                            <p:strVal val="#ppt_y"/>
                                          </p:val>
                                        </p:tav>
                                      </p:tavLst>
                                    </p:anim>
                                  </p:childTnLst>
                                </p:cTn>
                              </p:par>
                            </p:childTnLst>
                          </p:cTn>
                        </p:par>
                        <p:par>
                          <p:cTn id="26" fill="hold">
                            <p:stCondLst>
                              <p:cond delay="2000"/>
                            </p:stCondLst>
                            <p:childTnLst>
                              <p:par>
                                <p:cTn id="27" presetID="37" presetClass="entr" presetSubtype="0"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1000"/>
                                        <p:tgtEl>
                                          <p:spTgt spid="66"/>
                                        </p:tgtEl>
                                      </p:cBhvr>
                                    </p:animEffect>
                                    <p:anim calcmode="lin" valueType="num">
                                      <p:cBhvr>
                                        <p:cTn id="30" dur="1000" fill="hold"/>
                                        <p:tgtEl>
                                          <p:spTgt spid="66"/>
                                        </p:tgtEl>
                                        <p:attrNameLst>
                                          <p:attrName>ppt_x</p:attrName>
                                        </p:attrNameLst>
                                      </p:cBhvr>
                                      <p:tavLst>
                                        <p:tav tm="0">
                                          <p:val>
                                            <p:strVal val="#ppt_x"/>
                                          </p:val>
                                        </p:tav>
                                        <p:tav tm="100000">
                                          <p:val>
                                            <p:strVal val="#ppt_x"/>
                                          </p:val>
                                        </p:tav>
                                      </p:tavLst>
                                    </p:anim>
                                    <p:anim calcmode="lin" valueType="num">
                                      <p:cBhvr>
                                        <p:cTn id="31" dur="900" decel="100000" fill="hold"/>
                                        <p:tgtEl>
                                          <p:spTgt spid="66"/>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66"/>
                                        </p:tgtEl>
                                        <p:attrNameLst>
                                          <p:attrName>ppt_y</p:attrName>
                                        </p:attrNameLst>
                                      </p:cBhvr>
                                      <p:tavLst>
                                        <p:tav tm="0">
                                          <p:val>
                                            <p:strVal val="#ppt_y-.03"/>
                                          </p:val>
                                        </p:tav>
                                        <p:tav tm="100000">
                                          <p:val>
                                            <p:strVal val="#ppt_y"/>
                                          </p:val>
                                        </p:tav>
                                      </p:tavLst>
                                    </p:anim>
                                  </p:childTnLst>
                                </p:cTn>
                              </p:par>
                            </p:childTnLst>
                          </p:cTn>
                        </p:par>
                        <p:par>
                          <p:cTn id="33" fill="hold">
                            <p:stCondLst>
                              <p:cond delay="3000"/>
                            </p:stCondLst>
                            <p:childTnLst>
                              <p:par>
                                <p:cTn id="34" presetID="53" presetClass="entr" presetSubtype="528" fill="hold" nodeType="after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p:cTn id="36" dur="500" fill="hold"/>
                                        <p:tgtEl>
                                          <p:spTgt spid="54"/>
                                        </p:tgtEl>
                                        <p:attrNameLst>
                                          <p:attrName>ppt_w</p:attrName>
                                        </p:attrNameLst>
                                      </p:cBhvr>
                                      <p:tavLst>
                                        <p:tav tm="0">
                                          <p:val>
                                            <p:fltVal val="0"/>
                                          </p:val>
                                        </p:tav>
                                        <p:tav tm="100000">
                                          <p:val>
                                            <p:strVal val="#ppt_w"/>
                                          </p:val>
                                        </p:tav>
                                      </p:tavLst>
                                    </p:anim>
                                    <p:anim calcmode="lin" valueType="num">
                                      <p:cBhvr>
                                        <p:cTn id="37" dur="500" fill="hold"/>
                                        <p:tgtEl>
                                          <p:spTgt spid="54"/>
                                        </p:tgtEl>
                                        <p:attrNameLst>
                                          <p:attrName>ppt_h</p:attrName>
                                        </p:attrNameLst>
                                      </p:cBhvr>
                                      <p:tavLst>
                                        <p:tav tm="0">
                                          <p:val>
                                            <p:fltVal val="0"/>
                                          </p:val>
                                        </p:tav>
                                        <p:tav tm="100000">
                                          <p:val>
                                            <p:strVal val="#ppt_h"/>
                                          </p:val>
                                        </p:tav>
                                      </p:tavLst>
                                    </p:anim>
                                    <p:animEffect transition="in" filter="fade">
                                      <p:cBhvr>
                                        <p:cTn id="38" dur="500"/>
                                        <p:tgtEl>
                                          <p:spTgt spid="54"/>
                                        </p:tgtEl>
                                      </p:cBhvr>
                                    </p:animEffect>
                                    <p:anim calcmode="lin" valueType="num">
                                      <p:cBhvr>
                                        <p:cTn id="39" dur="500" fill="hold"/>
                                        <p:tgtEl>
                                          <p:spTgt spid="54"/>
                                        </p:tgtEl>
                                        <p:attrNameLst>
                                          <p:attrName>ppt_x</p:attrName>
                                        </p:attrNameLst>
                                      </p:cBhvr>
                                      <p:tavLst>
                                        <p:tav tm="0">
                                          <p:val>
                                            <p:fltVal val="0.5"/>
                                          </p:val>
                                        </p:tav>
                                        <p:tav tm="100000">
                                          <p:val>
                                            <p:strVal val="#ppt_x"/>
                                          </p:val>
                                        </p:tav>
                                      </p:tavLst>
                                    </p:anim>
                                    <p:anim calcmode="lin" valueType="num">
                                      <p:cBhvr>
                                        <p:cTn id="40" dur="500" fill="hold"/>
                                        <p:tgtEl>
                                          <p:spTgt spid="54"/>
                                        </p:tgtEl>
                                        <p:attrNameLst>
                                          <p:attrName>ppt_y</p:attrName>
                                        </p:attrNameLst>
                                      </p:cBhvr>
                                      <p:tavLst>
                                        <p:tav tm="0">
                                          <p:val>
                                            <p:fltVal val="0.5"/>
                                          </p:val>
                                        </p:tav>
                                        <p:tav tm="100000">
                                          <p:val>
                                            <p:strVal val="#ppt_y"/>
                                          </p:val>
                                        </p:tav>
                                      </p:tavLst>
                                    </p:anim>
                                  </p:childTnLst>
                                </p:cTn>
                              </p:par>
                            </p:childTnLst>
                          </p:cTn>
                        </p:par>
                        <p:par>
                          <p:cTn id="41" fill="hold">
                            <p:stCondLst>
                              <p:cond delay="3500"/>
                            </p:stCondLst>
                            <p:childTnLst>
                              <p:par>
                                <p:cTn id="42" presetID="37" presetClass="entr" presetSubtype="0" fill="hold" grpId="0" nodeType="after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1000"/>
                                        <p:tgtEl>
                                          <p:spTgt spid="57"/>
                                        </p:tgtEl>
                                      </p:cBhvr>
                                    </p:animEffect>
                                    <p:anim calcmode="lin" valueType="num">
                                      <p:cBhvr>
                                        <p:cTn id="45" dur="1000" fill="hold"/>
                                        <p:tgtEl>
                                          <p:spTgt spid="57"/>
                                        </p:tgtEl>
                                        <p:attrNameLst>
                                          <p:attrName>ppt_x</p:attrName>
                                        </p:attrNameLst>
                                      </p:cBhvr>
                                      <p:tavLst>
                                        <p:tav tm="0">
                                          <p:val>
                                            <p:strVal val="#ppt_x"/>
                                          </p:val>
                                        </p:tav>
                                        <p:tav tm="100000">
                                          <p:val>
                                            <p:strVal val="#ppt_x"/>
                                          </p:val>
                                        </p:tav>
                                      </p:tavLst>
                                    </p:anim>
                                    <p:anim calcmode="lin" valueType="num">
                                      <p:cBhvr>
                                        <p:cTn id="46" dur="900" decel="100000" fill="hold"/>
                                        <p:tgtEl>
                                          <p:spTgt spid="57"/>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childTnLst>
                          </p:cTn>
                        </p:par>
                        <p:par>
                          <p:cTn id="48" fill="hold">
                            <p:stCondLst>
                              <p:cond delay="4500"/>
                            </p:stCondLst>
                            <p:childTnLst>
                              <p:par>
                                <p:cTn id="49" presetID="53" presetClass="entr" presetSubtype="528"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anim calcmode="lin" valueType="num">
                                      <p:cBhvr>
                                        <p:cTn id="54" dur="500" fill="hold"/>
                                        <p:tgtEl>
                                          <p:spTgt spid="37"/>
                                        </p:tgtEl>
                                        <p:attrNameLst>
                                          <p:attrName>ppt_x</p:attrName>
                                        </p:attrNameLst>
                                      </p:cBhvr>
                                      <p:tavLst>
                                        <p:tav tm="0">
                                          <p:val>
                                            <p:fltVal val="0.5"/>
                                          </p:val>
                                        </p:tav>
                                        <p:tav tm="100000">
                                          <p:val>
                                            <p:strVal val="#ppt_x"/>
                                          </p:val>
                                        </p:tav>
                                      </p:tavLst>
                                    </p:anim>
                                    <p:anim calcmode="lin" valueType="num">
                                      <p:cBhvr>
                                        <p:cTn id="55" dur="500" fill="hold"/>
                                        <p:tgtEl>
                                          <p:spTgt spid="37"/>
                                        </p:tgtEl>
                                        <p:attrNameLst>
                                          <p:attrName>ppt_y</p:attrName>
                                        </p:attrNameLst>
                                      </p:cBhvr>
                                      <p:tavLst>
                                        <p:tav tm="0">
                                          <p:val>
                                            <p:fltVal val="0.5"/>
                                          </p:val>
                                        </p:tav>
                                        <p:tav tm="100000">
                                          <p:val>
                                            <p:strVal val="#ppt_y"/>
                                          </p:val>
                                        </p:tav>
                                      </p:tavLst>
                                    </p:anim>
                                  </p:childTnLst>
                                </p:cTn>
                              </p:par>
                            </p:childTnLst>
                          </p:cTn>
                        </p:par>
                        <p:par>
                          <p:cTn id="56" fill="hold">
                            <p:stCondLst>
                              <p:cond delay="5000"/>
                            </p:stCondLst>
                            <p:childTnLst>
                              <p:par>
                                <p:cTn id="57" presetID="37" presetClass="entr" presetSubtype="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1000"/>
                                        <p:tgtEl>
                                          <p:spTgt spid="49"/>
                                        </p:tgtEl>
                                      </p:cBhvr>
                                    </p:animEffect>
                                    <p:anim calcmode="lin" valueType="num">
                                      <p:cBhvr>
                                        <p:cTn id="60" dur="1000" fill="hold"/>
                                        <p:tgtEl>
                                          <p:spTgt spid="49"/>
                                        </p:tgtEl>
                                        <p:attrNameLst>
                                          <p:attrName>ppt_x</p:attrName>
                                        </p:attrNameLst>
                                      </p:cBhvr>
                                      <p:tavLst>
                                        <p:tav tm="0">
                                          <p:val>
                                            <p:strVal val="#ppt_x"/>
                                          </p:val>
                                        </p:tav>
                                        <p:tav tm="100000">
                                          <p:val>
                                            <p:strVal val="#ppt_x"/>
                                          </p:val>
                                        </p:tav>
                                      </p:tavLst>
                                    </p:anim>
                                    <p:anim calcmode="lin" valueType="num">
                                      <p:cBhvr>
                                        <p:cTn id="61" dur="900" decel="100000" fill="hold"/>
                                        <p:tgtEl>
                                          <p:spTgt spid="49"/>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par>
                          <p:cTn id="63" fill="hold">
                            <p:stCondLst>
                              <p:cond delay="6000"/>
                            </p:stCondLst>
                            <p:childTnLst>
                              <p:par>
                                <p:cTn id="64" presetID="53" presetClass="entr" presetSubtype="528" fill="hold" nodeType="afterEffect">
                                  <p:stCondLst>
                                    <p:cond delay="0"/>
                                  </p:stCondLst>
                                  <p:childTnLst>
                                    <p:set>
                                      <p:cBhvr>
                                        <p:cTn id="65" dur="1" fill="hold">
                                          <p:stCondLst>
                                            <p:cond delay="0"/>
                                          </p:stCondLst>
                                        </p:cTn>
                                        <p:tgtEl>
                                          <p:spTgt spid="50"/>
                                        </p:tgtEl>
                                        <p:attrNameLst>
                                          <p:attrName>style.visibility</p:attrName>
                                        </p:attrNameLst>
                                      </p:cBhvr>
                                      <p:to>
                                        <p:strVal val="visible"/>
                                      </p:to>
                                    </p:set>
                                    <p:anim calcmode="lin" valueType="num">
                                      <p:cBhvr>
                                        <p:cTn id="66" dur="500" fill="hold"/>
                                        <p:tgtEl>
                                          <p:spTgt spid="50"/>
                                        </p:tgtEl>
                                        <p:attrNameLst>
                                          <p:attrName>ppt_w</p:attrName>
                                        </p:attrNameLst>
                                      </p:cBhvr>
                                      <p:tavLst>
                                        <p:tav tm="0">
                                          <p:val>
                                            <p:fltVal val="0"/>
                                          </p:val>
                                        </p:tav>
                                        <p:tav tm="100000">
                                          <p:val>
                                            <p:strVal val="#ppt_w"/>
                                          </p:val>
                                        </p:tav>
                                      </p:tavLst>
                                    </p:anim>
                                    <p:anim calcmode="lin" valueType="num">
                                      <p:cBhvr>
                                        <p:cTn id="67" dur="500" fill="hold"/>
                                        <p:tgtEl>
                                          <p:spTgt spid="50"/>
                                        </p:tgtEl>
                                        <p:attrNameLst>
                                          <p:attrName>ppt_h</p:attrName>
                                        </p:attrNameLst>
                                      </p:cBhvr>
                                      <p:tavLst>
                                        <p:tav tm="0">
                                          <p:val>
                                            <p:fltVal val="0"/>
                                          </p:val>
                                        </p:tav>
                                        <p:tav tm="100000">
                                          <p:val>
                                            <p:strVal val="#ppt_h"/>
                                          </p:val>
                                        </p:tav>
                                      </p:tavLst>
                                    </p:anim>
                                    <p:animEffect transition="in" filter="fade">
                                      <p:cBhvr>
                                        <p:cTn id="68" dur="500"/>
                                        <p:tgtEl>
                                          <p:spTgt spid="50"/>
                                        </p:tgtEl>
                                      </p:cBhvr>
                                    </p:animEffect>
                                    <p:anim calcmode="lin" valueType="num">
                                      <p:cBhvr>
                                        <p:cTn id="69" dur="500" fill="hold"/>
                                        <p:tgtEl>
                                          <p:spTgt spid="50"/>
                                        </p:tgtEl>
                                        <p:attrNameLst>
                                          <p:attrName>ppt_x</p:attrName>
                                        </p:attrNameLst>
                                      </p:cBhvr>
                                      <p:tavLst>
                                        <p:tav tm="0">
                                          <p:val>
                                            <p:fltVal val="0.5"/>
                                          </p:val>
                                        </p:tav>
                                        <p:tav tm="100000">
                                          <p:val>
                                            <p:strVal val="#ppt_x"/>
                                          </p:val>
                                        </p:tav>
                                      </p:tavLst>
                                    </p:anim>
                                    <p:anim calcmode="lin" valueType="num">
                                      <p:cBhvr>
                                        <p:cTn id="70" dur="500" fill="hold"/>
                                        <p:tgtEl>
                                          <p:spTgt spid="50"/>
                                        </p:tgtEl>
                                        <p:attrNameLst>
                                          <p:attrName>ppt_y</p:attrName>
                                        </p:attrNameLst>
                                      </p:cBhvr>
                                      <p:tavLst>
                                        <p:tav tm="0">
                                          <p:val>
                                            <p:fltVal val="0.5"/>
                                          </p:val>
                                        </p:tav>
                                        <p:tav tm="100000">
                                          <p:val>
                                            <p:strVal val="#ppt_y"/>
                                          </p:val>
                                        </p:tav>
                                      </p:tavLst>
                                    </p:anim>
                                  </p:childTnLst>
                                </p:cTn>
                              </p:par>
                            </p:childTnLst>
                          </p:cTn>
                        </p:par>
                        <p:par>
                          <p:cTn id="71" fill="hold">
                            <p:stCondLst>
                              <p:cond delay="6500"/>
                            </p:stCondLst>
                            <p:childTnLst>
                              <p:par>
                                <p:cTn id="72" presetID="37" presetClass="entr" presetSubtype="0" fill="hold" grpId="0"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1000"/>
                                        <p:tgtEl>
                                          <p:spTgt spid="53"/>
                                        </p:tgtEl>
                                      </p:cBhvr>
                                    </p:animEffect>
                                    <p:anim calcmode="lin" valueType="num">
                                      <p:cBhvr>
                                        <p:cTn id="75" dur="1000" fill="hold"/>
                                        <p:tgtEl>
                                          <p:spTgt spid="53"/>
                                        </p:tgtEl>
                                        <p:attrNameLst>
                                          <p:attrName>ppt_x</p:attrName>
                                        </p:attrNameLst>
                                      </p:cBhvr>
                                      <p:tavLst>
                                        <p:tav tm="0">
                                          <p:val>
                                            <p:strVal val="#ppt_x"/>
                                          </p:val>
                                        </p:tav>
                                        <p:tav tm="100000">
                                          <p:val>
                                            <p:strVal val="#ppt_x"/>
                                          </p:val>
                                        </p:tav>
                                      </p:tavLst>
                                    </p:anim>
                                    <p:anim calcmode="lin" valueType="num">
                                      <p:cBhvr>
                                        <p:cTn id="76" dur="900" decel="100000" fill="hold"/>
                                        <p:tgtEl>
                                          <p:spTgt spid="53"/>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childTnLst>
                          </p:cTn>
                        </p:par>
                        <p:par>
                          <p:cTn id="78" fill="hold">
                            <p:stCondLst>
                              <p:cond delay="7500"/>
                            </p:stCondLst>
                            <p:childTnLst>
                              <p:par>
                                <p:cTn id="79" presetID="53" presetClass="entr" presetSubtype="528" fill="hold" nodeType="after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p:cTn id="81" dur="500" fill="hold"/>
                                        <p:tgtEl>
                                          <p:spTgt spid="59"/>
                                        </p:tgtEl>
                                        <p:attrNameLst>
                                          <p:attrName>ppt_w</p:attrName>
                                        </p:attrNameLst>
                                      </p:cBhvr>
                                      <p:tavLst>
                                        <p:tav tm="0">
                                          <p:val>
                                            <p:fltVal val="0"/>
                                          </p:val>
                                        </p:tav>
                                        <p:tav tm="100000">
                                          <p:val>
                                            <p:strVal val="#ppt_w"/>
                                          </p:val>
                                        </p:tav>
                                      </p:tavLst>
                                    </p:anim>
                                    <p:anim calcmode="lin" valueType="num">
                                      <p:cBhvr>
                                        <p:cTn id="82" dur="500" fill="hold"/>
                                        <p:tgtEl>
                                          <p:spTgt spid="59"/>
                                        </p:tgtEl>
                                        <p:attrNameLst>
                                          <p:attrName>ppt_h</p:attrName>
                                        </p:attrNameLst>
                                      </p:cBhvr>
                                      <p:tavLst>
                                        <p:tav tm="0">
                                          <p:val>
                                            <p:fltVal val="0"/>
                                          </p:val>
                                        </p:tav>
                                        <p:tav tm="100000">
                                          <p:val>
                                            <p:strVal val="#ppt_h"/>
                                          </p:val>
                                        </p:tav>
                                      </p:tavLst>
                                    </p:anim>
                                    <p:animEffect transition="in" filter="fade">
                                      <p:cBhvr>
                                        <p:cTn id="83" dur="500"/>
                                        <p:tgtEl>
                                          <p:spTgt spid="59"/>
                                        </p:tgtEl>
                                      </p:cBhvr>
                                    </p:animEffect>
                                    <p:anim calcmode="lin" valueType="num">
                                      <p:cBhvr>
                                        <p:cTn id="84" dur="500" fill="hold"/>
                                        <p:tgtEl>
                                          <p:spTgt spid="59"/>
                                        </p:tgtEl>
                                        <p:attrNameLst>
                                          <p:attrName>ppt_x</p:attrName>
                                        </p:attrNameLst>
                                      </p:cBhvr>
                                      <p:tavLst>
                                        <p:tav tm="0">
                                          <p:val>
                                            <p:fltVal val="0.5"/>
                                          </p:val>
                                        </p:tav>
                                        <p:tav tm="100000">
                                          <p:val>
                                            <p:strVal val="#ppt_x"/>
                                          </p:val>
                                        </p:tav>
                                      </p:tavLst>
                                    </p:anim>
                                    <p:anim calcmode="lin" valueType="num">
                                      <p:cBhvr>
                                        <p:cTn id="85" dur="500" fill="hold"/>
                                        <p:tgtEl>
                                          <p:spTgt spid="59"/>
                                        </p:tgtEl>
                                        <p:attrNameLst>
                                          <p:attrName>ppt_y</p:attrName>
                                        </p:attrNameLst>
                                      </p:cBhvr>
                                      <p:tavLst>
                                        <p:tav tm="0">
                                          <p:val>
                                            <p:fltVal val="0.5"/>
                                          </p:val>
                                        </p:tav>
                                        <p:tav tm="100000">
                                          <p:val>
                                            <p:strVal val="#ppt_y"/>
                                          </p:val>
                                        </p:tav>
                                      </p:tavLst>
                                    </p:anim>
                                  </p:childTnLst>
                                </p:cTn>
                              </p:par>
                            </p:childTnLst>
                          </p:cTn>
                        </p:par>
                        <p:par>
                          <p:cTn id="86" fill="hold">
                            <p:stCondLst>
                              <p:cond delay="8000"/>
                            </p:stCondLst>
                            <p:childTnLst>
                              <p:par>
                                <p:cTn id="87" presetID="37" presetClass="entr" presetSubtype="0" fill="hold" grpId="0" nodeType="after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fade">
                                      <p:cBhvr>
                                        <p:cTn id="89" dur="1000"/>
                                        <p:tgtEl>
                                          <p:spTgt spid="62"/>
                                        </p:tgtEl>
                                      </p:cBhvr>
                                    </p:animEffect>
                                    <p:anim calcmode="lin" valueType="num">
                                      <p:cBhvr>
                                        <p:cTn id="90" dur="1000" fill="hold"/>
                                        <p:tgtEl>
                                          <p:spTgt spid="62"/>
                                        </p:tgtEl>
                                        <p:attrNameLst>
                                          <p:attrName>ppt_x</p:attrName>
                                        </p:attrNameLst>
                                      </p:cBhvr>
                                      <p:tavLst>
                                        <p:tav tm="0">
                                          <p:val>
                                            <p:strVal val="#ppt_x"/>
                                          </p:val>
                                        </p:tav>
                                        <p:tav tm="100000">
                                          <p:val>
                                            <p:strVal val="#ppt_x"/>
                                          </p:val>
                                        </p:tav>
                                      </p:tavLst>
                                    </p:anim>
                                    <p:anim calcmode="lin" valueType="num">
                                      <p:cBhvr>
                                        <p:cTn id="91" dur="900" decel="100000" fill="hold"/>
                                        <p:tgtEl>
                                          <p:spTgt spid="62"/>
                                        </p:tgtEl>
                                        <p:attrNameLst>
                                          <p:attrName>ppt_y</p:attrName>
                                        </p:attrNameLst>
                                      </p:cBhvr>
                                      <p:tavLst>
                                        <p:tav tm="0">
                                          <p:val>
                                            <p:strVal val="#ppt_y+1"/>
                                          </p:val>
                                        </p:tav>
                                        <p:tav tm="100000">
                                          <p:val>
                                            <p:strVal val="#ppt_y-.03"/>
                                          </p:val>
                                        </p:tav>
                                      </p:tavLst>
                                    </p:anim>
                                    <p:anim calcmode="lin" valueType="num">
                                      <p:cBhvr>
                                        <p:cTn id="92" dur="100" accel="100000" fill="hold">
                                          <p:stCondLst>
                                            <p:cond delay="900"/>
                                          </p:stCondLst>
                                        </p:cTn>
                                        <p:tgtEl>
                                          <p:spTgt spid="6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3" grpId="0"/>
      <p:bldP spid="57" grpId="0"/>
      <p:bldP spid="62" grpId="0"/>
      <p:bldP spid="66" grpId="0"/>
      <p:bldP spid="67" grpId="0"/>
      <p:bldP spid="6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4846</Words>
  <Application>Microsoft Office PowerPoint</Application>
  <PresentationFormat>Widescreen</PresentationFormat>
  <Paragraphs>371</Paragraphs>
  <Slides>33</Slides>
  <Notes>4</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33</vt:i4>
      </vt:variant>
    </vt:vector>
  </HeadingPairs>
  <TitlesOfParts>
    <vt:vector size="42" baseType="lpstr">
      <vt:lpstr>Arial</vt:lpstr>
      <vt:lpstr>Calibri</vt:lpstr>
      <vt:lpstr>Calibri Light</vt:lpstr>
      <vt:lpstr>Candara</vt:lpstr>
      <vt:lpstr>Estrangelo Edessa</vt:lpstr>
      <vt:lpstr>FontAwesome</vt:lpstr>
      <vt:lpstr>Open Sans</vt:lpstr>
      <vt:lpstr>Wingdings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COLOR SET 26</vt:lpstr>
      <vt:lpstr>Copyright Notice</vt:lpstr>
      <vt:lpstr>Image Tips</vt:lpstr>
      <vt:lpstr>Transition &amp; Animation Tips</vt:lpstr>
      <vt:lpstr>Please Support SageFox Free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Notice</dc:title>
  <dc:creator>james</dc:creator>
  <cp:lastModifiedBy>Fabrizio Zavanone</cp:lastModifiedBy>
  <cp:revision>430</cp:revision>
  <dcterms:created xsi:type="dcterms:W3CDTF">2016-09-28T22:08:47Z</dcterms:created>
  <dcterms:modified xsi:type="dcterms:W3CDTF">2019-03-15T10:21:03Z</dcterms:modified>
</cp:coreProperties>
</file>