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23/03/2019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16066" y="4396529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20980" y="3468879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16066" y="2538998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16065" y="1609116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780" y="141670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95780" y="2342434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5779" y="3277679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95779" y="4203407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265092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5071970"/>
            <a:ext cx="525612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TO CHECK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16066" y="4395570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20980" y="3467920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16066" y="2538039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16063" y="1480268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778" y="1287858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95780" y="2341475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5779" y="3276720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95779" y="4202448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264133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5071011"/>
            <a:ext cx="525612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TO CHECK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99859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181072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Paper: 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 </a:t>
            </a:r>
            <a:r>
              <a:rPr lang="en-US" sz="2400" b="1" dirty="0" err="1">
                <a:latin typeface="Candara" panose="020E0502030303020204" pitchFamily="34" charset="0"/>
              </a:rPr>
              <a:t>mln</a:t>
            </a:r>
            <a:r>
              <a:rPr lang="en-US" sz="2400" b="1" dirty="0">
                <a:latin typeface="Candara" panose="020E0502030303020204" pitchFamily="34" charset="0"/>
              </a:rPr>
              <a:t>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7903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8966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2460108" y="3234635"/>
            <a:ext cx="727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andara" panose="020E0502030303020204" pitchFamily="34" charset="0"/>
              </a:rPr>
              <a:t>Nostri</a:t>
            </a:r>
            <a:r>
              <a:rPr lang="en-US" sz="2400" b="1" dirty="0">
                <a:latin typeface="Candara" panose="020E0502030303020204" pitchFamily="34" charset="0"/>
              </a:rPr>
              <a:t>: 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7.5k tuples, 119 items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922</Words>
  <Application>Microsoft Office PowerPoint</Application>
  <PresentationFormat>Widescreen</PresentationFormat>
  <Paragraphs>106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45</cp:revision>
  <dcterms:created xsi:type="dcterms:W3CDTF">2019-03-15T11:01:55Z</dcterms:created>
  <dcterms:modified xsi:type="dcterms:W3CDTF">2019-03-23T15:38:05Z</dcterms:modified>
</cp:coreProperties>
</file>