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457" r:id="rId2"/>
    <p:sldId id="445" r:id="rId3"/>
    <p:sldId id="447" r:id="rId4"/>
    <p:sldId id="446" r:id="rId5"/>
    <p:sldId id="39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4132"/>
    <a:srgbClr val="EF9D27"/>
    <a:srgbClr val="189A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14" d="100"/>
          <a:sy n="114" d="100"/>
        </p:scale>
        <p:origin x="477"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0D0873-D02A-4646-AD63-4D060B4B73E7}" type="datetimeFigureOut">
              <a:rPr lang="it-IT" smtClean="0"/>
              <a:t>15/03/2019</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C08692-5BAB-4904-B5AB-C6174984D6F9}" type="slidenum">
              <a:rPr lang="it-IT" smtClean="0"/>
              <a:t>‹N›</a:t>
            </a:fld>
            <a:endParaRPr lang="it-IT"/>
          </a:p>
        </p:txBody>
      </p:sp>
    </p:spTree>
    <p:extLst>
      <p:ext uri="{BB962C8B-B14F-4D97-AF65-F5344CB8AC3E}">
        <p14:creationId xmlns:p14="http://schemas.microsoft.com/office/powerpoint/2010/main" val="608951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926433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‹N›</a:t>
            </a:fld>
            <a:endParaRPr lang="en-US"/>
          </a:p>
        </p:txBody>
      </p:sp>
    </p:spTree>
    <p:extLst>
      <p:ext uri="{BB962C8B-B14F-4D97-AF65-F5344CB8AC3E}">
        <p14:creationId xmlns:p14="http://schemas.microsoft.com/office/powerpoint/2010/main" val="4001249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‹N›</a:t>
            </a:fld>
            <a:endParaRPr lang="en-US"/>
          </a:p>
        </p:txBody>
      </p:sp>
    </p:spTree>
    <p:extLst>
      <p:ext uri="{BB962C8B-B14F-4D97-AF65-F5344CB8AC3E}">
        <p14:creationId xmlns:p14="http://schemas.microsoft.com/office/powerpoint/2010/main" val="682560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‹N›</a:t>
            </a:fld>
            <a:endParaRPr lang="en-US"/>
          </a:p>
        </p:txBody>
      </p:sp>
    </p:spTree>
    <p:extLst>
      <p:ext uri="{BB962C8B-B14F-4D97-AF65-F5344CB8AC3E}">
        <p14:creationId xmlns:p14="http://schemas.microsoft.com/office/powerpoint/2010/main" val="34352867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Image Layouts">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51813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9">
    <p:spTree>
      <p:nvGrpSpPr>
        <p:cNvPr id="1" name=""/>
        <p:cNvGrpSpPr/>
        <p:nvPr/>
      </p:nvGrpSpPr>
      <p:grpSpPr>
        <a:xfrm>
          <a:off x="0" y="0"/>
          <a:ext cx="0" cy="0"/>
          <a:chOff x="0" y="0"/>
          <a:chExt cx="0" cy="0"/>
        </a:xfrm>
      </p:grpSpPr>
      <p:sp>
        <p:nvSpPr>
          <p:cNvPr id="5" name="Номер слайда 4"/>
          <p:cNvSpPr>
            <a:spLocks noGrp="1"/>
          </p:cNvSpPr>
          <p:nvPr>
            <p:ph type="sldNum" sz="quarter" idx="12"/>
          </p:nvPr>
        </p:nvSpPr>
        <p:spPr>
          <a:xfrm>
            <a:off x="10802814" y="6286012"/>
            <a:ext cx="550985" cy="365125"/>
          </a:xfrm>
          <a:prstGeom prst="rect">
            <a:avLst/>
          </a:prstGeom>
        </p:spPr>
        <p:txBody>
          <a:bodyPr/>
          <a:lstStyle/>
          <a:p>
            <a:fld id="{C73A5C34-6B76-4AF1-BC39-A0EE85CE817B}" type="slidenum">
              <a:rPr lang="ru-RU" smtClean="0"/>
              <a:t>‹N›</a:t>
            </a:fld>
            <a:endParaRPr lang="ru-RU"/>
          </a:p>
        </p:txBody>
      </p:sp>
      <p:sp>
        <p:nvSpPr>
          <p:cNvPr id="4" name="Заголовок 1"/>
          <p:cNvSpPr>
            <a:spLocks noGrp="1"/>
          </p:cNvSpPr>
          <p:nvPr>
            <p:ph type="title"/>
          </p:nvPr>
        </p:nvSpPr>
        <p:spPr>
          <a:xfrm>
            <a:off x="1193970" y="500568"/>
            <a:ext cx="6823315" cy="545615"/>
          </a:xfrm>
          <a:prstGeom prst="rect">
            <a:avLst/>
          </a:prstGeom>
        </p:spPr>
        <p:txBody>
          <a:bodyPr vert="horz" lIns="91440" tIns="45720" rIns="91440" bIns="45720" rtlCol="0" anchor="ctr">
            <a:normAutofit/>
          </a:bodyPr>
          <a:lstStyle/>
          <a:p>
            <a:r>
              <a:rPr lang="ru-RU" dirty="0"/>
              <a:t>Образец заголовка</a:t>
            </a:r>
          </a:p>
        </p:txBody>
      </p:sp>
    </p:spTree>
    <p:extLst>
      <p:ext uri="{BB962C8B-B14F-4D97-AF65-F5344CB8AC3E}">
        <p14:creationId xmlns:p14="http://schemas.microsoft.com/office/powerpoint/2010/main" val="39406780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Free Blank With Footer">
    <p:spTree>
      <p:nvGrpSpPr>
        <p:cNvPr id="1" name=""/>
        <p:cNvGrpSpPr/>
        <p:nvPr/>
      </p:nvGrpSpPr>
      <p:grpSpPr>
        <a:xfrm>
          <a:off x="0" y="0"/>
          <a:ext cx="0" cy="0"/>
          <a:chOff x="0" y="0"/>
          <a:chExt cx="0" cy="0"/>
        </a:xfrm>
      </p:grpSpPr>
      <p:sp>
        <p:nvSpPr>
          <p:cNvPr id="42" name="Title 1"/>
          <p:cNvSpPr>
            <a:spLocks noGrp="1"/>
          </p:cNvSpPr>
          <p:nvPr>
            <p:ph type="title" hasCustomPrompt="1"/>
          </p:nvPr>
        </p:nvSpPr>
        <p:spPr>
          <a:xfrm>
            <a:off x="333676" y="356628"/>
            <a:ext cx="11524648" cy="471365"/>
          </a:xfrm>
          <a:prstGeom prst="rect">
            <a:avLst/>
          </a:prstGeom>
        </p:spPr>
        <p:txBody>
          <a:bodyPr wrap="none" lIns="0" tIns="0" rIns="0" bIns="0" anchor="ctr">
            <a:noAutofit/>
          </a:bodyPr>
          <a:lstStyle>
            <a:lvl1pPr algn="ctr">
              <a:defRPr sz="3200" b="1" baseline="0">
                <a:solidFill>
                  <a:schemeClr val="bg1">
                    <a:lumMod val="50000"/>
                  </a:schemeClr>
                </a:solidFill>
              </a:defRPr>
            </a:lvl1pPr>
          </a:lstStyle>
          <a:p>
            <a:r>
              <a:rPr lang="en-US" dirty="0"/>
              <a:t>Click To Edit Master Title Style</a:t>
            </a:r>
          </a:p>
        </p:txBody>
      </p:sp>
      <p:sp>
        <p:nvSpPr>
          <p:cNvPr id="43" name="Text Placeholder 3"/>
          <p:cNvSpPr>
            <a:spLocks noGrp="1"/>
          </p:cNvSpPr>
          <p:nvPr>
            <p:ph type="body" sz="half" idx="2" hasCustomPrompt="1"/>
          </p:nvPr>
        </p:nvSpPr>
        <p:spPr>
          <a:xfrm>
            <a:off x="333677" y="825950"/>
            <a:ext cx="11524647" cy="267661"/>
          </a:xfrm>
          <a:prstGeom prst="rect">
            <a:avLst/>
          </a:prstGeom>
        </p:spPr>
        <p:txBody>
          <a:bodyPr wrap="square" lIns="0" tIns="0" rIns="0" bIns="0" anchor="ctr">
            <a:noAutofit/>
          </a:bodyPr>
          <a:lstStyle>
            <a:lvl1pPr marL="0" indent="0" algn="ctr">
              <a:buNone/>
              <a:defRPr sz="1600" b="1" i="0" baseline="0">
                <a:solidFill>
                  <a:schemeClr val="bg1">
                    <a:lumMod val="50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3647638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‹N›</a:t>
            </a:fld>
            <a:endParaRPr lang="en-US"/>
          </a:p>
        </p:txBody>
      </p:sp>
    </p:spTree>
    <p:extLst>
      <p:ext uri="{BB962C8B-B14F-4D97-AF65-F5344CB8AC3E}">
        <p14:creationId xmlns:p14="http://schemas.microsoft.com/office/powerpoint/2010/main" val="14020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‹N›</a:t>
            </a:fld>
            <a:endParaRPr lang="en-US"/>
          </a:p>
        </p:txBody>
      </p:sp>
    </p:spTree>
    <p:extLst>
      <p:ext uri="{BB962C8B-B14F-4D97-AF65-F5344CB8AC3E}">
        <p14:creationId xmlns:p14="http://schemas.microsoft.com/office/powerpoint/2010/main" val="196554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3/15/2019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‹N›</a:t>
            </a:fld>
            <a:endParaRPr lang="en-US"/>
          </a:p>
        </p:txBody>
      </p:sp>
    </p:spTree>
    <p:extLst>
      <p:ext uri="{BB962C8B-B14F-4D97-AF65-F5344CB8AC3E}">
        <p14:creationId xmlns:p14="http://schemas.microsoft.com/office/powerpoint/2010/main" val="2375149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3/15/2019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‹N›</a:t>
            </a:fld>
            <a:endParaRPr lang="en-US"/>
          </a:p>
        </p:txBody>
      </p:sp>
    </p:spTree>
    <p:extLst>
      <p:ext uri="{BB962C8B-B14F-4D97-AF65-F5344CB8AC3E}">
        <p14:creationId xmlns:p14="http://schemas.microsoft.com/office/powerpoint/2010/main" val="412943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3/15/2019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‹N›</a:t>
            </a:fld>
            <a:endParaRPr lang="en-US"/>
          </a:p>
        </p:txBody>
      </p:sp>
    </p:spTree>
    <p:extLst>
      <p:ext uri="{BB962C8B-B14F-4D97-AF65-F5344CB8AC3E}">
        <p14:creationId xmlns:p14="http://schemas.microsoft.com/office/powerpoint/2010/main" val="3558084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3/15/2019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‹N›</a:t>
            </a:fld>
            <a:endParaRPr lang="en-US"/>
          </a:p>
        </p:txBody>
      </p:sp>
    </p:spTree>
    <p:extLst>
      <p:ext uri="{BB962C8B-B14F-4D97-AF65-F5344CB8AC3E}">
        <p14:creationId xmlns:p14="http://schemas.microsoft.com/office/powerpoint/2010/main" val="2454063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‹N›</a:t>
            </a:fld>
            <a:endParaRPr lang="en-US"/>
          </a:p>
        </p:txBody>
      </p:sp>
    </p:spTree>
    <p:extLst>
      <p:ext uri="{BB962C8B-B14F-4D97-AF65-F5344CB8AC3E}">
        <p14:creationId xmlns:p14="http://schemas.microsoft.com/office/powerpoint/2010/main" val="3300537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‹N›</a:t>
            </a:fld>
            <a:endParaRPr lang="en-US"/>
          </a:p>
        </p:txBody>
      </p:sp>
    </p:spTree>
    <p:extLst>
      <p:ext uri="{BB962C8B-B14F-4D97-AF65-F5344CB8AC3E}">
        <p14:creationId xmlns:p14="http://schemas.microsoft.com/office/powerpoint/2010/main" val="58587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alphaModFix amt="20000"/>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3/15/2019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‹N›</a:t>
            </a:fld>
            <a:endParaRPr lang="en-US"/>
          </a:p>
        </p:txBody>
      </p:sp>
    </p:spTree>
    <p:extLst>
      <p:ext uri="{BB962C8B-B14F-4D97-AF65-F5344CB8AC3E}">
        <p14:creationId xmlns:p14="http://schemas.microsoft.com/office/powerpoint/2010/main" val="359730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powerpoint.sage-fox.com/" TargetMode="External"/><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991818" y="613561"/>
            <a:ext cx="5394960" cy="914400"/>
            <a:chOff x="786772" y="789407"/>
            <a:chExt cx="5394960" cy="914400"/>
          </a:xfrm>
        </p:grpSpPr>
        <p:sp>
          <p:nvSpPr>
            <p:cNvPr id="43" name="Freeform 42"/>
            <p:cNvSpPr>
              <a:spLocks noChangeAspect="1"/>
            </p:cNvSpPr>
            <p:nvPr/>
          </p:nvSpPr>
          <p:spPr>
            <a:xfrm>
              <a:off x="786772" y="789407"/>
              <a:ext cx="5394960" cy="914400"/>
            </a:xfrm>
            <a:custGeom>
              <a:avLst/>
              <a:gdLst>
                <a:gd name="connsiteX0" fmla="*/ 389286 w 5394960"/>
                <a:gd name="connsiteY0" fmla="*/ 0 h 914400"/>
                <a:gd name="connsiteX1" fmla="*/ 1045530 w 5394960"/>
                <a:gd name="connsiteY1" fmla="*/ 0 h 914400"/>
                <a:gd name="connsiteX2" fmla="*/ 4349430 w 5394960"/>
                <a:gd name="connsiteY2" fmla="*/ 0 h 914400"/>
                <a:gd name="connsiteX3" fmla="*/ 5005674 w 5394960"/>
                <a:gd name="connsiteY3" fmla="*/ 0 h 914400"/>
                <a:gd name="connsiteX4" fmla="*/ 5394960 w 5394960"/>
                <a:gd name="connsiteY4" fmla="*/ 457200 h 914400"/>
                <a:gd name="connsiteX5" fmla="*/ 5005674 w 5394960"/>
                <a:gd name="connsiteY5" fmla="*/ 914400 h 914400"/>
                <a:gd name="connsiteX6" fmla="*/ 4349430 w 5394960"/>
                <a:gd name="connsiteY6" fmla="*/ 914400 h 914400"/>
                <a:gd name="connsiteX7" fmla="*/ 1045530 w 5394960"/>
                <a:gd name="connsiteY7" fmla="*/ 914400 h 914400"/>
                <a:gd name="connsiteX8" fmla="*/ 389286 w 5394960"/>
                <a:gd name="connsiteY8" fmla="*/ 914400 h 914400"/>
                <a:gd name="connsiteX9" fmla="*/ 0 w 5394960"/>
                <a:gd name="connsiteY9" fmla="*/ 457200 h 914400"/>
                <a:gd name="connsiteX10" fmla="*/ 389286 w 5394960"/>
                <a:gd name="connsiteY10"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94960" h="914400">
                  <a:moveTo>
                    <a:pt x="389286" y="0"/>
                  </a:moveTo>
                  <a:lnTo>
                    <a:pt x="1045530" y="0"/>
                  </a:lnTo>
                  <a:lnTo>
                    <a:pt x="4349430" y="0"/>
                  </a:lnTo>
                  <a:lnTo>
                    <a:pt x="5005674" y="0"/>
                  </a:lnTo>
                  <a:cubicBezTo>
                    <a:pt x="5220671" y="0"/>
                    <a:pt x="5394960" y="204695"/>
                    <a:pt x="5394960" y="457200"/>
                  </a:cubicBezTo>
                  <a:cubicBezTo>
                    <a:pt x="5394960" y="709705"/>
                    <a:pt x="5220671" y="914400"/>
                    <a:pt x="5005674" y="914400"/>
                  </a:cubicBezTo>
                  <a:lnTo>
                    <a:pt x="4349430" y="914400"/>
                  </a:lnTo>
                  <a:lnTo>
                    <a:pt x="1045530" y="914400"/>
                  </a:lnTo>
                  <a:lnTo>
                    <a:pt x="389286" y="914400"/>
                  </a:lnTo>
                  <a:cubicBezTo>
                    <a:pt x="174289" y="914400"/>
                    <a:pt x="0" y="709705"/>
                    <a:pt x="0" y="457200"/>
                  </a:cubicBezTo>
                  <a:cubicBezTo>
                    <a:pt x="0" y="204695"/>
                    <a:pt x="174289" y="0"/>
                    <a:pt x="389286" y="0"/>
                  </a:cubicBezTo>
                  <a:close/>
                </a:path>
              </a:pathLst>
            </a:custGeom>
            <a:solidFill>
              <a:srgbClr val="62768F"/>
            </a:solidFill>
            <a:ln w="6350">
              <a:solidFill>
                <a:schemeClr val="bg1"/>
              </a:solid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TextBox 43"/>
            <p:cNvSpPr txBox="1"/>
            <p:nvPr/>
          </p:nvSpPr>
          <p:spPr>
            <a:xfrm>
              <a:off x="923932" y="875489"/>
              <a:ext cx="5120640" cy="738664"/>
            </a:xfrm>
            <a:prstGeom prst="rect">
              <a:avLst/>
            </a:prstGeom>
            <a:noFill/>
          </p:spPr>
          <p:txBody>
            <a:bodyPr wrap="square" rtlCol="0" anchor="ctr" anchorCtr="1">
              <a:spAutoFit/>
            </a:bodyPr>
            <a:lstStyle/>
            <a:p>
              <a:pPr algn="ctr"/>
              <a:r>
                <a:rPr lang="en-US" sz="4200" b="1" dirty="0">
                  <a:solidFill>
                    <a:schemeClr val="bg1"/>
                  </a:solidFill>
                  <a:latin typeface="Candara" panose="020E0502030303020204" pitchFamily="34" charset="0"/>
                  <a:cs typeface="Estrangelo Edessa" panose="03080600000000000000" pitchFamily="66" charset="0"/>
                </a:rPr>
                <a:t>MASK SCHEME</a:t>
              </a:r>
            </a:p>
          </p:txBody>
        </p:sp>
      </p:grpSp>
      <p:grpSp>
        <p:nvGrpSpPr>
          <p:cNvPr id="5" name="Group 4"/>
          <p:cNvGrpSpPr/>
          <p:nvPr/>
        </p:nvGrpSpPr>
        <p:grpSpPr>
          <a:xfrm>
            <a:off x="7473820" y="1275490"/>
            <a:ext cx="4189445" cy="677108"/>
            <a:chOff x="2536447" y="1451336"/>
            <a:chExt cx="3108960" cy="677108"/>
          </a:xfrm>
        </p:grpSpPr>
        <p:sp>
          <p:nvSpPr>
            <p:cNvPr id="42" name="Freeform 41"/>
            <p:cNvSpPr>
              <a:spLocks noChangeAspect="1"/>
            </p:cNvSpPr>
            <p:nvPr/>
          </p:nvSpPr>
          <p:spPr>
            <a:xfrm>
              <a:off x="2536447" y="1534980"/>
              <a:ext cx="3108960" cy="526951"/>
            </a:xfrm>
            <a:custGeom>
              <a:avLst/>
              <a:gdLst>
                <a:gd name="connsiteX0" fmla="*/ 389286 w 5394960"/>
                <a:gd name="connsiteY0" fmla="*/ 0 h 914400"/>
                <a:gd name="connsiteX1" fmla="*/ 1045530 w 5394960"/>
                <a:gd name="connsiteY1" fmla="*/ 0 h 914400"/>
                <a:gd name="connsiteX2" fmla="*/ 4349430 w 5394960"/>
                <a:gd name="connsiteY2" fmla="*/ 0 h 914400"/>
                <a:gd name="connsiteX3" fmla="*/ 5005674 w 5394960"/>
                <a:gd name="connsiteY3" fmla="*/ 0 h 914400"/>
                <a:gd name="connsiteX4" fmla="*/ 5394960 w 5394960"/>
                <a:gd name="connsiteY4" fmla="*/ 457200 h 914400"/>
                <a:gd name="connsiteX5" fmla="*/ 5005674 w 5394960"/>
                <a:gd name="connsiteY5" fmla="*/ 914400 h 914400"/>
                <a:gd name="connsiteX6" fmla="*/ 4349430 w 5394960"/>
                <a:gd name="connsiteY6" fmla="*/ 914400 h 914400"/>
                <a:gd name="connsiteX7" fmla="*/ 1045530 w 5394960"/>
                <a:gd name="connsiteY7" fmla="*/ 914400 h 914400"/>
                <a:gd name="connsiteX8" fmla="*/ 389286 w 5394960"/>
                <a:gd name="connsiteY8" fmla="*/ 914400 h 914400"/>
                <a:gd name="connsiteX9" fmla="*/ 0 w 5394960"/>
                <a:gd name="connsiteY9" fmla="*/ 457200 h 914400"/>
                <a:gd name="connsiteX10" fmla="*/ 389286 w 5394960"/>
                <a:gd name="connsiteY10"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94960" h="914400">
                  <a:moveTo>
                    <a:pt x="389286" y="0"/>
                  </a:moveTo>
                  <a:lnTo>
                    <a:pt x="1045530" y="0"/>
                  </a:lnTo>
                  <a:lnTo>
                    <a:pt x="4349430" y="0"/>
                  </a:lnTo>
                  <a:lnTo>
                    <a:pt x="5005674" y="0"/>
                  </a:lnTo>
                  <a:cubicBezTo>
                    <a:pt x="5220671" y="0"/>
                    <a:pt x="5394960" y="204695"/>
                    <a:pt x="5394960" y="457200"/>
                  </a:cubicBezTo>
                  <a:cubicBezTo>
                    <a:pt x="5394960" y="709705"/>
                    <a:pt x="5220671" y="914400"/>
                    <a:pt x="5005674" y="914400"/>
                  </a:cubicBezTo>
                  <a:lnTo>
                    <a:pt x="4349430" y="914400"/>
                  </a:lnTo>
                  <a:lnTo>
                    <a:pt x="1045530" y="914400"/>
                  </a:lnTo>
                  <a:lnTo>
                    <a:pt x="389286" y="914400"/>
                  </a:lnTo>
                  <a:cubicBezTo>
                    <a:pt x="174289" y="914400"/>
                    <a:pt x="0" y="709705"/>
                    <a:pt x="0" y="457200"/>
                  </a:cubicBezTo>
                  <a:cubicBezTo>
                    <a:pt x="0" y="204695"/>
                    <a:pt x="174289" y="0"/>
                    <a:pt x="389286" y="0"/>
                  </a:cubicBezTo>
                  <a:close/>
                </a:path>
              </a:pathLst>
            </a:custGeom>
            <a:solidFill>
              <a:srgbClr val="44546B"/>
            </a:solidFill>
            <a:ln w="6350">
              <a:solidFill>
                <a:schemeClr val="bg1"/>
              </a:solid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TextBox 44"/>
            <p:cNvSpPr txBox="1"/>
            <p:nvPr/>
          </p:nvSpPr>
          <p:spPr>
            <a:xfrm>
              <a:off x="2627887" y="1451336"/>
              <a:ext cx="2926080" cy="677108"/>
            </a:xfrm>
            <a:prstGeom prst="rect">
              <a:avLst/>
            </a:prstGeom>
            <a:noFill/>
          </p:spPr>
          <p:txBody>
            <a:bodyPr wrap="square" rtlCol="0" anchor="ctr" anchorCtr="1">
              <a:spAutoFit/>
            </a:bodyPr>
            <a:lstStyle/>
            <a:p>
              <a:pPr algn="ctr"/>
              <a:r>
                <a:rPr lang="en-US" sz="2200" i="1" dirty="0">
                  <a:solidFill>
                    <a:schemeClr val="bg1"/>
                  </a:solidFill>
                  <a:latin typeface="Candara" panose="020E0502030303020204" pitchFamily="34" charset="0"/>
                  <a:cs typeface="Estrangelo Edessa" panose="03080600000000000000" pitchFamily="66" charset="0"/>
                </a:rPr>
                <a:t>- </a:t>
              </a:r>
              <a:r>
                <a:rPr lang="en-US" sz="1600" i="1" dirty="0">
                  <a:solidFill>
                    <a:schemeClr val="bg1"/>
                  </a:solidFill>
                  <a:latin typeface="Candara" panose="020E0502030303020204" pitchFamily="34" charset="0"/>
                  <a:cs typeface="Estrangelo Edessa" panose="03080600000000000000" pitchFamily="66" charset="0"/>
                </a:rPr>
                <a:t>Mining Associations with Secrecy Konstraints -</a:t>
              </a:r>
            </a:p>
          </p:txBody>
        </p:sp>
      </p:grpSp>
      <p:sp>
        <p:nvSpPr>
          <p:cNvPr id="24" name="TextBox 43">
            <a:extLst>
              <a:ext uri="{FF2B5EF4-FFF2-40B4-BE49-F238E27FC236}">
                <a16:creationId xmlns:a16="http://schemas.microsoft.com/office/drawing/2014/main" id="{EA4EDF41-4D4A-46FF-BDBB-DC0E71AE05B9}"/>
              </a:ext>
            </a:extLst>
          </p:cNvPr>
          <p:cNvSpPr txBox="1"/>
          <p:nvPr/>
        </p:nvSpPr>
        <p:spPr>
          <a:xfrm>
            <a:off x="0" y="2242757"/>
            <a:ext cx="12192000" cy="738664"/>
          </a:xfrm>
          <a:prstGeom prst="rect">
            <a:avLst/>
          </a:prstGeom>
          <a:noFill/>
        </p:spPr>
        <p:txBody>
          <a:bodyPr wrap="square" rtlCol="0" anchor="ctr" anchorCtr="1">
            <a:spAutoFit/>
          </a:bodyPr>
          <a:lstStyle/>
          <a:p>
            <a:pPr algn="ctr"/>
            <a:r>
              <a:rPr lang="en-US" sz="4200" b="1" dirty="0">
                <a:latin typeface="Candara" panose="020E0502030303020204" pitchFamily="34" charset="0"/>
                <a:cs typeface="Estrangelo Edessa" panose="03080600000000000000" pitchFamily="66" charset="0"/>
              </a:rPr>
              <a:t>Data Protection &amp; Privacy </a:t>
            </a:r>
            <a:r>
              <a:rPr lang="en-US" sz="4200" b="1" dirty="0" err="1">
                <a:latin typeface="Candara" panose="020E0502030303020204" pitchFamily="34" charset="0"/>
                <a:cs typeface="Estrangelo Edessa" panose="03080600000000000000" pitchFamily="66" charset="0"/>
              </a:rPr>
              <a:t>a.a.</a:t>
            </a:r>
            <a:r>
              <a:rPr lang="en-US" sz="4200" b="1" dirty="0">
                <a:latin typeface="Candara" panose="020E0502030303020204" pitchFamily="34" charset="0"/>
                <a:cs typeface="Estrangelo Edessa" panose="03080600000000000000" pitchFamily="66" charset="0"/>
              </a:rPr>
              <a:t> 2018/2019</a:t>
            </a:r>
          </a:p>
        </p:txBody>
      </p:sp>
      <p:sp>
        <p:nvSpPr>
          <p:cNvPr id="25" name="TextBox 43">
            <a:extLst>
              <a:ext uri="{FF2B5EF4-FFF2-40B4-BE49-F238E27FC236}">
                <a16:creationId xmlns:a16="http://schemas.microsoft.com/office/drawing/2014/main" id="{8F81AC59-E491-4EEC-B33D-7E9E514E534A}"/>
              </a:ext>
            </a:extLst>
          </p:cNvPr>
          <p:cNvSpPr txBox="1"/>
          <p:nvPr/>
        </p:nvSpPr>
        <p:spPr>
          <a:xfrm>
            <a:off x="0" y="3338093"/>
            <a:ext cx="12192000" cy="369332"/>
          </a:xfrm>
          <a:prstGeom prst="rect">
            <a:avLst/>
          </a:prstGeom>
          <a:noFill/>
        </p:spPr>
        <p:txBody>
          <a:bodyPr wrap="square" rtlCol="0" anchor="ctr" anchorCtr="1">
            <a:spAutoFit/>
          </a:bodyPr>
          <a:lstStyle/>
          <a:p>
            <a:pPr algn="ctr"/>
            <a:r>
              <a:rPr lang="en-US" b="1" dirty="0" err="1">
                <a:latin typeface="Candara" panose="020E0502030303020204" pitchFamily="34" charset="0"/>
                <a:cs typeface="Estrangelo Edessa" panose="03080600000000000000" pitchFamily="66" charset="0"/>
              </a:rPr>
              <a:t>Progetto</a:t>
            </a:r>
            <a:r>
              <a:rPr lang="en-US" b="1" dirty="0">
                <a:latin typeface="Candara" panose="020E0502030303020204" pitchFamily="34" charset="0"/>
                <a:cs typeface="Estrangelo Edessa" panose="03080600000000000000" pitchFamily="66" charset="0"/>
              </a:rPr>
              <a:t> a </a:t>
            </a:r>
            <a:r>
              <a:rPr lang="en-US" b="1" dirty="0" err="1">
                <a:latin typeface="Candara" panose="020E0502030303020204" pitchFamily="34" charset="0"/>
                <a:cs typeface="Estrangelo Edessa" panose="03080600000000000000" pitchFamily="66" charset="0"/>
              </a:rPr>
              <a:t>cura</a:t>
            </a:r>
            <a:r>
              <a:rPr lang="en-US" b="1" dirty="0">
                <a:latin typeface="Candara" panose="020E0502030303020204" pitchFamily="34" charset="0"/>
                <a:cs typeface="Estrangelo Edessa" panose="03080600000000000000" pitchFamily="66" charset="0"/>
              </a:rPr>
              <a:t> di Fabrizio Zavanone e Jacopo Favaro</a:t>
            </a:r>
          </a:p>
        </p:txBody>
      </p:sp>
      <p:sp>
        <p:nvSpPr>
          <p:cNvPr id="26" name="TextBox 43">
            <a:extLst>
              <a:ext uri="{FF2B5EF4-FFF2-40B4-BE49-F238E27FC236}">
                <a16:creationId xmlns:a16="http://schemas.microsoft.com/office/drawing/2014/main" id="{863475FC-22BA-4C29-96EE-B1B9B165943A}"/>
              </a:ext>
            </a:extLst>
          </p:cNvPr>
          <p:cNvSpPr txBox="1"/>
          <p:nvPr/>
        </p:nvSpPr>
        <p:spPr>
          <a:xfrm>
            <a:off x="0" y="6604084"/>
            <a:ext cx="12192000" cy="253916"/>
          </a:xfrm>
          <a:prstGeom prst="rect">
            <a:avLst/>
          </a:prstGeom>
          <a:noFill/>
        </p:spPr>
        <p:txBody>
          <a:bodyPr wrap="square" rtlCol="0" anchor="ctr" anchorCtr="1">
            <a:spAutoFit/>
          </a:bodyPr>
          <a:lstStyle/>
          <a:p>
            <a:pPr algn="ctr"/>
            <a:r>
              <a:rPr lang="en-US" sz="1050" b="1" dirty="0" err="1">
                <a:latin typeface="Candara" panose="020E0502030303020204" pitchFamily="34" charset="0"/>
                <a:cs typeface="Estrangelo Edessa" panose="03080600000000000000" pitchFamily="66" charset="0"/>
              </a:rPr>
              <a:t>Università</a:t>
            </a:r>
            <a:r>
              <a:rPr lang="en-US" sz="1050" b="1" dirty="0">
                <a:latin typeface="Candara" panose="020E0502030303020204" pitchFamily="34" charset="0"/>
                <a:cs typeface="Estrangelo Edessa" panose="03080600000000000000" pitchFamily="66" charset="0"/>
              </a:rPr>
              <a:t> </a:t>
            </a:r>
            <a:r>
              <a:rPr lang="en-US" sz="1050" b="1" dirty="0" err="1">
                <a:latin typeface="Candara" panose="020E0502030303020204" pitchFamily="34" charset="0"/>
                <a:cs typeface="Estrangelo Edessa" panose="03080600000000000000" pitchFamily="66" charset="0"/>
              </a:rPr>
              <a:t>degli</a:t>
            </a:r>
            <a:r>
              <a:rPr lang="en-US" sz="1050" b="1" dirty="0">
                <a:latin typeface="Candara" panose="020E0502030303020204" pitchFamily="34" charset="0"/>
                <a:cs typeface="Estrangelo Edessa" panose="03080600000000000000" pitchFamily="66" charset="0"/>
              </a:rPr>
              <a:t> </a:t>
            </a:r>
            <a:r>
              <a:rPr lang="en-US" sz="1050" b="1" dirty="0" err="1">
                <a:latin typeface="Candara" panose="020E0502030303020204" pitchFamily="34" charset="0"/>
                <a:cs typeface="Estrangelo Edessa" panose="03080600000000000000" pitchFamily="66" charset="0"/>
              </a:rPr>
              <a:t>studi</a:t>
            </a:r>
            <a:r>
              <a:rPr lang="en-US" sz="1050" b="1" dirty="0">
                <a:latin typeface="Candara" panose="020E0502030303020204" pitchFamily="34" charset="0"/>
                <a:cs typeface="Estrangelo Edessa" panose="03080600000000000000" pitchFamily="66" charset="0"/>
              </a:rPr>
              <a:t> di Genova, DIBRIS</a:t>
            </a:r>
          </a:p>
        </p:txBody>
      </p:sp>
    </p:spTree>
    <p:extLst>
      <p:ext uri="{BB962C8B-B14F-4D97-AF65-F5344CB8AC3E}">
        <p14:creationId xmlns:p14="http://schemas.microsoft.com/office/powerpoint/2010/main" val="1501164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7" presetClass="entr" presetSubtype="1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341511" y="258228"/>
            <a:ext cx="5508978" cy="1446550"/>
          </a:xfrm>
          <a:prstGeom prst="rect">
            <a:avLst/>
          </a:prstGeom>
          <a:noFill/>
        </p:spPr>
        <p:txBody>
          <a:bodyPr wrap="square" rtlCol="0">
            <a:spAutoFit/>
          </a:bodyPr>
          <a:lstStyle/>
          <a:p>
            <a:pPr algn="ctr"/>
            <a:r>
              <a:rPr lang="en-US" sz="4400" b="1" dirty="0" err="1">
                <a:latin typeface="Candara" panose="020E0502030303020204" pitchFamily="34" charset="0"/>
              </a:rPr>
              <a:t>Introduzione</a:t>
            </a:r>
            <a:endParaRPr lang="en-US" sz="4400" b="1" dirty="0">
              <a:latin typeface="Candara" panose="020E0502030303020204" pitchFamily="34" charset="0"/>
            </a:endParaRPr>
          </a:p>
          <a:p>
            <a:pPr algn="ctr"/>
            <a:endParaRPr lang="en-US" sz="4400" b="1" dirty="0">
              <a:solidFill>
                <a:schemeClr val="bg1"/>
              </a:solidFill>
              <a:latin typeface="Candara" panose="020E0502030303020204" pitchFamily="34" charset="0"/>
            </a:endParaRPr>
          </a:p>
        </p:txBody>
      </p:sp>
      <p:sp>
        <p:nvSpPr>
          <p:cNvPr id="31" name="TextBox 30"/>
          <p:cNvSpPr txBox="1"/>
          <p:nvPr/>
        </p:nvSpPr>
        <p:spPr>
          <a:xfrm>
            <a:off x="1165311" y="1435639"/>
            <a:ext cx="4352210" cy="3305520"/>
          </a:xfrm>
          <a:prstGeom prst="rect">
            <a:avLst/>
          </a:prstGeom>
          <a:noFill/>
        </p:spPr>
        <p:txBody>
          <a:bodyPr wrap="square" rtlCol="0">
            <a:spAutoFit/>
          </a:bodyPr>
          <a:lstStyle/>
          <a:p>
            <a:pPr algn="ctr" defTabSz="1219170">
              <a:spcBef>
                <a:spcPct val="20000"/>
              </a:spcBef>
              <a:defRPr/>
            </a:pPr>
            <a:r>
              <a:rPr lang="en-US" sz="2000" b="1" dirty="0" err="1">
                <a:solidFill>
                  <a:srgbClr val="D34132"/>
                </a:solidFill>
                <a:latin typeface="Candara" panose="020E0502030303020204" pitchFamily="34" charset="0"/>
              </a:rPr>
              <a:t>Problema</a:t>
            </a:r>
            <a:endParaRPr lang="en-US" sz="2000" b="1" dirty="0">
              <a:solidFill>
                <a:srgbClr val="D34132"/>
              </a:solidFill>
              <a:latin typeface="Candara" panose="020E0502030303020204" pitchFamily="34" charset="0"/>
            </a:endParaRPr>
          </a:p>
          <a:p>
            <a:pPr algn="ctr" defTabSz="1219170">
              <a:spcBef>
                <a:spcPct val="20000"/>
              </a:spcBef>
              <a:defRPr/>
            </a:pPr>
            <a:endParaRPr lang="en-US" sz="1600" b="1" dirty="0">
              <a:solidFill>
                <a:srgbClr val="D34132"/>
              </a:solidFill>
              <a:latin typeface="Candara" panose="020E0502030303020204" pitchFamily="34" charset="0"/>
            </a:endParaRPr>
          </a:p>
          <a:p>
            <a:pPr algn="ctr" defTabSz="1219170">
              <a:spcBef>
                <a:spcPct val="20000"/>
              </a:spcBef>
              <a:defRPr/>
            </a:pPr>
            <a:r>
              <a:rPr lang="en-US" sz="1600" b="1" dirty="0">
                <a:solidFill>
                  <a:schemeClr val="bg2">
                    <a:lumMod val="10000"/>
                  </a:schemeClr>
                </a:solidFill>
                <a:latin typeface="Candara" panose="020E0502030303020204" pitchFamily="34" charset="0"/>
              </a:rPr>
              <a:t>Il mining del basket market </a:t>
            </a:r>
            <a:r>
              <a:rPr lang="en-US" sz="1600" b="1" dirty="0" err="1">
                <a:solidFill>
                  <a:schemeClr val="bg2">
                    <a:lumMod val="10000"/>
                  </a:schemeClr>
                </a:solidFill>
                <a:latin typeface="Candara" panose="020E0502030303020204" pitchFamily="34" charset="0"/>
              </a:rPr>
              <a:t>si</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basa</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su</a:t>
            </a:r>
            <a:r>
              <a:rPr lang="en-US" sz="1600" b="1" dirty="0">
                <a:solidFill>
                  <a:schemeClr val="bg2">
                    <a:lumMod val="10000"/>
                  </a:schemeClr>
                </a:solidFill>
                <a:latin typeface="Candara" panose="020E0502030303020204" pitchFamily="34" charset="0"/>
              </a:rPr>
              <a:t> un dataset </a:t>
            </a:r>
            <a:r>
              <a:rPr lang="en-US" sz="1600" b="1" dirty="0" err="1">
                <a:solidFill>
                  <a:schemeClr val="bg2">
                    <a:lumMod val="10000"/>
                  </a:schemeClr>
                </a:solidFill>
                <a:latin typeface="Candara" panose="020E0502030303020204" pitchFamily="34" charset="0"/>
              </a:rPr>
              <a:t>binario</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che</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rappresenta</a:t>
            </a:r>
            <a:r>
              <a:rPr lang="en-US" sz="1600" b="1" dirty="0">
                <a:solidFill>
                  <a:schemeClr val="bg2">
                    <a:lumMod val="10000"/>
                  </a:schemeClr>
                </a:solidFill>
                <a:latin typeface="Candara" panose="020E0502030303020204" pitchFamily="34" charset="0"/>
              </a:rPr>
              <a:t> I </a:t>
            </a:r>
            <a:r>
              <a:rPr lang="en-US" sz="1600" b="1" dirty="0" err="1">
                <a:solidFill>
                  <a:schemeClr val="bg2">
                    <a:lumMod val="10000"/>
                  </a:schemeClr>
                </a:solidFill>
                <a:latin typeface="Candara" panose="020E0502030303020204" pitchFamily="34" charset="0"/>
              </a:rPr>
              <a:t>prodotti</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acquistati</a:t>
            </a:r>
            <a:r>
              <a:rPr lang="en-US" sz="1600" b="1" dirty="0">
                <a:solidFill>
                  <a:schemeClr val="bg2">
                    <a:lumMod val="10000"/>
                  </a:schemeClr>
                </a:solidFill>
                <a:latin typeface="Candara" panose="020E0502030303020204" pitchFamily="34" charset="0"/>
              </a:rPr>
              <a:t> da un </a:t>
            </a:r>
            <a:r>
              <a:rPr lang="en-US" sz="1600" b="1" dirty="0" err="1">
                <a:solidFill>
                  <a:schemeClr val="bg2">
                    <a:lumMod val="10000"/>
                  </a:schemeClr>
                </a:solidFill>
                <a:latin typeface="Candara" panose="020E0502030303020204" pitchFamily="34" charset="0"/>
              </a:rPr>
              <a:t>generico</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utente</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durante</a:t>
            </a:r>
            <a:r>
              <a:rPr lang="en-US" sz="1600" b="1" dirty="0">
                <a:solidFill>
                  <a:schemeClr val="bg2">
                    <a:lumMod val="10000"/>
                  </a:schemeClr>
                </a:solidFill>
                <a:latin typeface="Candara" panose="020E0502030303020204" pitchFamily="34" charset="0"/>
              </a:rPr>
              <a:t> la </a:t>
            </a:r>
            <a:r>
              <a:rPr lang="en-US" sz="1600" b="1" dirty="0" err="1">
                <a:solidFill>
                  <a:schemeClr val="bg2">
                    <a:lumMod val="10000"/>
                  </a:schemeClr>
                </a:solidFill>
                <a:latin typeface="Candara" panose="020E0502030303020204" pitchFamily="34" charset="0"/>
              </a:rPr>
              <a:t>sua</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visita</a:t>
            </a:r>
            <a:r>
              <a:rPr lang="en-US" sz="1600" b="1" dirty="0">
                <a:solidFill>
                  <a:schemeClr val="bg2">
                    <a:lumMod val="10000"/>
                  </a:schemeClr>
                </a:solidFill>
                <a:latin typeface="Candara" panose="020E0502030303020204" pitchFamily="34" charset="0"/>
              </a:rPr>
              <a:t> al </a:t>
            </a:r>
            <a:r>
              <a:rPr lang="en-US" sz="1600" b="1" dirty="0" err="1">
                <a:solidFill>
                  <a:schemeClr val="bg2">
                    <a:lumMod val="10000"/>
                  </a:schemeClr>
                </a:solidFill>
                <a:latin typeface="Candara" panose="020E0502030303020204" pitchFamily="34" charset="0"/>
              </a:rPr>
              <a:t>supermercato</a:t>
            </a:r>
            <a:r>
              <a:rPr lang="en-US" sz="1600" b="1" dirty="0">
                <a:solidFill>
                  <a:schemeClr val="bg2">
                    <a:lumMod val="10000"/>
                  </a:schemeClr>
                </a:solidFill>
                <a:latin typeface="Candara" panose="020E0502030303020204" pitchFamily="34" charset="0"/>
              </a:rPr>
              <a:t>.</a:t>
            </a:r>
          </a:p>
          <a:p>
            <a:pPr algn="ctr" defTabSz="1219170">
              <a:spcBef>
                <a:spcPct val="20000"/>
              </a:spcBef>
              <a:defRPr/>
            </a:pPr>
            <a:r>
              <a:rPr lang="en-US" sz="1600" b="1" dirty="0" err="1">
                <a:solidFill>
                  <a:schemeClr val="bg2">
                    <a:lumMod val="10000"/>
                  </a:schemeClr>
                </a:solidFill>
                <a:latin typeface="Candara" panose="020E0502030303020204" pitchFamily="34" charset="0"/>
              </a:rPr>
              <a:t>Attraverso</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l’analisi</a:t>
            </a:r>
            <a:r>
              <a:rPr lang="en-US" sz="1600" b="1" dirty="0">
                <a:solidFill>
                  <a:schemeClr val="bg2">
                    <a:lumMod val="10000"/>
                  </a:schemeClr>
                </a:solidFill>
                <a:latin typeface="Candara" panose="020E0502030303020204" pitchFamily="34" charset="0"/>
              </a:rPr>
              <a:t> di </a:t>
            </a:r>
            <a:r>
              <a:rPr lang="en-US" sz="1600" b="1" dirty="0" err="1">
                <a:solidFill>
                  <a:schemeClr val="bg2">
                    <a:lumMod val="10000"/>
                  </a:schemeClr>
                </a:solidFill>
                <a:latin typeface="Candara" panose="020E0502030303020204" pitchFamily="34" charset="0"/>
              </a:rPr>
              <a:t>molti</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dati</a:t>
            </a:r>
            <a:r>
              <a:rPr lang="en-US" sz="1600" b="1" dirty="0">
                <a:solidFill>
                  <a:schemeClr val="bg2">
                    <a:lumMod val="10000"/>
                  </a:schemeClr>
                </a:solidFill>
                <a:latin typeface="Candara" panose="020E0502030303020204" pitchFamily="34" charset="0"/>
              </a:rPr>
              <a:t> è possible </a:t>
            </a:r>
            <a:r>
              <a:rPr lang="en-US" sz="1600" b="1" dirty="0" err="1">
                <a:solidFill>
                  <a:schemeClr val="bg2">
                    <a:lumMod val="10000"/>
                  </a:schemeClr>
                </a:solidFill>
                <a:latin typeface="Candara" panose="020E0502030303020204" pitchFamily="34" charset="0"/>
              </a:rPr>
              <a:t>raccogliere</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informazioni</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su</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regole</a:t>
            </a:r>
            <a:r>
              <a:rPr lang="en-US" sz="1600" b="1" dirty="0">
                <a:solidFill>
                  <a:schemeClr val="bg2">
                    <a:lumMod val="10000"/>
                  </a:schemeClr>
                </a:solidFill>
                <a:latin typeface="Candara" panose="020E0502030303020204" pitchFamily="34" charset="0"/>
              </a:rPr>
              <a:t> associative per </a:t>
            </a:r>
            <a:r>
              <a:rPr lang="en-US" sz="1600" b="1" dirty="0" err="1">
                <a:solidFill>
                  <a:schemeClr val="bg2">
                    <a:lumMod val="10000"/>
                  </a:schemeClr>
                </a:solidFill>
                <a:latin typeface="Candara" panose="020E0502030303020204" pitchFamily="34" charset="0"/>
              </a:rPr>
              <a:t>gruppi</a:t>
            </a:r>
            <a:r>
              <a:rPr lang="en-US" sz="1600" b="1" dirty="0">
                <a:solidFill>
                  <a:schemeClr val="bg2">
                    <a:lumMod val="10000"/>
                  </a:schemeClr>
                </a:solidFill>
                <a:latin typeface="Candara" panose="020E0502030303020204" pitchFamily="34" charset="0"/>
              </a:rPr>
              <a:t> di n </a:t>
            </a:r>
            <a:r>
              <a:rPr lang="en-US" sz="1600" b="1" dirty="0" err="1">
                <a:solidFill>
                  <a:schemeClr val="bg2">
                    <a:lumMod val="10000"/>
                  </a:schemeClr>
                </a:solidFill>
                <a:latin typeface="Candara" panose="020E0502030303020204" pitchFamily="34" charset="0"/>
              </a:rPr>
              <a:t>prodotti</a:t>
            </a:r>
            <a:r>
              <a:rPr lang="en-US" sz="1600" b="1" dirty="0">
                <a:solidFill>
                  <a:schemeClr val="bg2">
                    <a:lumMod val="10000"/>
                  </a:schemeClr>
                </a:solidFill>
                <a:latin typeface="Candara" panose="020E0502030303020204" pitchFamily="34" charset="0"/>
              </a:rPr>
              <a:t>.</a:t>
            </a:r>
          </a:p>
          <a:p>
            <a:pPr algn="ctr" defTabSz="1219170">
              <a:spcBef>
                <a:spcPct val="20000"/>
              </a:spcBef>
              <a:defRPr/>
            </a:pPr>
            <a:r>
              <a:rPr lang="en-US" sz="1600" b="1" dirty="0">
                <a:solidFill>
                  <a:schemeClr val="bg2">
                    <a:lumMod val="10000"/>
                  </a:schemeClr>
                </a:solidFill>
                <a:latin typeface="Candara" panose="020E0502030303020204" pitchFamily="34" charset="0"/>
              </a:rPr>
              <a:t>È </a:t>
            </a:r>
            <a:r>
              <a:rPr lang="en-US" sz="1600" b="1" dirty="0" err="1">
                <a:solidFill>
                  <a:schemeClr val="bg2">
                    <a:lumMod val="10000"/>
                  </a:schemeClr>
                </a:solidFill>
                <a:latin typeface="Candara" panose="020E0502030303020204" pitchFamily="34" charset="0"/>
              </a:rPr>
              <a:t>importante</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però</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preservare</a:t>
            </a:r>
            <a:r>
              <a:rPr lang="en-US" sz="1600" b="1" dirty="0">
                <a:solidFill>
                  <a:schemeClr val="bg2">
                    <a:lumMod val="10000"/>
                  </a:schemeClr>
                </a:solidFill>
                <a:latin typeface="Candara" panose="020E0502030303020204" pitchFamily="34" charset="0"/>
              </a:rPr>
              <a:t> la privacy </a:t>
            </a:r>
            <a:r>
              <a:rPr lang="en-US" sz="1600" b="1" dirty="0" err="1">
                <a:solidFill>
                  <a:schemeClr val="bg2">
                    <a:lumMod val="10000"/>
                  </a:schemeClr>
                </a:solidFill>
                <a:latin typeface="Candara" panose="020E0502030303020204" pitchFamily="34" charset="0"/>
              </a:rPr>
              <a:t>degli</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utenti</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che</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potrebbero</a:t>
            </a:r>
            <a:r>
              <a:rPr lang="en-US" sz="1600" b="1" dirty="0">
                <a:solidFill>
                  <a:schemeClr val="bg2">
                    <a:lumMod val="10000"/>
                  </a:schemeClr>
                </a:solidFill>
                <a:latin typeface="Candara" panose="020E0502030303020204" pitchFamily="34" charset="0"/>
              </a:rPr>
              <a:t> non </a:t>
            </a:r>
            <a:r>
              <a:rPr lang="en-US" sz="1600" b="1" dirty="0" err="1">
                <a:solidFill>
                  <a:schemeClr val="bg2">
                    <a:lumMod val="10000"/>
                  </a:schemeClr>
                </a:solidFill>
                <a:latin typeface="Candara" panose="020E0502030303020204" pitchFamily="34" charset="0"/>
              </a:rPr>
              <a:t>voler</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rendere</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noti</a:t>
            </a:r>
            <a:r>
              <a:rPr lang="en-US" sz="1600" b="1" dirty="0">
                <a:solidFill>
                  <a:schemeClr val="bg2">
                    <a:lumMod val="10000"/>
                  </a:schemeClr>
                </a:solidFill>
                <a:latin typeface="Candara" panose="020E0502030303020204" pitchFamily="34" charset="0"/>
              </a:rPr>
              <a:t> I </a:t>
            </a:r>
            <a:r>
              <a:rPr lang="en-US" sz="1600" b="1" dirty="0" err="1">
                <a:solidFill>
                  <a:schemeClr val="bg2">
                    <a:lumMod val="10000"/>
                  </a:schemeClr>
                </a:solidFill>
                <a:latin typeface="Candara" panose="020E0502030303020204" pitchFamily="34" charset="0"/>
              </a:rPr>
              <a:t>loro</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acquisti</a:t>
            </a:r>
            <a:r>
              <a:rPr lang="en-US" sz="1600" b="1" dirty="0">
                <a:solidFill>
                  <a:schemeClr val="bg2">
                    <a:lumMod val="10000"/>
                  </a:schemeClr>
                </a:solidFill>
                <a:latin typeface="Candara" panose="020E0502030303020204" pitchFamily="34" charset="0"/>
              </a:rPr>
              <a:t>.</a:t>
            </a:r>
          </a:p>
        </p:txBody>
      </p:sp>
      <p:sp>
        <p:nvSpPr>
          <p:cNvPr id="32" name="TextBox 31"/>
          <p:cNvSpPr txBox="1"/>
          <p:nvPr/>
        </p:nvSpPr>
        <p:spPr>
          <a:xfrm>
            <a:off x="6674289" y="1426811"/>
            <a:ext cx="4352400" cy="3304800"/>
          </a:xfrm>
          <a:prstGeom prst="rect">
            <a:avLst/>
          </a:prstGeom>
          <a:noFill/>
        </p:spPr>
        <p:txBody>
          <a:bodyPr wrap="square" rtlCol="0">
            <a:spAutoFit/>
          </a:bodyPr>
          <a:lstStyle/>
          <a:p>
            <a:pPr algn="ctr" defTabSz="1219170">
              <a:spcBef>
                <a:spcPct val="20000"/>
              </a:spcBef>
              <a:defRPr/>
            </a:pPr>
            <a:r>
              <a:rPr lang="en-US" sz="2000" b="1" dirty="0" err="1">
                <a:solidFill>
                  <a:srgbClr val="34738D"/>
                </a:solidFill>
                <a:latin typeface="Candara" panose="020E0502030303020204" pitchFamily="34" charset="0"/>
              </a:rPr>
              <a:t>Approccio</a:t>
            </a:r>
            <a:endParaRPr lang="en-US" sz="2000" b="1" dirty="0">
              <a:solidFill>
                <a:srgbClr val="34738D"/>
              </a:solidFill>
              <a:latin typeface="Candara" panose="020E0502030303020204" pitchFamily="34" charset="0"/>
            </a:endParaRPr>
          </a:p>
          <a:p>
            <a:pPr algn="ctr" defTabSz="1219170">
              <a:spcBef>
                <a:spcPct val="20000"/>
              </a:spcBef>
              <a:defRPr/>
            </a:pPr>
            <a:endParaRPr lang="en-US" sz="1600" b="1" dirty="0">
              <a:solidFill>
                <a:srgbClr val="34738D"/>
              </a:solidFill>
              <a:latin typeface="Candara" panose="020E0502030303020204" pitchFamily="34" charset="0"/>
            </a:endParaRPr>
          </a:p>
          <a:p>
            <a:pPr algn="ctr" defTabSz="1219170">
              <a:spcBef>
                <a:spcPct val="20000"/>
              </a:spcBef>
              <a:defRPr/>
            </a:pPr>
            <a:r>
              <a:rPr lang="en-US" sz="1600" b="1" dirty="0" err="1">
                <a:solidFill>
                  <a:schemeClr val="bg2">
                    <a:lumMod val="10000"/>
                  </a:schemeClr>
                </a:solidFill>
                <a:latin typeface="Candara" panose="020E0502030303020204" pitchFamily="34" charset="0"/>
              </a:rPr>
              <a:t>Viene</a:t>
            </a:r>
            <a:r>
              <a:rPr lang="en-US" sz="1600" b="1" dirty="0">
                <a:solidFill>
                  <a:schemeClr val="bg2">
                    <a:lumMod val="10000"/>
                  </a:schemeClr>
                </a:solidFill>
                <a:latin typeface="Candara" panose="020E0502030303020204" pitchFamily="34" charset="0"/>
              </a:rPr>
              <a:t> qui </a:t>
            </a:r>
            <a:r>
              <a:rPr lang="en-US" sz="1600" b="1" dirty="0" err="1">
                <a:solidFill>
                  <a:schemeClr val="bg2">
                    <a:lumMod val="10000"/>
                  </a:schemeClr>
                </a:solidFill>
                <a:latin typeface="Candara" panose="020E0502030303020204" pitchFamily="34" charset="0"/>
              </a:rPr>
              <a:t>proposto</a:t>
            </a:r>
            <a:r>
              <a:rPr lang="en-US" sz="1600" b="1" dirty="0">
                <a:solidFill>
                  <a:schemeClr val="bg2">
                    <a:lumMod val="10000"/>
                  </a:schemeClr>
                </a:solidFill>
                <a:latin typeface="Candara" panose="020E0502030303020204" pitchFamily="34" charset="0"/>
              </a:rPr>
              <a:t> una </a:t>
            </a:r>
            <a:r>
              <a:rPr lang="en-US" sz="1600" b="1" dirty="0" err="1">
                <a:solidFill>
                  <a:schemeClr val="bg2">
                    <a:lumMod val="10000"/>
                  </a:schemeClr>
                </a:solidFill>
                <a:latin typeface="Candara" panose="020E0502030303020204" pitchFamily="34" charset="0"/>
              </a:rPr>
              <a:t>distorsione</a:t>
            </a:r>
            <a:r>
              <a:rPr lang="en-US" sz="1600" b="1" dirty="0">
                <a:solidFill>
                  <a:schemeClr val="bg2">
                    <a:lumMod val="10000"/>
                  </a:schemeClr>
                </a:solidFill>
                <a:latin typeface="Candara" panose="020E0502030303020204" pitchFamily="34" charset="0"/>
              </a:rPr>
              <a:t> del dataset </a:t>
            </a:r>
            <a:r>
              <a:rPr lang="en-US" sz="1600" b="1" dirty="0" err="1">
                <a:solidFill>
                  <a:schemeClr val="bg2">
                    <a:lumMod val="10000"/>
                  </a:schemeClr>
                </a:solidFill>
                <a:latin typeface="Candara" panose="020E0502030303020204" pitchFamily="34" charset="0"/>
              </a:rPr>
              <a:t>basata</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su</a:t>
            </a:r>
            <a:r>
              <a:rPr lang="en-US" sz="1600" b="1" dirty="0">
                <a:solidFill>
                  <a:schemeClr val="bg2">
                    <a:lumMod val="10000"/>
                  </a:schemeClr>
                </a:solidFill>
                <a:latin typeface="Candara" panose="020E0502030303020204" pitchFamily="34" charset="0"/>
              </a:rPr>
              <a:t> una </a:t>
            </a:r>
            <a:r>
              <a:rPr lang="en-US" sz="1600" b="1" dirty="0" err="1">
                <a:solidFill>
                  <a:schemeClr val="bg2">
                    <a:lumMod val="10000"/>
                  </a:schemeClr>
                </a:solidFill>
                <a:latin typeface="Candara" panose="020E0502030303020204" pitchFamily="34" charset="0"/>
              </a:rPr>
              <a:t>distribuzione</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probabilistica</a:t>
            </a:r>
            <a:r>
              <a:rPr lang="en-US" sz="1600" b="1" dirty="0">
                <a:solidFill>
                  <a:schemeClr val="bg2">
                    <a:lumMod val="10000"/>
                  </a:schemeClr>
                </a:solidFill>
                <a:latin typeface="Candara" panose="020E0502030303020204" pitchFamily="34" charset="0"/>
              </a:rPr>
              <a:t> di Bernoulli.</a:t>
            </a:r>
          </a:p>
          <a:p>
            <a:pPr algn="ctr" defTabSz="1219170">
              <a:spcBef>
                <a:spcPct val="20000"/>
              </a:spcBef>
              <a:defRPr/>
            </a:pPr>
            <a:r>
              <a:rPr lang="en-US" sz="1600" b="1" dirty="0" err="1">
                <a:solidFill>
                  <a:schemeClr val="bg2">
                    <a:lumMod val="10000"/>
                  </a:schemeClr>
                </a:solidFill>
                <a:latin typeface="Candara" panose="020E0502030303020204" pitchFamily="34" charset="0"/>
              </a:rPr>
              <a:t>Vengono</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successivamente</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fatte</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analisi</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partendo</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dalla</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conoscenza</a:t>
            </a:r>
            <a:r>
              <a:rPr lang="en-US" sz="1600" b="1" dirty="0">
                <a:solidFill>
                  <a:schemeClr val="bg2">
                    <a:lumMod val="10000"/>
                  </a:schemeClr>
                </a:solidFill>
                <a:latin typeface="Candara" panose="020E0502030303020204" pitchFamily="34" charset="0"/>
              </a:rPr>
              <a:t> del dataset </a:t>
            </a:r>
            <a:r>
              <a:rPr lang="en-US" sz="1600" b="1" dirty="0" err="1">
                <a:solidFill>
                  <a:schemeClr val="bg2">
                    <a:lumMod val="10000"/>
                  </a:schemeClr>
                </a:solidFill>
                <a:latin typeface="Candara" panose="020E0502030303020204" pitchFamily="34" charset="0"/>
              </a:rPr>
              <a:t>alterato</a:t>
            </a:r>
            <a:r>
              <a:rPr lang="en-US" sz="1600" b="1" dirty="0">
                <a:solidFill>
                  <a:schemeClr val="bg2">
                    <a:lumMod val="10000"/>
                  </a:schemeClr>
                </a:solidFill>
                <a:latin typeface="Candara" panose="020E0502030303020204" pitchFamily="34" charset="0"/>
              </a:rPr>
              <a:t> e </a:t>
            </a:r>
            <a:r>
              <a:rPr lang="en-US" sz="1600" b="1" dirty="0" err="1">
                <a:solidFill>
                  <a:schemeClr val="bg2">
                    <a:lumMod val="10000"/>
                  </a:schemeClr>
                </a:solidFill>
                <a:latin typeface="Candara" panose="020E0502030303020204" pitchFamily="34" charset="0"/>
              </a:rPr>
              <a:t>della</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probabilità</a:t>
            </a:r>
            <a:r>
              <a:rPr lang="en-US" sz="1600" b="1" dirty="0">
                <a:solidFill>
                  <a:schemeClr val="bg2">
                    <a:lumMod val="10000"/>
                  </a:schemeClr>
                </a:solidFill>
                <a:latin typeface="Candara" panose="020E0502030303020204" pitchFamily="34" charset="0"/>
              </a:rPr>
              <a:t> p </a:t>
            </a:r>
            <a:r>
              <a:rPr lang="en-US" sz="1600" b="1" dirty="0" err="1">
                <a:solidFill>
                  <a:schemeClr val="bg2">
                    <a:lumMod val="10000"/>
                  </a:schemeClr>
                </a:solidFill>
                <a:latin typeface="Candara" panose="020E0502030303020204" pitchFamily="34" charset="0"/>
              </a:rPr>
              <a:t>della</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distribuzione</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usata</a:t>
            </a:r>
            <a:r>
              <a:rPr lang="en-US" sz="1600" b="1" dirty="0">
                <a:solidFill>
                  <a:schemeClr val="bg2">
                    <a:lumMod val="10000"/>
                  </a:schemeClr>
                </a:solidFill>
                <a:latin typeface="Candara" panose="020E0502030303020204" pitchFamily="34" charset="0"/>
              </a:rPr>
              <a:t>.</a:t>
            </a:r>
          </a:p>
          <a:p>
            <a:pPr algn="ctr" defTabSz="1219170">
              <a:spcBef>
                <a:spcPct val="20000"/>
              </a:spcBef>
              <a:defRPr/>
            </a:pPr>
            <a:r>
              <a:rPr lang="en-US" sz="1600" b="1" dirty="0" err="1">
                <a:solidFill>
                  <a:schemeClr val="bg2">
                    <a:lumMod val="10000"/>
                  </a:schemeClr>
                </a:solidFill>
                <a:latin typeface="Candara" panose="020E0502030303020204" pitchFamily="34" charset="0"/>
              </a:rPr>
              <a:t>Infine</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vengono</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comparati</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i</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risultati</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ottenuti</a:t>
            </a:r>
            <a:r>
              <a:rPr lang="en-US" sz="1600" b="1" dirty="0">
                <a:solidFill>
                  <a:schemeClr val="bg2">
                    <a:lumMod val="10000"/>
                  </a:schemeClr>
                </a:solidFill>
                <a:latin typeface="Candara" panose="020E0502030303020204" pitchFamily="34" charset="0"/>
              </a:rPr>
              <a:t> da </a:t>
            </a:r>
            <a:r>
              <a:rPr lang="en-US" sz="1600" b="1" dirty="0" err="1">
                <a:solidFill>
                  <a:schemeClr val="bg2">
                    <a:lumMod val="10000"/>
                  </a:schemeClr>
                </a:solidFill>
                <a:latin typeface="Candara" panose="020E0502030303020204" pitchFamily="34" charset="0"/>
              </a:rPr>
              <a:t>questa</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analisi</a:t>
            </a:r>
            <a:r>
              <a:rPr lang="en-US" sz="1600" b="1" dirty="0">
                <a:solidFill>
                  <a:schemeClr val="bg2">
                    <a:lumMod val="10000"/>
                  </a:schemeClr>
                </a:solidFill>
                <a:latin typeface="Candara" panose="020E0502030303020204" pitchFamily="34" charset="0"/>
              </a:rPr>
              <a:t> con </a:t>
            </a:r>
            <a:r>
              <a:rPr lang="en-US" sz="1600" b="1" dirty="0" err="1">
                <a:solidFill>
                  <a:schemeClr val="bg2">
                    <a:lumMod val="10000"/>
                  </a:schemeClr>
                </a:solidFill>
                <a:latin typeface="Candara" panose="020E0502030303020204" pitchFamily="34" charset="0"/>
              </a:rPr>
              <a:t>quelli</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ricavati</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utilizzando</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l’algoritmo</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Apriori</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sul</a:t>
            </a:r>
            <a:r>
              <a:rPr lang="en-US" sz="1600" b="1" dirty="0">
                <a:solidFill>
                  <a:schemeClr val="bg2">
                    <a:lumMod val="10000"/>
                  </a:schemeClr>
                </a:solidFill>
                <a:latin typeface="Candara" panose="020E0502030303020204" pitchFamily="34" charset="0"/>
              </a:rPr>
              <a:t> dataset </a:t>
            </a:r>
            <a:r>
              <a:rPr lang="en-US" sz="1600" b="1" dirty="0" err="1">
                <a:solidFill>
                  <a:schemeClr val="bg2">
                    <a:lumMod val="10000"/>
                  </a:schemeClr>
                </a:solidFill>
                <a:latin typeface="Candara" panose="020E0502030303020204" pitchFamily="34" charset="0"/>
              </a:rPr>
              <a:t>originario</a:t>
            </a:r>
            <a:r>
              <a:rPr lang="en-US" sz="1600" b="1" dirty="0">
                <a:solidFill>
                  <a:schemeClr val="bg2">
                    <a:lumMod val="10000"/>
                  </a:schemeClr>
                </a:solidFill>
                <a:latin typeface="Candara" panose="020E0502030303020204" pitchFamily="34" charset="0"/>
              </a:rPr>
              <a:t>.</a:t>
            </a:r>
          </a:p>
        </p:txBody>
      </p:sp>
      <p:pic>
        <p:nvPicPr>
          <p:cNvPr id="23" name="Immagine 22">
            <a:extLst>
              <a:ext uri="{FF2B5EF4-FFF2-40B4-BE49-F238E27FC236}">
                <a16:creationId xmlns:a16="http://schemas.microsoft.com/office/drawing/2014/main" id="{06700C91-7681-4F88-B0E0-1064CFAAF2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56000" y="6199714"/>
            <a:ext cx="1080000" cy="658286"/>
          </a:xfrm>
          <a:prstGeom prst="rect">
            <a:avLst/>
          </a:prstGeom>
        </p:spPr>
      </p:pic>
    </p:spTree>
    <p:extLst>
      <p:ext uri="{BB962C8B-B14F-4D97-AF65-F5344CB8AC3E}">
        <p14:creationId xmlns:p14="http://schemas.microsoft.com/office/powerpoint/2010/main" val="349837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left)">
                                      <p:cBhvr>
                                        <p:cTn id="11" dur="500"/>
                                        <p:tgtEl>
                                          <p:spTgt spid="3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left)">
                                      <p:cBhvr>
                                        <p:cTn id="1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1" grpId="0"/>
      <p:bldP spid="3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ardrop 45"/>
          <p:cNvSpPr/>
          <p:nvPr/>
        </p:nvSpPr>
        <p:spPr>
          <a:xfrm rot="2720395">
            <a:off x="8353048" y="1985958"/>
            <a:ext cx="2492136" cy="2500525"/>
          </a:xfrm>
          <a:prstGeom prst="teardrop">
            <a:avLst/>
          </a:prstGeom>
          <a:solidFill>
            <a:srgbClr val="D34132"/>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ardrop 44"/>
          <p:cNvSpPr/>
          <p:nvPr/>
        </p:nvSpPr>
        <p:spPr>
          <a:xfrm rot="2720395">
            <a:off x="5889017" y="2014117"/>
            <a:ext cx="2492136" cy="2500525"/>
          </a:xfrm>
          <a:prstGeom prst="teardrop">
            <a:avLst/>
          </a:prstGeom>
          <a:solidFill>
            <a:srgbClr val="EF9D27"/>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ardrop 43"/>
          <p:cNvSpPr/>
          <p:nvPr/>
        </p:nvSpPr>
        <p:spPr>
          <a:xfrm rot="2720395">
            <a:off x="3327065" y="1999820"/>
            <a:ext cx="2492136" cy="2500525"/>
          </a:xfrm>
          <a:prstGeom prst="teardrop">
            <a:avLst/>
          </a:prstGeom>
          <a:solidFill>
            <a:srgbClr val="189A8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ardrop 10"/>
          <p:cNvSpPr/>
          <p:nvPr/>
        </p:nvSpPr>
        <p:spPr>
          <a:xfrm rot="2720395">
            <a:off x="817719" y="1990326"/>
            <a:ext cx="2492136" cy="2500525"/>
          </a:xfrm>
          <a:prstGeom prst="teardrop">
            <a:avLst/>
          </a:prstGeom>
          <a:solidFill>
            <a:srgbClr val="34738D"/>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3341511" y="258228"/>
            <a:ext cx="5508978" cy="1046440"/>
          </a:xfrm>
          <a:prstGeom prst="rect">
            <a:avLst/>
          </a:prstGeom>
          <a:noFill/>
        </p:spPr>
        <p:txBody>
          <a:bodyPr wrap="square" rtlCol="0">
            <a:spAutoFit/>
          </a:bodyPr>
          <a:lstStyle/>
          <a:p>
            <a:pPr algn="ctr"/>
            <a:r>
              <a:rPr lang="en-US" sz="4400" b="1" dirty="0" err="1">
                <a:solidFill>
                  <a:srgbClr val="4C4F54"/>
                </a:solidFill>
                <a:latin typeface="Candara" panose="020E0502030303020204" pitchFamily="34" charset="0"/>
              </a:rPr>
              <a:t>Problemi</a:t>
            </a:r>
            <a:r>
              <a:rPr lang="en-US" sz="4400" b="1" dirty="0">
                <a:solidFill>
                  <a:srgbClr val="4C4F54"/>
                </a:solidFill>
                <a:latin typeface="Candara" panose="020E0502030303020204" pitchFamily="34" charset="0"/>
              </a:rPr>
              <a:t> / </a:t>
            </a:r>
            <a:r>
              <a:rPr lang="en-US" sz="4400" b="1" dirty="0" err="1">
                <a:solidFill>
                  <a:srgbClr val="4C4F54"/>
                </a:solidFill>
                <a:latin typeface="Candara" panose="020E0502030303020204" pitchFamily="34" charset="0"/>
              </a:rPr>
              <a:t>risultati</a:t>
            </a:r>
            <a:endParaRPr lang="en-US" sz="4400" b="1" dirty="0">
              <a:solidFill>
                <a:srgbClr val="4C4F54"/>
              </a:solidFill>
              <a:latin typeface="Candara" panose="020E0502030303020204" pitchFamily="34" charset="0"/>
            </a:endParaRPr>
          </a:p>
          <a:p>
            <a:pPr algn="ctr"/>
            <a:r>
              <a:rPr lang="en-US" dirty="0">
                <a:solidFill>
                  <a:srgbClr val="4C4F54"/>
                </a:solidFill>
                <a:latin typeface="Candara" panose="020E0502030303020204" pitchFamily="34" charset="0"/>
              </a:rPr>
              <a:t>Your Subtitle</a:t>
            </a:r>
          </a:p>
        </p:txBody>
      </p:sp>
      <p:sp>
        <p:nvSpPr>
          <p:cNvPr id="26" name="TextBox 25"/>
          <p:cNvSpPr txBox="1"/>
          <p:nvPr/>
        </p:nvSpPr>
        <p:spPr>
          <a:xfrm>
            <a:off x="996030" y="4705209"/>
            <a:ext cx="2073511" cy="1298817"/>
          </a:xfrm>
          <a:prstGeom prst="rect">
            <a:avLst/>
          </a:prstGeom>
          <a:noFill/>
        </p:spPr>
        <p:txBody>
          <a:bodyPr wrap="square" rtlCol="0">
            <a:spAutoFit/>
          </a:bodyPr>
          <a:lstStyle/>
          <a:p>
            <a:pPr algn="ctr" defTabSz="1219170">
              <a:spcBef>
                <a:spcPct val="20000"/>
              </a:spcBef>
              <a:defRPr/>
            </a:pPr>
            <a:r>
              <a:rPr lang="en-US" sz="1600" b="1" dirty="0">
                <a:solidFill>
                  <a:srgbClr val="34738D"/>
                </a:solidFill>
                <a:latin typeface="Candara" panose="020E0502030303020204" pitchFamily="34" charset="0"/>
              </a:rPr>
              <a:t>LOREM IPSUM</a:t>
            </a:r>
          </a:p>
          <a:p>
            <a:pPr algn="ctr" defTabSz="1219170">
              <a:spcBef>
                <a:spcPct val="20000"/>
              </a:spcBef>
              <a:defRPr/>
            </a:pPr>
            <a:r>
              <a:rPr lang="en-US" sz="1200" dirty="0">
                <a:solidFill>
                  <a:schemeClr val="bg2">
                    <a:lumMod val="10000"/>
                  </a:schemeClr>
                </a:solidFill>
                <a:latin typeface="Candara" panose="020E0502030303020204" pitchFamily="34" charset="0"/>
              </a:rPr>
              <a:t>Lorem ipsum dolor sit amet, consectetur adipiscing elit, sed do eiusmod tempor incididunt ut labore et dolore magna aliqua. </a:t>
            </a:r>
          </a:p>
        </p:txBody>
      </p:sp>
      <p:sp>
        <p:nvSpPr>
          <p:cNvPr id="27" name="TextBox 26"/>
          <p:cNvSpPr txBox="1"/>
          <p:nvPr/>
        </p:nvSpPr>
        <p:spPr>
          <a:xfrm>
            <a:off x="3446798" y="4705209"/>
            <a:ext cx="2073511" cy="1298817"/>
          </a:xfrm>
          <a:prstGeom prst="rect">
            <a:avLst/>
          </a:prstGeom>
          <a:noFill/>
        </p:spPr>
        <p:txBody>
          <a:bodyPr wrap="square" rtlCol="0">
            <a:spAutoFit/>
          </a:bodyPr>
          <a:lstStyle/>
          <a:p>
            <a:pPr algn="ctr" defTabSz="1219170">
              <a:spcBef>
                <a:spcPct val="20000"/>
              </a:spcBef>
              <a:defRPr/>
            </a:pPr>
            <a:r>
              <a:rPr lang="en-US" sz="1600" b="1" dirty="0">
                <a:solidFill>
                  <a:srgbClr val="189A80"/>
                </a:solidFill>
                <a:latin typeface="Candara" panose="020E0502030303020204" pitchFamily="34" charset="0"/>
              </a:rPr>
              <a:t>LOREM IPSUM</a:t>
            </a:r>
          </a:p>
          <a:p>
            <a:pPr algn="ctr" defTabSz="1219170">
              <a:spcBef>
                <a:spcPct val="20000"/>
              </a:spcBef>
              <a:defRPr/>
            </a:pPr>
            <a:r>
              <a:rPr lang="en-US" sz="1200" dirty="0">
                <a:solidFill>
                  <a:schemeClr val="bg2">
                    <a:lumMod val="10000"/>
                  </a:schemeClr>
                </a:solidFill>
                <a:latin typeface="Candara" panose="020E0502030303020204" pitchFamily="34" charset="0"/>
              </a:rPr>
              <a:t>Lorem ipsum dolor sit amet, consectetur adipiscing elit, sed do eiusmod tempor incididunt ut labore et dolore magna aliqua. </a:t>
            </a:r>
          </a:p>
        </p:txBody>
      </p:sp>
      <p:sp>
        <p:nvSpPr>
          <p:cNvPr id="28" name="TextBox 27"/>
          <p:cNvSpPr txBox="1"/>
          <p:nvPr/>
        </p:nvSpPr>
        <p:spPr>
          <a:xfrm>
            <a:off x="6030484" y="4705209"/>
            <a:ext cx="2073511" cy="1298817"/>
          </a:xfrm>
          <a:prstGeom prst="rect">
            <a:avLst/>
          </a:prstGeom>
          <a:noFill/>
        </p:spPr>
        <p:txBody>
          <a:bodyPr wrap="square" rtlCol="0">
            <a:spAutoFit/>
          </a:bodyPr>
          <a:lstStyle/>
          <a:p>
            <a:pPr algn="ctr" defTabSz="1219170">
              <a:spcBef>
                <a:spcPct val="20000"/>
              </a:spcBef>
              <a:defRPr/>
            </a:pPr>
            <a:r>
              <a:rPr lang="en-US" sz="1600" b="1" dirty="0">
                <a:solidFill>
                  <a:srgbClr val="EF9D27"/>
                </a:solidFill>
                <a:latin typeface="Candara" panose="020E0502030303020204" pitchFamily="34" charset="0"/>
              </a:rPr>
              <a:t>LOREM IPSUM</a:t>
            </a:r>
          </a:p>
          <a:p>
            <a:pPr algn="ctr" defTabSz="1219170">
              <a:spcBef>
                <a:spcPct val="20000"/>
              </a:spcBef>
              <a:defRPr/>
            </a:pPr>
            <a:r>
              <a:rPr lang="en-US" sz="1200" dirty="0">
                <a:solidFill>
                  <a:schemeClr val="bg2">
                    <a:lumMod val="10000"/>
                  </a:schemeClr>
                </a:solidFill>
                <a:latin typeface="Candara" panose="020E0502030303020204" pitchFamily="34" charset="0"/>
              </a:rPr>
              <a:t>Lorem ipsum dolor sit amet, consectetur adipiscing elit, sed do eiusmod tempor incididunt ut labore et dolore magna aliqua. </a:t>
            </a:r>
          </a:p>
        </p:txBody>
      </p:sp>
      <p:sp>
        <p:nvSpPr>
          <p:cNvPr id="29" name="TextBox 28"/>
          <p:cNvSpPr txBox="1"/>
          <p:nvPr/>
        </p:nvSpPr>
        <p:spPr>
          <a:xfrm>
            <a:off x="8614170" y="4705208"/>
            <a:ext cx="2073511" cy="1298817"/>
          </a:xfrm>
          <a:prstGeom prst="rect">
            <a:avLst/>
          </a:prstGeom>
          <a:noFill/>
        </p:spPr>
        <p:txBody>
          <a:bodyPr wrap="square" rtlCol="0">
            <a:spAutoFit/>
          </a:bodyPr>
          <a:lstStyle/>
          <a:p>
            <a:pPr algn="ctr" defTabSz="1219170">
              <a:spcBef>
                <a:spcPct val="20000"/>
              </a:spcBef>
              <a:defRPr/>
            </a:pPr>
            <a:r>
              <a:rPr lang="en-US" sz="1600" b="1" dirty="0">
                <a:solidFill>
                  <a:srgbClr val="D34132"/>
                </a:solidFill>
                <a:latin typeface="Candara" panose="020E0502030303020204" pitchFamily="34" charset="0"/>
              </a:rPr>
              <a:t>LOREM IPSUM</a:t>
            </a:r>
          </a:p>
          <a:p>
            <a:pPr algn="ctr" defTabSz="1219170">
              <a:spcBef>
                <a:spcPct val="20000"/>
              </a:spcBef>
              <a:defRPr/>
            </a:pPr>
            <a:r>
              <a:rPr lang="en-US" sz="1200" dirty="0">
                <a:solidFill>
                  <a:schemeClr val="bg2">
                    <a:lumMod val="10000"/>
                  </a:schemeClr>
                </a:solidFill>
                <a:latin typeface="Candara" panose="020E0502030303020204" pitchFamily="34" charset="0"/>
              </a:rPr>
              <a:t>Lorem ipsum dolor sit amet, consectetur adipiscing elit, sed do eiusmod tempor incididunt ut labore et dolore magna aliqua. </a:t>
            </a:r>
          </a:p>
        </p:txBody>
      </p:sp>
      <p:pic>
        <p:nvPicPr>
          <p:cNvPr id="23" name="Immagine 22">
            <a:extLst>
              <a:ext uri="{FF2B5EF4-FFF2-40B4-BE49-F238E27FC236}">
                <a16:creationId xmlns:a16="http://schemas.microsoft.com/office/drawing/2014/main" id="{ECC136B0-01AF-4D0D-867A-E97C6B2482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90484" y="6199714"/>
            <a:ext cx="1080000" cy="658286"/>
          </a:xfrm>
          <a:prstGeom prst="rect">
            <a:avLst/>
          </a:prstGeom>
        </p:spPr>
      </p:pic>
    </p:spTree>
    <p:extLst>
      <p:ext uri="{BB962C8B-B14F-4D97-AF65-F5344CB8AC3E}">
        <p14:creationId xmlns:p14="http://schemas.microsoft.com/office/powerpoint/2010/main" val="3236745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 calcmode="lin" valueType="num">
                                      <p:cBhvr>
                                        <p:cTn id="13" dur="500" fill="hold"/>
                                        <p:tgtEl>
                                          <p:spTgt spid="11"/>
                                        </p:tgtEl>
                                        <p:attrNameLst>
                                          <p:attrName>style.rotation</p:attrName>
                                        </p:attrNameLst>
                                      </p:cBhvr>
                                      <p:tavLst>
                                        <p:tav tm="0">
                                          <p:val>
                                            <p:fltVal val="360"/>
                                          </p:val>
                                        </p:tav>
                                        <p:tav tm="100000">
                                          <p:val>
                                            <p:fltVal val="0"/>
                                          </p:val>
                                        </p:tav>
                                      </p:tavLst>
                                    </p:anim>
                                    <p:animEffect transition="in" filter="fade">
                                      <p:cBhvr>
                                        <p:cTn id="14" dur="500"/>
                                        <p:tgtEl>
                                          <p:spTgt spid="11"/>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up)">
                                      <p:cBhvr>
                                        <p:cTn id="18" dur="500"/>
                                        <p:tgtEl>
                                          <p:spTgt spid="26"/>
                                        </p:tgtEl>
                                      </p:cBhvr>
                                    </p:animEffect>
                                  </p:childTnLst>
                                </p:cTn>
                              </p:par>
                            </p:childTnLst>
                          </p:cTn>
                        </p:par>
                        <p:par>
                          <p:cTn id="19" fill="hold">
                            <p:stCondLst>
                              <p:cond delay="1500"/>
                            </p:stCondLst>
                            <p:childTnLst>
                              <p:par>
                                <p:cTn id="20" presetID="49" presetClass="entr" presetSubtype="0" decel="100000" fill="hold" grpId="0" nodeType="afterEffect">
                                  <p:stCondLst>
                                    <p:cond delay="0"/>
                                  </p:stCondLst>
                                  <p:childTnLst>
                                    <p:set>
                                      <p:cBhvr>
                                        <p:cTn id="21" dur="1" fill="hold">
                                          <p:stCondLst>
                                            <p:cond delay="0"/>
                                          </p:stCondLst>
                                        </p:cTn>
                                        <p:tgtEl>
                                          <p:spTgt spid="44"/>
                                        </p:tgtEl>
                                        <p:attrNameLst>
                                          <p:attrName>style.visibility</p:attrName>
                                        </p:attrNameLst>
                                      </p:cBhvr>
                                      <p:to>
                                        <p:strVal val="visible"/>
                                      </p:to>
                                    </p:set>
                                    <p:anim calcmode="lin" valueType="num">
                                      <p:cBhvr>
                                        <p:cTn id="22" dur="500" fill="hold"/>
                                        <p:tgtEl>
                                          <p:spTgt spid="44"/>
                                        </p:tgtEl>
                                        <p:attrNameLst>
                                          <p:attrName>ppt_w</p:attrName>
                                        </p:attrNameLst>
                                      </p:cBhvr>
                                      <p:tavLst>
                                        <p:tav tm="0">
                                          <p:val>
                                            <p:fltVal val="0"/>
                                          </p:val>
                                        </p:tav>
                                        <p:tav tm="100000">
                                          <p:val>
                                            <p:strVal val="#ppt_w"/>
                                          </p:val>
                                        </p:tav>
                                      </p:tavLst>
                                    </p:anim>
                                    <p:anim calcmode="lin" valueType="num">
                                      <p:cBhvr>
                                        <p:cTn id="23" dur="500" fill="hold"/>
                                        <p:tgtEl>
                                          <p:spTgt spid="44"/>
                                        </p:tgtEl>
                                        <p:attrNameLst>
                                          <p:attrName>ppt_h</p:attrName>
                                        </p:attrNameLst>
                                      </p:cBhvr>
                                      <p:tavLst>
                                        <p:tav tm="0">
                                          <p:val>
                                            <p:fltVal val="0"/>
                                          </p:val>
                                        </p:tav>
                                        <p:tav tm="100000">
                                          <p:val>
                                            <p:strVal val="#ppt_h"/>
                                          </p:val>
                                        </p:tav>
                                      </p:tavLst>
                                    </p:anim>
                                    <p:anim calcmode="lin" valueType="num">
                                      <p:cBhvr>
                                        <p:cTn id="24" dur="500" fill="hold"/>
                                        <p:tgtEl>
                                          <p:spTgt spid="44"/>
                                        </p:tgtEl>
                                        <p:attrNameLst>
                                          <p:attrName>style.rotation</p:attrName>
                                        </p:attrNameLst>
                                      </p:cBhvr>
                                      <p:tavLst>
                                        <p:tav tm="0">
                                          <p:val>
                                            <p:fltVal val="360"/>
                                          </p:val>
                                        </p:tav>
                                        <p:tav tm="100000">
                                          <p:val>
                                            <p:fltVal val="0"/>
                                          </p:val>
                                        </p:tav>
                                      </p:tavLst>
                                    </p:anim>
                                    <p:animEffect transition="in" filter="fade">
                                      <p:cBhvr>
                                        <p:cTn id="25" dur="500"/>
                                        <p:tgtEl>
                                          <p:spTgt spid="44"/>
                                        </p:tgtEl>
                                      </p:cBhvr>
                                    </p:animEffect>
                                  </p:childTnLst>
                                </p:cTn>
                              </p:par>
                            </p:childTnLst>
                          </p:cTn>
                        </p:par>
                        <p:par>
                          <p:cTn id="26" fill="hold">
                            <p:stCondLst>
                              <p:cond delay="2000"/>
                            </p:stCondLst>
                            <p:childTnLst>
                              <p:par>
                                <p:cTn id="27" presetID="22" presetClass="entr" presetSubtype="1" fill="hold" grpId="0" nodeType="after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up)">
                                      <p:cBhvr>
                                        <p:cTn id="29" dur="500"/>
                                        <p:tgtEl>
                                          <p:spTgt spid="27"/>
                                        </p:tgtEl>
                                      </p:cBhvr>
                                    </p:animEffect>
                                  </p:childTnLst>
                                </p:cTn>
                              </p:par>
                            </p:childTnLst>
                          </p:cTn>
                        </p:par>
                        <p:par>
                          <p:cTn id="30" fill="hold">
                            <p:stCondLst>
                              <p:cond delay="2500"/>
                            </p:stCondLst>
                            <p:childTnLst>
                              <p:par>
                                <p:cTn id="31" presetID="49" presetClass="entr" presetSubtype="0" decel="100000" fill="hold" grpId="0" nodeType="afterEffect">
                                  <p:stCondLst>
                                    <p:cond delay="0"/>
                                  </p:stCondLst>
                                  <p:childTnLst>
                                    <p:set>
                                      <p:cBhvr>
                                        <p:cTn id="32" dur="1" fill="hold">
                                          <p:stCondLst>
                                            <p:cond delay="0"/>
                                          </p:stCondLst>
                                        </p:cTn>
                                        <p:tgtEl>
                                          <p:spTgt spid="45"/>
                                        </p:tgtEl>
                                        <p:attrNameLst>
                                          <p:attrName>style.visibility</p:attrName>
                                        </p:attrNameLst>
                                      </p:cBhvr>
                                      <p:to>
                                        <p:strVal val="visible"/>
                                      </p:to>
                                    </p:set>
                                    <p:anim calcmode="lin" valueType="num">
                                      <p:cBhvr>
                                        <p:cTn id="33" dur="500" fill="hold"/>
                                        <p:tgtEl>
                                          <p:spTgt spid="45"/>
                                        </p:tgtEl>
                                        <p:attrNameLst>
                                          <p:attrName>ppt_w</p:attrName>
                                        </p:attrNameLst>
                                      </p:cBhvr>
                                      <p:tavLst>
                                        <p:tav tm="0">
                                          <p:val>
                                            <p:fltVal val="0"/>
                                          </p:val>
                                        </p:tav>
                                        <p:tav tm="100000">
                                          <p:val>
                                            <p:strVal val="#ppt_w"/>
                                          </p:val>
                                        </p:tav>
                                      </p:tavLst>
                                    </p:anim>
                                    <p:anim calcmode="lin" valueType="num">
                                      <p:cBhvr>
                                        <p:cTn id="34" dur="500" fill="hold"/>
                                        <p:tgtEl>
                                          <p:spTgt spid="45"/>
                                        </p:tgtEl>
                                        <p:attrNameLst>
                                          <p:attrName>ppt_h</p:attrName>
                                        </p:attrNameLst>
                                      </p:cBhvr>
                                      <p:tavLst>
                                        <p:tav tm="0">
                                          <p:val>
                                            <p:fltVal val="0"/>
                                          </p:val>
                                        </p:tav>
                                        <p:tav tm="100000">
                                          <p:val>
                                            <p:strVal val="#ppt_h"/>
                                          </p:val>
                                        </p:tav>
                                      </p:tavLst>
                                    </p:anim>
                                    <p:anim calcmode="lin" valueType="num">
                                      <p:cBhvr>
                                        <p:cTn id="35" dur="500" fill="hold"/>
                                        <p:tgtEl>
                                          <p:spTgt spid="45"/>
                                        </p:tgtEl>
                                        <p:attrNameLst>
                                          <p:attrName>style.rotation</p:attrName>
                                        </p:attrNameLst>
                                      </p:cBhvr>
                                      <p:tavLst>
                                        <p:tav tm="0">
                                          <p:val>
                                            <p:fltVal val="360"/>
                                          </p:val>
                                        </p:tav>
                                        <p:tav tm="100000">
                                          <p:val>
                                            <p:fltVal val="0"/>
                                          </p:val>
                                        </p:tav>
                                      </p:tavLst>
                                    </p:anim>
                                    <p:animEffect transition="in" filter="fade">
                                      <p:cBhvr>
                                        <p:cTn id="36" dur="500"/>
                                        <p:tgtEl>
                                          <p:spTgt spid="45"/>
                                        </p:tgtEl>
                                      </p:cBhvr>
                                    </p:animEffect>
                                  </p:childTnLst>
                                </p:cTn>
                              </p:par>
                            </p:childTnLst>
                          </p:cTn>
                        </p:par>
                        <p:par>
                          <p:cTn id="37" fill="hold">
                            <p:stCondLst>
                              <p:cond delay="3000"/>
                            </p:stCondLst>
                            <p:childTnLst>
                              <p:par>
                                <p:cTn id="38" presetID="22" presetClass="entr" presetSubtype="1" fill="hold" grpId="0" nodeType="after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wipe(up)">
                                      <p:cBhvr>
                                        <p:cTn id="40" dur="500"/>
                                        <p:tgtEl>
                                          <p:spTgt spid="28"/>
                                        </p:tgtEl>
                                      </p:cBhvr>
                                    </p:animEffect>
                                  </p:childTnLst>
                                </p:cTn>
                              </p:par>
                            </p:childTnLst>
                          </p:cTn>
                        </p:par>
                        <p:par>
                          <p:cTn id="41" fill="hold">
                            <p:stCondLst>
                              <p:cond delay="3500"/>
                            </p:stCondLst>
                            <p:childTnLst>
                              <p:par>
                                <p:cTn id="42" presetID="49" presetClass="entr" presetSubtype="0" decel="100000" fill="hold" grpId="0" nodeType="afterEffect">
                                  <p:stCondLst>
                                    <p:cond delay="0"/>
                                  </p:stCondLst>
                                  <p:childTnLst>
                                    <p:set>
                                      <p:cBhvr>
                                        <p:cTn id="43" dur="1" fill="hold">
                                          <p:stCondLst>
                                            <p:cond delay="0"/>
                                          </p:stCondLst>
                                        </p:cTn>
                                        <p:tgtEl>
                                          <p:spTgt spid="46"/>
                                        </p:tgtEl>
                                        <p:attrNameLst>
                                          <p:attrName>style.visibility</p:attrName>
                                        </p:attrNameLst>
                                      </p:cBhvr>
                                      <p:to>
                                        <p:strVal val="visible"/>
                                      </p:to>
                                    </p:set>
                                    <p:anim calcmode="lin" valueType="num">
                                      <p:cBhvr>
                                        <p:cTn id="44" dur="500" fill="hold"/>
                                        <p:tgtEl>
                                          <p:spTgt spid="46"/>
                                        </p:tgtEl>
                                        <p:attrNameLst>
                                          <p:attrName>ppt_w</p:attrName>
                                        </p:attrNameLst>
                                      </p:cBhvr>
                                      <p:tavLst>
                                        <p:tav tm="0">
                                          <p:val>
                                            <p:fltVal val="0"/>
                                          </p:val>
                                        </p:tav>
                                        <p:tav tm="100000">
                                          <p:val>
                                            <p:strVal val="#ppt_w"/>
                                          </p:val>
                                        </p:tav>
                                      </p:tavLst>
                                    </p:anim>
                                    <p:anim calcmode="lin" valueType="num">
                                      <p:cBhvr>
                                        <p:cTn id="45" dur="500" fill="hold"/>
                                        <p:tgtEl>
                                          <p:spTgt spid="46"/>
                                        </p:tgtEl>
                                        <p:attrNameLst>
                                          <p:attrName>ppt_h</p:attrName>
                                        </p:attrNameLst>
                                      </p:cBhvr>
                                      <p:tavLst>
                                        <p:tav tm="0">
                                          <p:val>
                                            <p:fltVal val="0"/>
                                          </p:val>
                                        </p:tav>
                                        <p:tav tm="100000">
                                          <p:val>
                                            <p:strVal val="#ppt_h"/>
                                          </p:val>
                                        </p:tav>
                                      </p:tavLst>
                                    </p:anim>
                                    <p:anim calcmode="lin" valueType="num">
                                      <p:cBhvr>
                                        <p:cTn id="46" dur="500" fill="hold"/>
                                        <p:tgtEl>
                                          <p:spTgt spid="46"/>
                                        </p:tgtEl>
                                        <p:attrNameLst>
                                          <p:attrName>style.rotation</p:attrName>
                                        </p:attrNameLst>
                                      </p:cBhvr>
                                      <p:tavLst>
                                        <p:tav tm="0">
                                          <p:val>
                                            <p:fltVal val="360"/>
                                          </p:val>
                                        </p:tav>
                                        <p:tav tm="100000">
                                          <p:val>
                                            <p:fltVal val="0"/>
                                          </p:val>
                                        </p:tav>
                                      </p:tavLst>
                                    </p:anim>
                                    <p:animEffect transition="in" filter="fade">
                                      <p:cBhvr>
                                        <p:cTn id="47" dur="500"/>
                                        <p:tgtEl>
                                          <p:spTgt spid="46"/>
                                        </p:tgtEl>
                                      </p:cBhvr>
                                    </p:animEffect>
                                  </p:childTnLst>
                                </p:cTn>
                              </p:par>
                            </p:childTnLst>
                          </p:cTn>
                        </p:par>
                        <p:par>
                          <p:cTn id="48" fill="hold">
                            <p:stCondLst>
                              <p:cond delay="4000"/>
                            </p:stCondLst>
                            <p:childTnLst>
                              <p:par>
                                <p:cTn id="49" presetID="22" presetClass="entr" presetSubtype="1" fill="hold" grpId="0" nodeType="after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wipe(up)">
                                      <p:cBhvr>
                                        <p:cTn id="5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5" grpId="0" animBg="1"/>
      <p:bldP spid="44" grpId="0" animBg="1"/>
      <p:bldP spid="11" grpId="0" animBg="1"/>
      <p:bldP spid="25" grpId="0"/>
      <p:bldP spid="26" grpId="0"/>
      <p:bldP spid="27" grpId="0"/>
      <p:bldP spid="28" grpId="0"/>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Freeform 49"/>
          <p:cNvSpPr/>
          <p:nvPr/>
        </p:nvSpPr>
        <p:spPr>
          <a:xfrm>
            <a:off x="7776" y="5074985"/>
            <a:ext cx="12184224" cy="1771181"/>
          </a:xfrm>
          <a:custGeom>
            <a:avLst/>
            <a:gdLst>
              <a:gd name="connsiteX0" fmla="*/ 0 w 12184224"/>
              <a:gd name="connsiteY0" fmla="*/ 0 h 2329032"/>
              <a:gd name="connsiteX1" fmla="*/ 1065006 w 12184224"/>
              <a:gd name="connsiteY1" fmla="*/ 0 h 2329032"/>
              <a:gd name="connsiteX2" fmla="*/ 1339325 w 12184224"/>
              <a:gd name="connsiteY2" fmla="*/ 365759 h 2329032"/>
              <a:gd name="connsiteX3" fmla="*/ 1613644 w 12184224"/>
              <a:gd name="connsiteY3" fmla="*/ 0 h 2329032"/>
              <a:gd name="connsiteX4" fmla="*/ 12184224 w 12184224"/>
              <a:gd name="connsiteY4" fmla="*/ 0 h 2329032"/>
              <a:gd name="connsiteX5" fmla="*/ 12184224 w 12184224"/>
              <a:gd name="connsiteY5" fmla="*/ 2329032 h 2329032"/>
              <a:gd name="connsiteX6" fmla="*/ 0 w 12184224"/>
              <a:gd name="connsiteY6" fmla="*/ 2329032 h 2329032"/>
              <a:gd name="connsiteX0" fmla="*/ 0 w 12184224"/>
              <a:gd name="connsiteY0" fmla="*/ 0 h 2329032"/>
              <a:gd name="connsiteX1" fmla="*/ 1065006 w 12184224"/>
              <a:gd name="connsiteY1" fmla="*/ 0 h 2329032"/>
              <a:gd name="connsiteX2" fmla="*/ 1309964 w 12184224"/>
              <a:gd name="connsiteY2" fmla="*/ 7245 h 2329032"/>
              <a:gd name="connsiteX3" fmla="*/ 1613644 w 12184224"/>
              <a:gd name="connsiteY3" fmla="*/ 0 h 2329032"/>
              <a:gd name="connsiteX4" fmla="*/ 12184224 w 12184224"/>
              <a:gd name="connsiteY4" fmla="*/ 0 h 2329032"/>
              <a:gd name="connsiteX5" fmla="*/ 12184224 w 12184224"/>
              <a:gd name="connsiteY5" fmla="*/ 2329032 h 2329032"/>
              <a:gd name="connsiteX6" fmla="*/ 0 w 12184224"/>
              <a:gd name="connsiteY6" fmla="*/ 2329032 h 2329032"/>
              <a:gd name="connsiteX7" fmla="*/ 0 w 12184224"/>
              <a:gd name="connsiteY7" fmla="*/ 0 h 2329032"/>
              <a:gd name="connsiteX0" fmla="*/ 0 w 12184224"/>
              <a:gd name="connsiteY0" fmla="*/ 0 h 2329032"/>
              <a:gd name="connsiteX1" fmla="*/ 1065006 w 12184224"/>
              <a:gd name="connsiteY1" fmla="*/ 0 h 2329032"/>
              <a:gd name="connsiteX2" fmla="*/ 1613644 w 12184224"/>
              <a:gd name="connsiteY2" fmla="*/ 0 h 2329032"/>
              <a:gd name="connsiteX3" fmla="*/ 12184224 w 12184224"/>
              <a:gd name="connsiteY3" fmla="*/ 0 h 2329032"/>
              <a:gd name="connsiteX4" fmla="*/ 12184224 w 12184224"/>
              <a:gd name="connsiteY4" fmla="*/ 2329032 h 2329032"/>
              <a:gd name="connsiteX5" fmla="*/ 0 w 12184224"/>
              <a:gd name="connsiteY5" fmla="*/ 2329032 h 2329032"/>
              <a:gd name="connsiteX6" fmla="*/ 0 w 12184224"/>
              <a:gd name="connsiteY6" fmla="*/ 0 h 2329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4224" h="2329032">
                <a:moveTo>
                  <a:pt x="0" y="0"/>
                </a:moveTo>
                <a:lnTo>
                  <a:pt x="1065006" y="0"/>
                </a:lnTo>
                <a:lnTo>
                  <a:pt x="1613644" y="0"/>
                </a:lnTo>
                <a:lnTo>
                  <a:pt x="12184224" y="0"/>
                </a:lnTo>
                <a:lnTo>
                  <a:pt x="12184224" y="2329032"/>
                </a:lnTo>
                <a:lnTo>
                  <a:pt x="0" y="2329032"/>
                </a:lnTo>
                <a:lnTo>
                  <a:pt x="0" y="0"/>
                </a:lnTo>
                <a:close/>
              </a:path>
            </a:pathLst>
          </a:custGeom>
          <a:solidFill>
            <a:srgbClr val="3473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450775" y="5451280"/>
            <a:ext cx="10585647" cy="1138773"/>
          </a:xfrm>
          <a:prstGeom prst="rect">
            <a:avLst/>
          </a:prstGeom>
          <a:noFill/>
        </p:spPr>
        <p:txBody>
          <a:bodyPr wrap="square" rtlCol="0">
            <a:spAutoFit/>
          </a:bodyPr>
          <a:lstStyle/>
          <a:p>
            <a:r>
              <a:rPr lang="en-US" sz="1600" b="1" dirty="0">
                <a:solidFill>
                  <a:schemeClr val="bg1"/>
                </a:solidFill>
                <a:latin typeface="Candara" panose="020E0502030303020204" pitchFamily="34" charset="0"/>
              </a:rPr>
              <a:t>LOREM IPSUM DOLOR</a:t>
            </a:r>
          </a:p>
          <a:p>
            <a:endParaRPr lang="en-US" sz="1000" b="1" dirty="0">
              <a:solidFill>
                <a:schemeClr val="bg1"/>
              </a:solidFill>
              <a:latin typeface="Candara" panose="020E0502030303020204" pitchFamily="34" charset="0"/>
            </a:endParaRPr>
          </a:p>
          <a:p>
            <a:r>
              <a:rPr lang="en-US" sz="1400" dirty="0">
                <a:solidFill>
                  <a:schemeClr val="bg1"/>
                </a:solidFill>
                <a:latin typeface="Candara" panose="020E0502030303020204" pitchFamily="34" charset="0"/>
              </a:rPr>
              <a:t>Lorem ipsum dolor sit amet, consectetur adipiscing elit, sed do eiusmod tempor incididunt ut labore et dolore magna aliqua. Ut enim ad minim veniam, quis nostrud exercitation. Lorem ipsum dolor sit amet, consectetur adipiscing elit, sed do eiusmod tempor incididunt ut labore et dolore magna aliqua. Ut enim ad minim veniam, quis nostrud. </a:t>
            </a:r>
          </a:p>
        </p:txBody>
      </p:sp>
      <p:sp>
        <p:nvSpPr>
          <p:cNvPr id="35" name="Round Diagonal Corner Rectangle 34"/>
          <p:cNvSpPr/>
          <p:nvPr/>
        </p:nvSpPr>
        <p:spPr>
          <a:xfrm>
            <a:off x="886275" y="2114876"/>
            <a:ext cx="2304280" cy="2457899"/>
          </a:xfrm>
          <a:prstGeom prst="round2DiagRect">
            <a:avLst/>
          </a:prstGeom>
          <a:solidFill>
            <a:srgbClr val="3473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6" name="Round Diagonal Corner Rectangle 35"/>
          <p:cNvSpPr/>
          <p:nvPr/>
        </p:nvSpPr>
        <p:spPr>
          <a:xfrm>
            <a:off x="3586015" y="2141469"/>
            <a:ext cx="2304280" cy="2457899"/>
          </a:xfrm>
          <a:prstGeom prst="round2DiagRect">
            <a:avLst/>
          </a:prstGeom>
          <a:solidFill>
            <a:srgbClr val="189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7" name="Round Diagonal Corner Rectangle 36"/>
          <p:cNvSpPr/>
          <p:nvPr/>
        </p:nvSpPr>
        <p:spPr>
          <a:xfrm>
            <a:off x="6309793" y="2114876"/>
            <a:ext cx="2304280" cy="2457899"/>
          </a:xfrm>
          <a:prstGeom prst="round2DiagRect">
            <a:avLst/>
          </a:prstGeom>
          <a:solidFill>
            <a:srgbClr val="EF9D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8" name="Round Diagonal Corner Rectangle 37"/>
          <p:cNvSpPr/>
          <p:nvPr/>
        </p:nvSpPr>
        <p:spPr>
          <a:xfrm>
            <a:off x="9014755" y="2114876"/>
            <a:ext cx="2304280" cy="2457899"/>
          </a:xfrm>
          <a:prstGeom prst="round2DiagRect">
            <a:avLst/>
          </a:prstGeom>
          <a:solidFill>
            <a:srgbClr val="D34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7" name="Arc 86"/>
          <p:cNvSpPr/>
          <p:nvPr/>
        </p:nvSpPr>
        <p:spPr>
          <a:xfrm rot="19051047">
            <a:off x="2437376" y="1479776"/>
            <a:ext cx="2181771" cy="2181771"/>
          </a:xfrm>
          <a:prstGeom prst="arc">
            <a:avLst/>
          </a:prstGeom>
          <a:ln w="28575">
            <a:solidFill>
              <a:srgbClr val="4C4F54"/>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88" name="Arc 87"/>
          <p:cNvSpPr/>
          <p:nvPr/>
        </p:nvSpPr>
        <p:spPr>
          <a:xfrm rot="19051047">
            <a:off x="5077083" y="1479777"/>
            <a:ext cx="2181771" cy="2181771"/>
          </a:xfrm>
          <a:prstGeom prst="arc">
            <a:avLst/>
          </a:prstGeom>
          <a:ln w="28575">
            <a:solidFill>
              <a:srgbClr val="4C4F54"/>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89" name="Arc 88"/>
          <p:cNvSpPr/>
          <p:nvPr/>
        </p:nvSpPr>
        <p:spPr>
          <a:xfrm rot="19051047">
            <a:off x="7716788" y="1479777"/>
            <a:ext cx="2181771" cy="2181771"/>
          </a:xfrm>
          <a:prstGeom prst="arc">
            <a:avLst/>
          </a:prstGeom>
          <a:ln w="28575">
            <a:solidFill>
              <a:srgbClr val="4C4F54"/>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42" name="Freeform 517"/>
          <p:cNvSpPr>
            <a:spLocks noChangeAspect="1" noEditPoints="1"/>
          </p:cNvSpPr>
          <p:nvPr/>
        </p:nvSpPr>
        <p:spPr bwMode="auto">
          <a:xfrm>
            <a:off x="9791380" y="2606150"/>
            <a:ext cx="731520" cy="288605"/>
          </a:xfrm>
          <a:custGeom>
            <a:avLst/>
            <a:gdLst/>
            <a:ahLst/>
            <a:cxnLst>
              <a:cxn ang="0">
                <a:pos x="91" y="84"/>
              </a:cxn>
              <a:cxn ang="0">
                <a:pos x="35" y="47"/>
              </a:cxn>
              <a:cxn ang="0">
                <a:pos x="14" y="47"/>
              </a:cxn>
              <a:cxn ang="0">
                <a:pos x="30" y="31"/>
              </a:cxn>
              <a:cxn ang="0">
                <a:pos x="75" y="67"/>
              </a:cxn>
              <a:cxn ang="0">
                <a:pos x="52" y="67"/>
              </a:cxn>
              <a:cxn ang="0">
                <a:pos x="69" y="12"/>
              </a:cxn>
              <a:cxn ang="0">
                <a:pos x="244" y="0"/>
              </a:cxn>
              <a:cxn ang="0">
                <a:pos x="409" y="84"/>
              </a:cxn>
              <a:cxn ang="0">
                <a:pos x="133" y="53"/>
              </a:cxn>
              <a:cxn ang="0">
                <a:pos x="118" y="37"/>
              </a:cxn>
              <a:cxn ang="0">
                <a:pos x="139" y="37"/>
              </a:cxn>
              <a:cxn ang="0">
                <a:pos x="170" y="53"/>
              </a:cxn>
              <a:cxn ang="0">
                <a:pos x="154" y="37"/>
              </a:cxn>
              <a:cxn ang="0">
                <a:pos x="175" y="37"/>
              </a:cxn>
              <a:cxn ang="0">
                <a:pos x="206" y="53"/>
              </a:cxn>
              <a:cxn ang="0">
                <a:pos x="191" y="37"/>
              </a:cxn>
              <a:cxn ang="0">
                <a:pos x="212" y="37"/>
              </a:cxn>
              <a:cxn ang="0">
                <a:pos x="246" y="72"/>
              </a:cxn>
              <a:cxn ang="0">
                <a:pos x="229" y="17"/>
              </a:cxn>
              <a:cxn ang="0">
                <a:pos x="252" y="17"/>
              </a:cxn>
              <a:cxn ang="0">
                <a:pos x="276" y="21"/>
              </a:cxn>
              <a:cxn ang="0">
                <a:pos x="336" y="63"/>
              </a:cxn>
              <a:cxn ang="0">
                <a:pos x="410" y="138"/>
              </a:cxn>
              <a:cxn ang="0">
                <a:pos x="398" y="138"/>
              </a:cxn>
              <a:cxn ang="0">
                <a:pos x="375" y="146"/>
              </a:cxn>
              <a:cxn ang="0">
                <a:pos x="363" y="146"/>
              </a:cxn>
              <a:cxn ang="0">
                <a:pos x="339" y="138"/>
              </a:cxn>
              <a:cxn ang="0">
                <a:pos x="328" y="138"/>
              </a:cxn>
              <a:cxn ang="0">
                <a:pos x="305" y="146"/>
              </a:cxn>
              <a:cxn ang="0">
                <a:pos x="293" y="146"/>
              </a:cxn>
              <a:cxn ang="0">
                <a:pos x="269" y="138"/>
              </a:cxn>
              <a:cxn ang="0">
                <a:pos x="258" y="138"/>
              </a:cxn>
              <a:cxn ang="0">
                <a:pos x="234" y="146"/>
              </a:cxn>
              <a:cxn ang="0">
                <a:pos x="222" y="146"/>
              </a:cxn>
              <a:cxn ang="0">
                <a:pos x="199" y="138"/>
              </a:cxn>
              <a:cxn ang="0">
                <a:pos x="188" y="138"/>
              </a:cxn>
              <a:cxn ang="0">
                <a:pos x="164" y="146"/>
              </a:cxn>
              <a:cxn ang="0">
                <a:pos x="152" y="146"/>
              </a:cxn>
              <a:cxn ang="0">
                <a:pos x="129" y="138"/>
              </a:cxn>
              <a:cxn ang="0">
                <a:pos x="117" y="138"/>
              </a:cxn>
              <a:cxn ang="0">
                <a:pos x="94" y="146"/>
              </a:cxn>
              <a:cxn ang="0">
                <a:pos x="82" y="146"/>
              </a:cxn>
              <a:cxn ang="0">
                <a:pos x="59" y="138"/>
              </a:cxn>
              <a:cxn ang="0">
                <a:pos x="47" y="138"/>
              </a:cxn>
              <a:cxn ang="0">
                <a:pos x="24" y="146"/>
              </a:cxn>
              <a:cxn ang="0">
                <a:pos x="12" y="146"/>
              </a:cxn>
              <a:cxn ang="0">
                <a:pos x="0" y="138"/>
              </a:cxn>
              <a:cxn ang="0">
                <a:pos x="32" y="112"/>
              </a:cxn>
              <a:cxn ang="0">
                <a:pos x="32" y="112"/>
              </a:cxn>
              <a:cxn ang="0">
                <a:pos x="133" y="112"/>
              </a:cxn>
              <a:cxn ang="0">
                <a:pos x="282" y="125"/>
              </a:cxn>
              <a:cxn ang="0">
                <a:pos x="2" y="95"/>
              </a:cxn>
              <a:cxn ang="0">
                <a:pos x="73" y="116"/>
              </a:cxn>
              <a:cxn ang="0">
                <a:pos x="24" y="116"/>
              </a:cxn>
              <a:cxn ang="0">
                <a:pos x="105" y="95"/>
              </a:cxn>
              <a:cxn ang="0">
                <a:pos x="309" y="116"/>
              </a:cxn>
              <a:cxn ang="0">
                <a:pos x="260" y="116"/>
              </a:cxn>
              <a:cxn ang="0">
                <a:pos x="130" y="104"/>
              </a:cxn>
              <a:cxn ang="0">
                <a:pos x="105" y="95"/>
              </a:cxn>
            </a:cxnLst>
            <a:rect l="0" t="0" r="r" b="b"/>
            <a:pathLst>
              <a:path w="410" h="146">
                <a:moveTo>
                  <a:pt x="0" y="0"/>
                </a:moveTo>
                <a:cubicBezTo>
                  <a:pt x="0" y="84"/>
                  <a:pt x="0" y="84"/>
                  <a:pt x="0" y="84"/>
                </a:cubicBezTo>
                <a:cubicBezTo>
                  <a:pt x="91" y="84"/>
                  <a:pt x="91" y="84"/>
                  <a:pt x="91" y="84"/>
                </a:cubicBezTo>
                <a:cubicBezTo>
                  <a:pt x="91" y="0"/>
                  <a:pt x="91" y="0"/>
                  <a:pt x="91" y="0"/>
                </a:cubicBezTo>
                <a:lnTo>
                  <a:pt x="0" y="0"/>
                </a:lnTo>
                <a:close/>
                <a:moveTo>
                  <a:pt x="35" y="47"/>
                </a:moveTo>
                <a:cubicBezTo>
                  <a:pt x="35" y="50"/>
                  <a:pt x="33" y="53"/>
                  <a:pt x="30" y="53"/>
                </a:cubicBezTo>
                <a:cubicBezTo>
                  <a:pt x="20" y="53"/>
                  <a:pt x="20" y="53"/>
                  <a:pt x="20" y="53"/>
                </a:cubicBezTo>
                <a:cubicBezTo>
                  <a:pt x="17" y="53"/>
                  <a:pt x="14" y="50"/>
                  <a:pt x="14" y="47"/>
                </a:cubicBezTo>
                <a:cubicBezTo>
                  <a:pt x="14" y="37"/>
                  <a:pt x="14" y="37"/>
                  <a:pt x="14" y="37"/>
                </a:cubicBezTo>
                <a:cubicBezTo>
                  <a:pt x="14" y="34"/>
                  <a:pt x="17" y="31"/>
                  <a:pt x="20" y="31"/>
                </a:cubicBezTo>
                <a:cubicBezTo>
                  <a:pt x="30" y="31"/>
                  <a:pt x="30" y="31"/>
                  <a:pt x="30" y="31"/>
                </a:cubicBezTo>
                <a:cubicBezTo>
                  <a:pt x="33" y="31"/>
                  <a:pt x="35" y="34"/>
                  <a:pt x="35" y="37"/>
                </a:cubicBezTo>
                <a:lnTo>
                  <a:pt x="35" y="47"/>
                </a:lnTo>
                <a:close/>
                <a:moveTo>
                  <a:pt x="75" y="67"/>
                </a:moveTo>
                <a:cubicBezTo>
                  <a:pt x="75" y="70"/>
                  <a:pt x="72" y="72"/>
                  <a:pt x="69" y="72"/>
                </a:cubicBezTo>
                <a:cubicBezTo>
                  <a:pt x="58" y="72"/>
                  <a:pt x="58" y="72"/>
                  <a:pt x="58" y="72"/>
                </a:cubicBezTo>
                <a:cubicBezTo>
                  <a:pt x="54" y="72"/>
                  <a:pt x="52" y="70"/>
                  <a:pt x="52" y="67"/>
                </a:cubicBezTo>
                <a:cubicBezTo>
                  <a:pt x="52" y="17"/>
                  <a:pt x="52" y="17"/>
                  <a:pt x="52" y="17"/>
                </a:cubicBezTo>
                <a:cubicBezTo>
                  <a:pt x="52" y="14"/>
                  <a:pt x="54" y="12"/>
                  <a:pt x="58" y="12"/>
                </a:cubicBezTo>
                <a:cubicBezTo>
                  <a:pt x="69" y="12"/>
                  <a:pt x="69" y="12"/>
                  <a:pt x="69" y="12"/>
                </a:cubicBezTo>
                <a:cubicBezTo>
                  <a:pt x="72" y="12"/>
                  <a:pt x="75" y="14"/>
                  <a:pt x="75" y="17"/>
                </a:cubicBezTo>
                <a:lnTo>
                  <a:pt x="75" y="67"/>
                </a:lnTo>
                <a:close/>
                <a:moveTo>
                  <a:pt x="244" y="0"/>
                </a:moveTo>
                <a:cubicBezTo>
                  <a:pt x="155" y="0"/>
                  <a:pt x="113" y="0"/>
                  <a:pt x="103" y="0"/>
                </a:cubicBezTo>
                <a:cubicBezTo>
                  <a:pt x="103" y="84"/>
                  <a:pt x="103" y="84"/>
                  <a:pt x="103" y="84"/>
                </a:cubicBezTo>
                <a:cubicBezTo>
                  <a:pt x="409" y="84"/>
                  <a:pt x="409" y="84"/>
                  <a:pt x="409" y="84"/>
                </a:cubicBezTo>
                <a:cubicBezTo>
                  <a:pt x="406" y="61"/>
                  <a:pt x="336" y="0"/>
                  <a:pt x="244" y="0"/>
                </a:cubicBezTo>
                <a:close/>
                <a:moveTo>
                  <a:pt x="139" y="47"/>
                </a:moveTo>
                <a:cubicBezTo>
                  <a:pt x="139" y="50"/>
                  <a:pt x="136" y="53"/>
                  <a:pt x="133" y="53"/>
                </a:cubicBezTo>
                <a:cubicBezTo>
                  <a:pt x="123" y="53"/>
                  <a:pt x="123" y="53"/>
                  <a:pt x="123" y="53"/>
                </a:cubicBezTo>
                <a:cubicBezTo>
                  <a:pt x="120" y="53"/>
                  <a:pt x="118" y="50"/>
                  <a:pt x="118" y="47"/>
                </a:cubicBezTo>
                <a:cubicBezTo>
                  <a:pt x="118" y="37"/>
                  <a:pt x="118" y="37"/>
                  <a:pt x="118" y="37"/>
                </a:cubicBezTo>
                <a:cubicBezTo>
                  <a:pt x="118" y="34"/>
                  <a:pt x="120" y="31"/>
                  <a:pt x="123" y="31"/>
                </a:cubicBezTo>
                <a:cubicBezTo>
                  <a:pt x="133" y="31"/>
                  <a:pt x="133" y="31"/>
                  <a:pt x="133" y="31"/>
                </a:cubicBezTo>
                <a:cubicBezTo>
                  <a:pt x="136" y="31"/>
                  <a:pt x="139" y="34"/>
                  <a:pt x="139" y="37"/>
                </a:cubicBezTo>
                <a:lnTo>
                  <a:pt x="139" y="47"/>
                </a:lnTo>
                <a:close/>
                <a:moveTo>
                  <a:pt x="175" y="47"/>
                </a:moveTo>
                <a:cubicBezTo>
                  <a:pt x="175" y="50"/>
                  <a:pt x="173" y="53"/>
                  <a:pt x="170" y="53"/>
                </a:cubicBezTo>
                <a:cubicBezTo>
                  <a:pt x="160" y="53"/>
                  <a:pt x="160" y="53"/>
                  <a:pt x="160" y="53"/>
                </a:cubicBezTo>
                <a:cubicBezTo>
                  <a:pt x="157" y="53"/>
                  <a:pt x="154" y="50"/>
                  <a:pt x="154" y="47"/>
                </a:cubicBezTo>
                <a:cubicBezTo>
                  <a:pt x="154" y="37"/>
                  <a:pt x="154" y="37"/>
                  <a:pt x="154" y="37"/>
                </a:cubicBezTo>
                <a:cubicBezTo>
                  <a:pt x="154" y="34"/>
                  <a:pt x="157" y="31"/>
                  <a:pt x="160" y="31"/>
                </a:cubicBezTo>
                <a:cubicBezTo>
                  <a:pt x="170" y="31"/>
                  <a:pt x="170" y="31"/>
                  <a:pt x="170" y="31"/>
                </a:cubicBezTo>
                <a:cubicBezTo>
                  <a:pt x="173" y="31"/>
                  <a:pt x="175" y="34"/>
                  <a:pt x="175" y="37"/>
                </a:cubicBezTo>
                <a:lnTo>
                  <a:pt x="175" y="47"/>
                </a:lnTo>
                <a:close/>
                <a:moveTo>
                  <a:pt x="212" y="47"/>
                </a:moveTo>
                <a:cubicBezTo>
                  <a:pt x="212" y="50"/>
                  <a:pt x="210" y="53"/>
                  <a:pt x="206" y="53"/>
                </a:cubicBezTo>
                <a:cubicBezTo>
                  <a:pt x="197" y="53"/>
                  <a:pt x="197" y="53"/>
                  <a:pt x="197" y="53"/>
                </a:cubicBezTo>
                <a:cubicBezTo>
                  <a:pt x="194" y="53"/>
                  <a:pt x="191" y="50"/>
                  <a:pt x="191" y="47"/>
                </a:cubicBezTo>
                <a:cubicBezTo>
                  <a:pt x="191" y="37"/>
                  <a:pt x="191" y="37"/>
                  <a:pt x="191" y="37"/>
                </a:cubicBezTo>
                <a:cubicBezTo>
                  <a:pt x="191" y="34"/>
                  <a:pt x="194" y="31"/>
                  <a:pt x="197" y="31"/>
                </a:cubicBezTo>
                <a:cubicBezTo>
                  <a:pt x="206" y="31"/>
                  <a:pt x="206" y="31"/>
                  <a:pt x="206" y="31"/>
                </a:cubicBezTo>
                <a:cubicBezTo>
                  <a:pt x="210" y="31"/>
                  <a:pt x="212" y="34"/>
                  <a:pt x="212" y="37"/>
                </a:cubicBezTo>
                <a:lnTo>
                  <a:pt x="212" y="47"/>
                </a:lnTo>
                <a:close/>
                <a:moveTo>
                  <a:pt x="252" y="67"/>
                </a:moveTo>
                <a:cubicBezTo>
                  <a:pt x="252" y="70"/>
                  <a:pt x="249" y="72"/>
                  <a:pt x="246" y="72"/>
                </a:cubicBezTo>
                <a:cubicBezTo>
                  <a:pt x="235" y="72"/>
                  <a:pt x="235" y="72"/>
                  <a:pt x="235" y="72"/>
                </a:cubicBezTo>
                <a:cubicBezTo>
                  <a:pt x="231" y="72"/>
                  <a:pt x="229" y="70"/>
                  <a:pt x="229" y="67"/>
                </a:cubicBezTo>
                <a:cubicBezTo>
                  <a:pt x="229" y="17"/>
                  <a:pt x="229" y="17"/>
                  <a:pt x="229" y="17"/>
                </a:cubicBezTo>
                <a:cubicBezTo>
                  <a:pt x="229" y="14"/>
                  <a:pt x="231" y="12"/>
                  <a:pt x="235" y="12"/>
                </a:cubicBezTo>
                <a:cubicBezTo>
                  <a:pt x="246" y="12"/>
                  <a:pt x="246" y="12"/>
                  <a:pt x="246" y="12"/>
                </a:cubicBezTo>
                <a:cubicBezTo>
                  <a:pt x="249" y="12"/>
                  <a:pt x="252" y="14"/>
                  <a:pt x="252" y="17"/>
                </a:cubicBezTo>
                <a:lnTo>
                  <a:pt x="252" y="67"/>
                </a:lnTo>
                <a:close/>
                <a:moveTo>
                  <a:pt x="336" y="63"/>
                </a:moveTo>
                <a:cubicBezTo>
                  <a:pt x="300" y="63"/>
                  <a:pt x="276" y="53"/>
                  <a:pt x="276" y="21"/>
                </a:cubicBezTo>
                <a:cubicBezTo>
                  <a:pt x="276" y="19"/>
                  <a:pt x="276" y="16"/>
                  <a:pt x="276" y="13"/>
                </a:cubicBezTo>
                <a:cubicBezTo>
                  <a:pt x="325" y="21"/>
                  <a:pt x="363" y="45"/>
                  <a:pt x="383" y="64"/>
                </a:cubicBezTo>
                <a:lnTo>
                  <a:pt x="336" y="63"/>
                </a:lnTo>
                <a:close/>
                <a:moveTo>
                  <a:pt x="410" y="130"/>
                </a:moveTo>
                <a:cubicBezTo>
                  <a:pt x="410" y="138"/>
                  <a:pt x="410" y="138"/>
                  <a:pt x="410" y="138"/>
                </a:cubicBezTo>
                <a:cubicBezTo>
                  <a:pt x="410" y="138"/>
                  <a:pt x="410" y="138"/>
                  <a:pt x="410" y="138"/>
                </a:cubicBezTo>
                <a:cubicBezTo>
                  <a:pt x="410" y="146"/>
                  <a:pt x="410" y="146"/>
                  <a:pt x="410" y="146"/>
                </a:cubicBezTo>
                <a:cubicBezTo>
                  <a:pt x="398" y="146"/>
                  <a:pt x="398" y="146"/>
                  <a:pt x="398" y="146"/>
                </a:cubicBezTo>
                <a:cubicBezTo>
                  <a:pt x="398" y="138"/>
                  <a:pt x="398" y="138"/>
                  <a:pt x="398" y="138"/>
                </a:cubicBezTo>
                <a:cubicBezTo>
                  <a:pt x="386" y="138"/>
                  <a:pt x="386" y="138"/>
                  <a:pt x="386" y="138"/>
                </a:cubicBezTo>
                <a:cubicBezTo>
                  <a:pt x="386" y="146"/>
                  <a:pt x="386" y="146"/>
                  <a:pt x="386" y="146"/>
                </a:cubicBezTo>
                <a:cubicBezTo>
                  <a:pt x="375" y="146"/>
                  <a:pt x="375" y="146"/>
                  <a:pt x="375" y="146"/>
                </a:cubicBezTo>
                <a:cubicBezTo>
                  <a:pt x="375" y="138"/>
                  <a:pt x="375" y="138"/>
                  <a:pt x="375" y="138"/>
                </a:cubicBezTo>
                <a:cubicBezTo>
                  <a:pt x="363" y="138"/>
                  <a:pt x="363" y="138"/>
                  <a:pt x="363" y="138"/>
                </a:cubicBezTo>
                <a:cubicBezTo>
                  <a:pt x="363" y="146"/>
                  <a:pt x="363" y="146"/>
                  <a:pt x="363" y="146"/>
                </a:cubicBezTo>
                <a:cubicBezTo>
                  <a:pt x="351" y="146"/>
                  <a:pt x="351" y="146"/>
                  <a:pt x="351" y="146"/>
                </a:cubicBezTo>
                <a:cubicBezTo>
                  <a:pt x="351" y="138"/>
                  <a:pt x="351" y="138"/>
                  <a:pt x="351" y="138"/>
                </a:cubicBezTo>
                <a:cubicBezTo>
                  <a:pt x="339" y="138"/>
                  <a:pt x="339" y="138"/>
                  <a:pt x="339" y="138"/>
                </a:cubicBezTo>
                <a:cubicBezTo>
                  <a:pt x="339" y="146"/>
                  <a:pt x="339" y="146"/>
                  <a:pt x="339" y="146"/>
                </a:cubicBezTo>
                <a:cubicBezTo>
                  <a:pt x="328" y="146"/>
                  <a:pt x="328" y="146"/>
                  <a:pt x="328" y="146"/>
                </a:cubicBezTo>
                <a:cubicBezTo>
                  <a:pt x="328" y="138"/>
                  <a:pt x="328" y="138"/>
                  <a:pt x="328" y="138"/>
                </a:cubicBezTo>
                <a:cubicBezTo>
                  <a:pt x="316" y="138"/>
                  <a:pt x="316" y="138"/>
                  <a:pt x="316" y="138"/>
                </a:cubicBezTo>
                <a:cubicBezTo>
                  <a:pt x="316" y="146"/>
                  <a:pt x="316" y="146"/>
                  <a:pt x="316" y="146"/>
                </a:cubicBezTo>
                <a:cubicBezTo>
                  <a:pt x="305" y="146"/>
                  <a:pt x="305" y="146"/>
                  <a:pt x="305" y="146"/>
                </a:cubicBezTo>
                <a:cubicBezTo>
                  <a:pt x="305" y="138"/>
                  <a:pt x="305" y="138"/>
                  <a:pt x="305" y="138"/>
                </a:cubicBezTo>
                <a:cubicBezTo>
                  <a:pt x="293" y="138"/>
                  <a:pt x="293" y="138"/>
                  <a:pt x="293" y="138"/>
                </a:cubicBezTo>
                <a:cubicBezTo>
                  <a:pt x="293" y="146"/>
                  <a:pt x="293" y="146"/>
                  <a:pt x="293" y="146"/>
                </a:cubicBezTo>
                <a:cubicBezTo>
                  <a:pt x="281" y="146"/>
                  <a:pt x="281" y="146"/>
                  <a:pt x="281" y="146"/>
                </a:cubicBezTo>
                <a:cubicBezTo>
                  <a:pt x="281" y="138"/>
                  <a:pt x="281" y="138"/>
                  <a:pt x="281" y="138"/>
                </a:cubicBezTo>
                <a:cubicBezTo>
                  <a:pt x="269" y="138"/>
                  <a:pt x="269" y="138"/>
                  <a:pt x="269" y="138"/>
                </a:cubicBezTo>
                <a:cubicBezTo>
                  <a:pt x="269" y="146"/>
                  <a:pt x="269" y="146"/>
                  <a:pt x="269" y="146"/>
                </a:cubicBezTo>
                <a:cubicBezTo>
                  <a:pt x="258" y="146"/>
                  <a:pt x="258" y="146"/>
                  <a:pt x="258" y="146"/>
                </a:cubicBezTo>
                <a:cubicBezTo>
                  <a:pt x="258" y="138"/>
                  <a:pt x="258" y="138"/>
                  <a:pt x="258" y="138"/>
                </a:cubicBezTo>
                <a:cubicBezTo>
                  <a:pt x="246" y="138"/>
                  <a:pt x="246" y="138"/>
                  <a:pt x="246" y="138"/>
                </a:cubicBezTo>
                <a:cubicBezTo>
                  <a:pt x="246" y="146"/>
                  <a:pt x="246" y="146"/>
                  <a:pt x="246" y="146"/>
                </a:cubicBezTo>
                <a:cubicBezTo>
                  <a:pt x="234" y="146"/>
                  <a:pt x="234" y="146"/>
                  <a:pt x="234" y="146"/>
                </a:cubicBezTo>
                <a:cubicBezTo>
                  <a:pt x="234" y="138"/>
                  <a:pt x="234" y="138"/>
                  <a:pt x="234" y="138"/>
                </a:cubicBezTo>
                <a:cubicBezTo>
                  <a:pt x="222" y="138"/>
                  <a:pt x="222" y="138"/>
                  <a:pt x="222" y="138"/>
                </a:cubicBezTo>
                <a:cubicBezTo>
                  <a:pt x="222" y="146"/>
                  <a:pt x="222" y="146"/>
                  <a:pt x="222" y="146"/>
                </a:cubicBezTo>
                <a:cubicBezTo>
                  <a:pt x="211" y="146"/>
                  <a:pt x="211" y="146"/>
                  <a:pt x="211" y="146"/>
                </a:cubicBezTo>
                <a:cubicBezTo>
                  <a:pt x="211" y="138"/>
                  <a:pt x="211" y="138"/>
                  <a:pt x="211" y="138"/>
                </a:cubicBezTo>
                <a:cubicBezTo>
                  <a:pt x="199" y="138"/>
                  <a:pt x="199" y="138"/>
                  <a:pt x="199" y="138"/>
                </a:cubicBezTo>
                <a:cubicBezTo>
                  <a:pt x="199" y="146"/>
                  <a:pt x="199" y="146"/>
                  <a:pt x="199" y="146"/>
                </a:cubicBezTo>
                <a:cubicBezTo>
                  <a:pt x="188" y="146"/>
                  <a:pt x="188" y="146"/>
                  <a:pt x="188" y="146"/>
                </a:cubicBezTo>
                <a:cubicBezTo>
                  <a:pt x="188" y="138"/>
                  <a:pt x="188" y="138"/>
                  <a:pt x="188" y="138"/>
                </a:cubicBezTo>
                <a:cubicBezTo>
                  <a:pt x="176" y="138"/>
                  <a:pt x="176" y="138"/>
                  <a:pt x="176" y="138"/>
                </a:cubicBezTo>
                <a:cubicBezTo>
                  <a:pt x="176" y="146"/>
                  <a:pt x="176" y="146"/>
                  <a:pt x="176" y="146"/>
                </a:cubicBezTo>
                <a:cubicBezTo>
                  <a:pt x="164" y="146"/>
                  <a:pt x="164" y="146"/>
                  <a:pt x="164" y="146"/>
                </a:cubicBezTo>
                <a:cubicBezTo>
                  <a:pt x="164" y="138"/>
                  <a:pt x="164" y="138"/>
                  <a:pt x="164" y="138"/>
                </a:cubicBezTo>
                <a:cubicBezTo>
                  <a:pt x="152" y="138"/>
                  <a:pt x="152" y="138"/>
                  <a:pt x="152" y="138"/>
                </a:cubicBezTo>
                <a:cubicBezTo>
                  <a:pt x="152" y="146"/>
                  <a:pt x="152" y="146"/>
                  <a:pt x="152" y="146"/>
                </a:cubicBezTo>
                <a:cubicBezTo>
                  <a:pt x="141" y="146"/>
                  <a:pt x="141" y="146"/>
                  <a:pt x="141" y="146"/>
                </a:cubicBezTo>
                <a:cubicBezTo>
                  <a:pt x="141" y="138"/>
                  <a:pt x="141" y="138"/>
                  <a:pt x="141" y="138"/>
                </a:cubicBezTo>
                <a:cubicBezTo>
                  <a:pt x="129" y="138"/>
                  <a:pt x="129" y="138"/>
                  <a:pt x="129" y="138"/>
                </a:cubicBezTo>
                <a:cubicBezTo>
                  <a:pt x="129" y="146"/>
                  <a:pt x="129" y="146"/>
                  <a:pt x="129" y="146"/>
                </a:cubicBezTo>
                <a:cubicBezTo>
                  <a:pt x="117" y="146"/>
                  <a:pt x="117" y="146"/>
                  <a:pt x="117" y="146"/>
                </a:cubicBezTo>
                <a:cubicBezTo>
                  <a:pt x="117" y="138"/>
                  <a:pt x="117" y="138"/>
                  <a:pt x="117" y="138"/>
                </a:cubicBezTo>
                <a:cubicBezTo>
                  <a:pt x="105" y="138"/>
                  <a:pt x="105" y="138"/>
                  <a:pt x="105" y="138"/>
                </a:cubicBezTo>
                <a:cubicBezTo>
                  <a:pt x="105" y="146"/>
                  <a:pt x="105" y="146"/>
                  <a:pt x="105" y="146"/>
                </a:cubicBezTo>
                <a:cubicBezTo>
                  <a:pt x="94" y="146"/>
                  <a:pt x="94" y="146"/>
                  <a:pt x="94" y="146"/>
                </a:cubicBezTo>
                <a:cubicBezTo>
                  <a:pt x="94" y="138"/>
                  <a:pt x="94" y="138"/>
                  <a:pt x="94" y="138"/>
                </a:cubicBezTo>
                <a:cubicBezTo>
                  <a:pt x="82" y="138"/>
                  <a:pt x="82" y="138"/>
                  <a:pt x="82" y="138"/>
                </a:cubicBezTo>
                <a:cubicBezTo>
                  <a:pt x="82" y="146"/>
                  <a:pt x="82" y="146"/>
                  <a:pt x="82" y="146"/>
                </a:cubicBezTo>
                <a:cubicBezTo>
                  <a:pt x="71" y="146"/>
                  <a:pt x="71" y="146"/>
                  <a:pt x="71" y="146"/>
                </a:cubicBezTo>
                <a:cubicBezTo>
                  <a:pt x="71" y="138"/>
                  <a:pt x="71" y="138"/>
                  <a:pt x="71" y="138"/>
                </a:cubicBezTo>
                <a:cubicBezTo>
                  <a:pt x="59" y="138"/>
                  <a:pt x="59" y="138"/>
                  <a:pt x="59" y="138"/>
                </a:cubicBezTo>
                <a:cubicBezTo>
                  <a:pt x="59" y="146"/>
                  <a:pt x="59" y="146"/>
                  <a:pt x="59" y="146"/>
                </a:cubicBezTo>
                <a:cubicBezTo>
                  <a:pt x="47" y="146"/>
                  <a:pt x="47" y="146"/>
                  <a:pt x="47" y="146"/>
                </a:cubicBezTo>
                <a:cubicBezTo>
                  <a:pt x="47" y="138"/>
                  <a:pt x="47" y="138"/>
                  <a:pt x="47" y="138"/>
                </a:cubicBezTo>
                <a:cubicBezTo>
                  <a:pt x="35" y="138"/>
                  <a:pt x="35" y="138"/>
                  <a:pt x="35" y="138"/>
                </a:cubicBezTo>
                <a:cubicBezTo>
                  <a:pt x="35" y="146"/>
                  <a:pt x="35" y="146"/>
                  <a:pt x="35" y="146"/>
                </a:cubicBezTo>
                <a:cubicBezTo>
                  <a:pt x="24" y="146"/>
                  <a:pt x="24" y="146"/>
                  <a:pt x="24" y="146"/>
                </a:cubicBezTo>
                <a:cubicBezTo>
                  <a:pt x="24" y="138"/>
                  <a:pt x="24" y="138"/>
                  <a:pt x="24" y="138"/>
                </a:cubicBezTo>
                <a:cubicBezTo>
                  <a:pt x="12" y="138"/>
                  <a:pt x="12" y="138"/>
                  <a:pt x="12" y="138"/>
                </a:cubicBezTo>
                <a:cubicBezTo>
                  <a:pt x="12" y="146"/>
                  <a:pt x="12" y="146"/>
                  <a:pt x="12" y="146"/>
                </a:cubicBezTo>
                <a:cubicBezTo>
                  <a:pt x="0" y="146"/>
                  <a:pt x="0" y="146"/>
                  <a:pt x="0" y="146"/>
                </a:cubicBezTo>
                <a:cubicBezTo>
                  <a:pt x="0" y="138"/>
                  <a:pt x="0" y="138"/>
                  <a:pt x="0" y="138"/>
                </a:cubicBezTo>
                <a:cubicBezTo>
                  <a:pt x="0" y="138"/>
                  <a:pt x="0" y="138"/>
                  <a:pt x="0" y="138"/>
                </a:cubicBezTo>
                <a:cubicBezTo>
                  <a:pt x="0" y="130"/>
                  <a:pt x="0" y="130"/>
                  <a:pt x="0" y="130"/>
                </a:cubicBezTo>
                <a:lnTo>
                  <a:pt x="410" y="130"/>
                </a:lnTo>
                <a:close/>
                <a:moveTo>
                  <a:pt x="32" y="112"/>
                </a:moveTo>
                <a:cubicBezTo>
                  <a:pt x="33" y="119"/>
                  <a:pt x="39" y="125"/>
                  <a:pt x="46" y="125"/>
                </a:cubicBezTo>
                <a:cubicBezTo>
                  <a:pt x="54" y="125"/>
                  <a:pt x="60" y="119"/>
                  <a:pt x="60" y="112"/>
                </a:cubicBezTo>
                <a:lnTo>
                  <a:pt x="32" y="112"/>
                </a:lnTo>
                <a:close/>
                <a:moveTo>
                  <a:pt x="161" y="112"/>
                </a:moveTo>
                <a:cubicBezTo>
                  <a:pt x="160" y="119"/>
                  <a:pt x="154" y="125"/>
                  <a:pt x="147" y="125"/>
                </a:cubicBezTo>
                <a:cubicBezTo>
                  <a:pt x="140" y="125"/>
                  <a:pt x="134" y="119"/>
                  <a:pt x="133" y="112"/>
                </a:cubicBezTo>
                <a:lnTo>
                  <a:pt x="161" y="112"/>
                </a:lnTo>
                <a:close/>
                <a:moveTo>
                  <a:pt x="296" y="112"/>
                </a:moveTo>
                <a:cubicBezTo>
                  <a:pt x="296" y="119"/>
                  <a:pt x="290" y="125"/>
                  <a:pt x="282" y="125"/>
                </a:cubicBezTo>
                <a:cubicBezTo>
                  <a:pt x="275" y="125"/>
                  <a:pt x="269" y="119"/>
                  <a:pt x="268" y="112"/>
                </a:cubicBezTo>
                <a:lnTo>
                  <a:pt x="296" y="112"/>
                </a:lnTo>
                <a:close/>
                <a:moveTo>
                  <a:pt x="2" y="95"/>
                </a:moveTo>
                <a:cubicBezTo>
                  <a:pt x="93" y="95"/>
                  <a:pt x="93" y="95"/>
                  <a:pt x="93" y="95"/>
                </a:cubicBezTo>
                <a:cubicBezTo>
                  <a:pt x="93" y="116"/>
                  <a:pt x="93" y="116"/>
                  <a:pt x="93" y="116"/>
                </a:cubicBezTo>
                <a:cubicBezTo>
                  <a:pt x="73" y="116"/>
                  <a:pt x="73" y="116"/>
                  <a:pt x="73" y="116"/>
                </a:cubicBezTo>
                <a:cubicBezTo>
                  <a:pt x="67" y="104"/>
                  <a:pt x="67" y="104"/>
                  <a:pt x="67" y="104"/>
                </a:cubicBezTo>
                <a:cubicBezTo>
                  <a:pt x="29" y="104"/>
                  <a:pt x="29" y="104"/>
                  <a:pt x="29" y="104"/>
                </a:cubicBezTo>
                <a:cubicBezTo>
                  <a:pt x="24" y="116"/>
                  <a:pt x="24" y="116"/>
                  <a:pt x="24" y="116"/>
                </a:cubicBezTo>
                <a:cubicBezTo>
                  <a:pt x="2" y="116"/>
                  <a:pt x="2" y="116"/>
                  <a:pt x="2" y="116"/>
                </a:cubicBezTo>
                <a:lnTo>
                  <a:pt x="2" y="95"/>
                </a:lnTo>
                <a:close/>
                <a:moveTo>
                  <a:pt x="105" y="95"/>
                </a:moveTo>
                <a:cubicBezTo>
                  <a:pt x="407" y="95"/>
                  <a:pt x="407" y="95"/>
                  <a:pt x="407" y="95"/>
                </a:cubicBezTo>
                <a:cubicBezTo>
                  <a:pt x="390" y="116"/>
                  <a:pt x="323" y="116"/>
                  <a:pt x="323" y="116"/>
                </a:cubicBezTo>
                <a:cubicBezTo>
                  <a:pt x="309" y="116"/>
                  <a:pt x="309" y="116"/>
                  <a:pt x="309" y="116"/>
                </a:cubicBezTo>
                <a:cubicBezTo>
                  <a:pt x="303" y="104"/>
                  <a:pt x="303" y="104"/>
                  <a:pt x="303" y="104"/>
                </a:cubicBezTo>
                <a:cubicBezTo>
                  <a:pt x="265" y="104"/>
                  <a:pt x="265" y="104"/>
                  <a:pt x="265" y="104"/>
                </a:cubicBezTo>
                <a:cubicBezTo>
                  <a:pt x="260" y="116"/>
                  <a:pt x="260" y="116"/>
                  <a:pt x="260" y="116"/>
                </a:cubicBezTo>
                <a:cubicBezTo>
                  <a:pt x="174" y="116"/>
                  <a:pt x="174" y="116"/>
                  <a:pt x="174" y="116"/>
                </a:cubicBezTo>
                <a:cubicBezTo>
                  <a:pt x="169" y="104"/>
                  <a:pt x="169" y="104"/>
                  <a:pt x="169" y="104"/>
                </a:cubicBezTo>
                <a:cubicBezTo>
                  <a:pt x="130" y="104"/>
                  <a:pt x="130" y="104"/>
                  <a:pt x="130" y="104"/>
                </a:cubicBezTo>
                <a:cubicBezTo>
                  <a:pt x="125" y="116"/>
                  <a:pt x="125" y="116"/>
                  <a:pt x="125" y="116"/>
                </a:cubicBezTo>
                <a:cubicBezTo>
                  <a:pt x="105" y="116"/>
                  <a:pt x="105" y="116"/>
                  <a:pt x="105" y="116"/>
                </a:cubicBezTo>
                <a:lnTo>
                  <a:pt x="105" y="9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
        <p:nvSpPr>
          <p:cNvPr id="43" name="Freeform 525"/>
          <p:cNvSpPr>
            <a:spLocks noChangeAspect="1" noEditPoints="1"/>
          </p:cNvSpPr>
          <p:nvPr/>
        </p:nvSpPr>
        <p:spPr bwMode="auto">
          <a:xfrm>
            <a:off x="7092447" y="2510889"/>
            <a:ext cx="817119" cy="365760"/>
          </a:xfrm>
          <a:custGeom>
            <a:avLst/>
            <a:gdLst/>
            <a:ahLst/>
            <a:cxnLst>
              <a:cxn ang="0">
                <a:pos x="61" y="50"/>
              </a:cxn>
              <a:cxn ang="0">
                <a:pos x="419" y="130"/>
              </a:cxn>
              <a:cxn ang="0">
                <a:pos x="68" y="61"/>
              </a:cxn>
              <a:cxn ang="0">
                <a:pos x="344" y="67"/>
              </a:cxn>
              <a:cxn ang="0">
                <a:pos x="63" y="73"/>
              </a:cxn>
              <a:cxn ang="0">
                <a:pos x="58" y="84"/>
              </a:cxn>
              <a:cxn ang="0">
                <a:pos x="369" y="90"/>
              </a:cxn>
              <a:cxn ang="0">
                <a:pos x="52" y="96"/>
              </a:cxn>
              <a:cxn ang="0">
                <a:pos x="383" y="119"/>
              </a:cxn>
              <a:cxn ang="0">
                <a:pos x="47" y="107"/>
              </a:cxn>
              <a:cxn ang="0">
                <a:pos x="388" y="113"/>
              </a:cxn>
              <a:cxn ang="0">
                <a:pos x="331" y="38"/>
              </a:cxn>
              <a:cxn ang="0">
                <a:pos x="212" y="27"/>
              </a:cxn>
              <a:cxn ang="0">
                <a:pos x="331" y="38"/>
              </a:cxn>
              <a:cxn ang="0">
                <a:pos x="101" y="0"/>
              </a:cxn>
              <a:cxn ang="0">
                <a:pos x="132" y="38"/>
              </a:cxn>
              <a:cxn ang="0">
                <a:pos x="481" y="141"/>
              </a:cxn>
              <a:cxn ang="0">
                <a:pos x="404" y="214"/>
              </a:cxn>
              <a:cxn ang="0">
                <a:pos x="6" y="168"/>
              </a:cxn>
              <a:cxn ang="0">
                <a:pos x="481" y="141"/>
              </a:cxn>
              <a:cxn ang="0">
                <a:pos x="75" y="153"/>
              </a:cxn>
              <a:cxn ang="0">
                <a:pos x="104" y="168"/>
              </a:cxn>
              <a:cxn ang="0">
                <a:pos x="150" y="153"/>
              </a:cxn>
              <a:cxn ang="0">
                <a:pos x="116" y="168"/>
              </a:cxn>
              <a:cxn ang="0">
                <a:pos x="150" y="153"/>
              </a:cxn>
              <a:cxn ang="0">
                <a:pos x="163" y="153"/>
              </a:cxn>
              <a:cxn ang="0">
                <a:pos x="197" y="168"/>
              </a:cxn>
              <a:cxn ang="0">
                <a:pos x="244" y="153"/>
              </a:cxn>
              <a:cxn ang="0">
                <a:pos x="209" y="168"/>
              </a:cxn>
              <a:cxn ang="0">
                <a:pos x="244" y="153"/>
              </a:cxn>
              <a:cxn ang="0">
                <a:pos x="256" y="153"/>
              </a:cxn>
              <a:cxn ang="0">
                <a:pos x="291" y="168"/>
              </a:cxn>
              <a:cxn ang="0">
                <a:pos x="387" y="184"/>
              </a:cxn>
              <a:cxn ang="0">
                <a:pos x="375" y="196"/>
              </a:cxn>
            </a:cxnLst>
            <a:rect l="0" t="0" r="r" b="b"/>
            <a:pathLst>
              <a:path w="481" h="214">
                <a:moveTo>
                  <a:pt x="331" y="50"/>
                </a:moveTo>
                <a:cubicBezTo>
                  <a:pt x="275" y="50"/>
                  <a:pt x="61" y="50"/>
                  <a:pt x="61" y="50"/>
                </a:cubicBezTo>
                <a:cubicBezTo>
                  <a:pt x="25" y="130"/>
                  <a:pt x="25" y="130"/>
                  <a:pt x="25" y="130"/>
                </a:cubicBezTo>
                <a:cubicBezTo>
                  <a:pt x="25" y="130"/>
                  <a:pt x="346" y="130"/>
                  <a:pt x="419" y="130"/>
                </a:cubicBezTo>
                <a:cubicBezTo>
                  <a:pt x="375" y="76"/>
                  <a:pt x="360" y="50"/>
                  <a:pt x="331" y="50"/>
                </a:cubicBezTo>
                <a:close/>
                <a:moveTo>
                  <a:pt x="68" y="61"/>
                </a:moveTo>
                <a:cubicBezTo>
                  <a:pt x="338" y="61"/>
                  <a:pt x="338" y="61"/>
                  <a:pt x="338" y="61"/>
                </a:cubicBezTo>
                <a:cubicBezTo>
                  <a:pt x="341" y="61"/>
                  <a:pt x="344" y="64"/>
                  <a:pt x="344" y="67"/>
                </a:cubicBezTo>
                <a:cubicBezTo>
                  <a:pt x="344" y="70"/>
                  <a:pt x="341" y="73"/>
                  <a:pt x="338" y="73"/>
                </a:cubicBezTo>
                <a:cubicBezTo>
                  <a:pt x="63" y="73"/>
                  <a:pt x="63" y="73"/>
                  <a:pt x="63" y="73"/>
                </a:cubicBezTo>
                <a:lnTo>
                  <a:pt x="68" y="61"/>
                </a:lnTo>
                <a:close/>
                <a:moveTo>
                  <a:pt x="58" y="84"/>
                </a:moveTo>
                <a:cubicBezTo>
                  <a:pt x="363" y="84"/>
                  <a:pt x="363" y="84"/>
                  <a:pt x="363" y="84"/>
                </a:cubicBezTo>
                <a:cubicBezTo>
                  <a:pt x="366" y="84"/>
                  <a:pt x="369" y="87"/>
                  <a:pt x="369" y="90"/>
                </a:cubicBezTo>
                <a:cubicBezTo>
                  <a:pt x="369" y="93"/>
                  <a:pt x="366" y="96"/>
                  <a:pt x="363" y="96"/>
                </a:cubicBezTo>
                <a:cubicBezTo>
                  <a:pt x="52" y="96"/>
                  <a:pt x="52" y="96"/>
                  <a:pt x="52" y="96"/>
                </a:cubicBezTo>
                <a:lnTo>
                  <a:pt x="58" y="84"/>
                </a:lnTo>
                <a:close/>
                <a:moveTo>
                  <a:pt x="383" y="119"/>
                </a:moveTo>
                <a:cubicBezTo>
                  <a:pt x="42" y="119"/>
                  <a:pt x="42" y="119"/>
                  <a:pt x="42" y="119"/>
                </a:cubicBezTo>
                <a:cubicBezTo>
                  <a:pt x="47" y="107"/>
                  <a:pt x="47" y="107"/>
                  <a:pt x="47" y="107"/>
                </a:cubicBezTo>
                <a:cubicBezTo>
                  <a:pt x="383" y="107"/>
                  <a:pt x="383" y="107"/>
                  <a:pt x="383" y="107"/>
                </a:cubicBezTo>
                <a:cubicBezTo>
                  <a:pt x="386" y="107"/>
                  <a:pt x="388" y="110"/>
                  <a:pt x="388" y="113"/>
                </a:cubicBezTo>
                <a:cubicBezTo>
                  <a:pt x="388" y="116"/>
                  <a:pt x="386" y="119"/>
                  <a:pt x="383" y="119"/>
                </a:cubicBezTo>
                <a:close/>
                <a:moveTo>
                  <a:pt x="331" y="38"/>
                </a:moveTo>
                <a:cubicBezTo>
                  <a:pt x="207" y="38"/>
                  <a:pt x="207" y="38"/>
                  <a:pt x="207" y="38"/>
                </a:cubicBezTo>
                <a:cubicBezTo>
                  <a:pt x="212" y="27"/>
                  <a:pt x="212" y="27"/>
                  <a:pt x="212" y="27"/>
                </a:cubicBezTo>
                <a:cubicBezTo>
                  <a:pt x="309" y="27"/>
                  <a:pt x="309" y="27"/>
                  <a:pt x="309" y="27"/>
                </a:cubicBezTo>
                <a:cubicBezTo>
                  <a:pt x="321" y="27"/>
                  <a:pt x="322" y="29"/>
                  <a:pt x="331" y="38"/>
                </a:cubicBezTo>
                <a:close/>
                <a:moveTo>
                  <a:pt x="131" y="0"/>
                </a:moveTo>
                <a:cubicBezTo>
                  <a:pt x="101" y="0"/>
                  <a:pt x="101" y="0"/>
                  <a:pt x="101" y="0"/>
                </a:cubicBezTo>
                <a:cubicBezTo>
                  <a:pt x="84" y="38"/>
                  <a:pt x="84" y="38"/>
                  <a:pt x="84" y="38"/>
                </a:cubicBezTo>
                <a:cubicBezTo>
                  <a:pt x="132" y="38"/>
                  <a:pt x="132" y="38"/>
                  <a:pt x="132" y="38"/>
                </a:cubicBezTo>
                <a:lnTo>
                  <a:pt x="131" y="0"/>
                </a:lnTo>
                <a:close/>
                <a:moveTo>
                  <a:pt x="481" y="141"/>
                </a:moveTo>
                <a:cubicBezTo>
                  <a:pt x="481" y="147"/>
                  <a:pt x="481" y="147"/>
                  <a:pt x="481" y="147"/>
                </a:cubicBezTo>
                <a:cubicBezTo>
                  <a:pt x="428" y="182"/>
                  <a:pt x="404" y="195"/>
                  <a:pt x="404" y="214"/>
                </a:cubicBezTo>
                <a:cubicBezTo>
                  <a:pt x="382" y="214"/>
                  <a:pt x="71" y="214"/>
                  <a:pt x="42" y="214"/>
                </a:cubicBezTo>
                <a:cubicBezTo>
                  <a:pt x="0" y="214"/>
                  <a:pt x="6" y="194"/>
                  <a:pt x="6" y="168"/>
                </a:cubicBezTo>
                <a:cubicBezTo>
                  <a:pt x="19" y="141"/>
                  <a:pt x="19" y="141"/>
                  <a:pt x="19" y="141"/>
                </a:cubicBezTo>
                <a:lnTo>
                  <a:pt x="481" y="141"/>
                </a:lnTo>
                <a:close/>
                <a:moveTo>
                  <a:pt x="104" y="153"/>
                </a:moveTo>
                <a:cubicBezTo>
                  <a:pt x="75" y="153"/>
                  <a:pt x="75" y="153"/>
                  <a:pt x="75" y="153"/>
                </a:cubicBezTo>
                <a:cubicBezTo>
                  <a:pt x="68" y="168"/>
                  <a:pt x="68" y="168"/>
                  <a:pt x="68" y="168"/>
                </a:cubicBezTo>
                <a:cubicBezTo>
                  <a:pt x="104" y="168"/>
                  <a:pt x="104" y="168"/>
                  <a:pt x="104" y="168"/>
                </a:cubicBezTo>
                <a:lnTo>
                  <a:pt x="104" y="153"/>
                </a:lnTo>
                <a:close/>
                <a:moveTo>
                  <a:pt x="150" y="153"/>
                </a:moveTo>
                <a:cubicBezTo>
                  <a:pt x="116" y="153"/>
                  <a:pt x="116" y="153"/>
                  <a:pt x="116" y="153"/>
                </a:cubicBezTo>
                <a:cubicBezTo>
                  <a:pt x="116" y="168"/>
                  <a:pt x="116" y="168"/>
                  <a:pt x="116" y="168"/>
                </a:cubicBezTo>
                <a:cubicBezTo>
                  <a:pt x="150" y="168"/>
                  <a:pt x="150" y="168"/>
                  <a:pt x="150" y="168"/>
                </a:cubicBezTo>
                <a:lnTo>
                  <a:pt x="150" y="153"/>
                </a:lnTo>
                <a:close/>
                <a:moveTo>
                  <a:pt x="197" y="153"/>
                </a:moveTo>
                <a:cubicBezTo>
                  <a:pt x="163" y="153"/>
                  <a:pt x="163" y="153"/>
                  <a:pt x="163" y="153"/>
                </a:cubicBezTo>
                <a:cubicBezTo>
                  <a:pt x="163" y="168"/>
                  <a:pt x="163" y="168"/>
                  <a:pt x="163" y="168"/>
                </a:cubicBezTo>
                <a:cubicBezTo>
                  <a:pt x="197" y="168"/>
                  <a:pt x="197" y="168"/>
                  <a:pt x="197" y="168"/>
                </a:cubicBezTo>
                <a:lnTo>
                  <a:pt x="197" y="153"/>
                </a:lnTo>
                <a:close/>
                <a:moveTo>
                  <a:pt x="244" y="153"/>
                </a:moveTo>
                <a:cubicBezTo>
                  <a:pt x="209" y="153"/>
                  <a:pt x="209" y="153"/>
                  <a:pt x="209" y="153"/>
                </a:cubicBezTo>
                <a:cubicBezTo>
                  <a:pt x="209" y="168"/>
                  <a:pt x="209" y="168"/>
                  <a:pt x="209" y="168"/>
                </a:cubicBezTo>
                <a:cubicBezTo>
                  <a:pt x="244" y="168"/>
                  <a:pt x="244" y="168"/>
                  <a:pt x="244" y="168"/>
                </a:cubicBezTo>
                <a:lnTo>
                  <a:pt x="244" y="153"/>
                </a:lnTo>
                <a:close/>
                <a:moveTo>
                  <a:pt x="291" y="153"/>
                </a:moveTo>
                <a:cubicBezTo>
                  <a:pt x="256" y="153"/>
                  <a:pt x="256" y="153"/>
                  <a:pt x="256" y="153"/>
                </a:cubicBezTo>
                <a:cubicBezTo>
                  <a:pt x="256" y="168"/>
                  <a:pt x="256" y="168"/>
                  <a:pt x="256" y="168"/>
                </a:cubicBezTo>
                <a:cubicBezTo>
                  <a:pt x="291" y="168"/>
                  <a:pt x="291" y="168"/>
                  <a:pt x="291" y="168"/>
                </a:cubicBezTo>
                <a:lnTo>
                  <a:pt x="291" y="153"/>
                </a:lnTo>
                <a:close/>
                <a:moveTo>
                  <a:pt x="387" y="184"/>
                </a:moveTo>
                <a:cubicBezTo>
                  <a:pt x="364" y="184"/>
                  <a:pt x="364" y="184"/>
                  <a:pt x="364" y="184"/>
                </a:cubicBezTo>
                <a:cubicBezTo>
                  <a:pt x="364" y="191"/>
                  <a:pt x="369" y="196"/>
                  <a:pt x="375" y="196"/>
                </a:cubicBezTo>
                <a:cubicBezTo>
                  <a:pt x="382" y="196"/>
                  <a:pt x="387" y="191"/>
                  <a:pt x="387" y="184"/>
                </a:cubicBez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
        <p:nvSpPr>
          <p:cNvPr id="44" name="Freeform 543"/>
          <p:cNvSpPr>
            <a:spLocks noChangeAspect="1" noEditPoints="1"/>
          </p:cNvSpPr>
          <p:nvPr/>
        </p:nvSpPr>
        <p:spPr bwMode="auto">
          <a:xfrm>
            <a:off x="1684836" y="2527317"/>
            <a:ext cx="731520" cy="446272"/>
          </a:xfrm>
          <a:custGeom>
            <a:avLst/>
            <a:gdLst/>
            <a:ahLst/>
            <a:cxnLst>
              <a:cxn ang="0">
                <a:pos x="43" y="115"/>
              </a:cxn>
              <a:cxn ang="0">
                <a:pos x="14" y="128"/>
              </a:cxn>
              <a:cxn ang="0">
                <a:pos x="238" y="59"/>
              </a:cxn>
              <a:cxn ang="0">
                <a:pos x="242" y="47"/>
              </a:cxn>
              <a:cxn ang="0">
                <a:pos x="214" y="48"/>
              </a:cxn>
              <a:cxn ang="0">
                <a:pos x="238" y="59"/>
              </a:cxn>
              <a:cxn ang="0">
                <a:pos x="247" y="59"/>
              </a:cxn>
              <a:cxn ang="0">
                <a:pos x="250" y="53"/>
              </a:cxn>
              <a:cxn ang="0">
                <a:pos x="247" y="162"/>
              </a:cxn>
              <a:cxn ang="0">
                <a:pos x="255" y="162"/>
              </a:cxn>
              <a:cxn ang="0">
                <a:pos x="245" y="145"/>
              </a:cxn>
              <a:cxn ang="0">
                <a:pos x="242" y="144"/>
              </a:cxn>
              <a:cxn ang="0">
                <a:pos x="226" y="179"/>
              </a:cxn>
              <a:cxn ang="0">
                <a:pos x="245" y="179"/>
              </a:cxn>
              <a:cxn ang="0">
                <a:pos x="245" y="145"/>
              </a:cxn>
              <a:cxn ang="0">
                <a:pos x="137" y="1"/>
              </a:cxn>
              <a:cxn ang="0">
                <a:pos x="138" y="59"/>
              </a:cxn>
              <a:cxn ang="0">
                <a:pos x="363" y="107"/>
              </a:cxn>
              <a:cxn ang="0">
                <a:pos x="249" y="125"/>
              </a:cxn>
              <a:cxn ang="0">
                <a:pos x="75" y="221"/>
              </a:cxn>
              <a:cxn ang="0">
                <a:pos x="139" y="125"/>
              </a:cxn>
              <a:cxn ang="0">
                <a:pos x="19" y="93"/>
              </a:cxn>
              <a:cxn ang="0">
                <a:pos x="19" y="70"/>
              </a:cxn>
              <a:cxn ang="0">
                <a:pos x="21" y="5"/>
              </a:cxn>
              <a:cxn ang="0">
                <a:pos x="103" y="70"/>
              </a:cxn>
              <a:cxn ang="0">
                <a:pos x="317" y="76"/>
              </a:cxn>
              <a:cxn ang="0">
                <a:pos x="363" y="107"/>
              </a:cxn>
              <a:cxn ang="0">
                <a:pos x="139" y="87"/>
              </a:cxn>
              <a:cxn ang="0">
                <a:pos x="139" y="104"/>
              </a:cxn>
              <a:cxn ang="0">
                <a:pos x="176" y="96"/>
              </a:cxn>
              <a:cxn ang="0">
                <a:pos x="159" y="96"/>
              </a:cxn>
              <a:cxn ang="0">
                <a:pos x="176" y="96"/>
              </a:cxn>
              <a:cxn ang="0">
                <a:pos x="197" y="87"/>
              </a:cxn>
              <a:cxn ang="0">
                <a:pos x="197" y="104"/>
              </a:cxn>
              <a:cxn ang="0">
                <a:pos x="234" y="96"/>
              </a:cxn>
              <a:cxn ang="0">
                <a:pos x="217" y="96"/>
              </a:cxn>
              <a:cxn ang="0">
                <a:pos x="234" y="96"/>
              </a:cxn>
              <a:cxn ang="0">
                <a:pos x="255" y="87"/>
              </a:cxn>
              <a:cxn ang="0">
                <a:pos x="255" y="104"/>
              </a:cxn>
              <a:cxn ang="0">
                <a:pos x="341" y="97"/>
              </a:cxn>
              <a:cxn ang="0">
                <a:pos x="310" y="92"/>
              </a:cxn>
              <a:cxn ang="0">
                <a:pos x="341" y="97"/>
              </a:cxn>
            </a:cxnLst>
            <a:rect l="0" t="0" r="r" b="b"/>
            <a:pathLst>
              <a:path w="363" h="221">
                <a:moveTo>
                  <a:pt x="26" y="108"/>
                </a:moveTo>
                <a:cubicBezTo>
                  <a:pt x="43" y="115"/>
                  <a:pt x="43" y="115"/>
                  <a:pt x="43" y="115"/>
                </a:cubicBezTo>
                <a:cubicBezTo>
                  <a:pt x="27" y="128"/>
                  <a:pt x="27" y="128"/>
                  <a:pt x="27" y="128"/>
                </a:cubicBezTo>
                <a:cubicBezTo>
                  <a:pt x="14" y="128"/>
                  <a:pt x="14" y="128"/>
                  <a:pt x="14" y="128"/>
                </a:cubicBezTo>
                <a:lnTo>
                  <a:pt x="26" y="108"/>
                </a:lnTo>
                <a:close/>
                <a:moveTo>
                  <a:pt x="238" y="59"/>
                </a:moveTo>
                <a:cubicBezTo>
                  <a:pt x="239" y="54"/>
                  <a:pt x="241" y="50"/>
                  <a:pt x="244" y="48"/>
                </a:cubicBezTo>
                <a:cubicBezTo>
                  <a:pt x="243" y="48"/>
                  <a:pt x="243" y="47"/>
                  <a:pt x="242" y="47"/>
                </a:cubicBezTo>
                <a:cubicBezTo>
                  <a:pt x="238" y="47"/>
                  <a:pt x="230" y="47"/>
                  <a:pt x="224" y="47"/>
                </a:cubicBezTo>
                <a:cubicBezTo>
                  <a:pt x="221" y="47"/>
                  <a:pt x="217" y="48"/>
                  <a:pt x="214" y="48"/>
                </a:cubicBezTo>
                <a:cubicBezTo>
                  <a:pt x="227" y="59"/>
                  <a:pt x="227" y="59"/>
                  <a:pt x="227" y="59"/>
                </a:cubicBezTo>
                <a:lnTo>
                  <a:pt x="238" y="59"/>
                </a:lnTo>
                <a:close/>
                <a:moveTo>
                  <a:pt x="250" y="53"/>
                </a:moveTo>
                <a:cubicBezTo>
                  <a:pt x="249" y="53"/>
                  <a:pt x="247" y="55"/>
                  <a:pt x="247" y="59"/>
                </a:cubicBezTo>
                <a:cubicBezTo>
                  <a:pt x="253" y="59"/>
                  <a:pt x="253" y="59"/>
                  <a:pt x="253" y="59"/>
                </a:cubicBezTo>
                <a:cubicBezTo>
                  <a:pt x="252" y="55"/>
                  <a:pt x="250" y="53"/>
                  <a:pt x="250" y="53"/>
                </a:cubicBezTo>
                <a:close/>
                <a:moveTo>
                  <a:pt x="251" y="150"/>
                </a:moveTo>
                <a:cubicBezTo>
                  <a:pt x="250" y="150"/>
                  <a:pt x="247" y="154"/>
                  <a:pt x="247" y="162"/>
                </a:cubicBezTo>
                <a:cubicBezTo>
                  <a:pt x="247" y="169"/>
                  <a:pt x="250" y="173"/>
                  <a:pt x="251" y="173"/>
                </a:cubicBezTo>
                <a:cubicBezTo>
                  <a:pt x="252" y="173"/>
                  <a:pt x="255" y="169"/>
                  <a:pt x="255" y="162"/>
                </a:cubicBezTo>
                <a:cubicBezTo>
                  <a:pt x="255" y="154"/>
                  <a:pt x="252" y="150"/>
                  <a:pt x="251" y="150"/>
                </a:cubicBezTo>
                <a:close/>
                <a:moveTo>
                  <a:pt x="245" y="145"/>
                </a:moveTo>
                <a:cubicBezTo>
                  <a:pt x="245" y="145"/>
                  <a:pt x="244" y="144"/>
                  <a:pt x="243" y="144"/>
                </a:cubicBezTo>
                <a:cubicBezTo>
                  <a:pt x="243" y="144"/>
                  <a:pt x="242" y="144"/>
                  <a:pt x="242" y="144"/>
                </a:cubicBezTo>
                <a:cubicBezTo>
                  <a:pt x="200" y="171"/>
                  <a:pt x="200" y="171"/>
                  <a:pt x="200" y="171"/>
                </a:cubicBezTo>
                <a:cubicBezTo>
                  <a:pt x="205" y="176"/>
                  <a:pt x="214" y="179"/>
                  <a:pt x="226" y="179"/>
                </a:cubicBezTo>
                <a:cubicBezTo>
                  <a:pt x="231" y="179"/>
                  <a:pt x="239" y="179"/>
                  <a:pt x="243" y="179"/>
                </a:cubicBezTo>
                <a:cubicBezTo>
                  <a:pt x="244" y="179"/>
                  <a:pt x="245" y="179"/>
                  <a:pt x="245" y="179"/>
                </a:cubicBezTo>
                <a:cubicBezTo>
                  <a:pt x="241" y="176"/>
                  <a:pt x="239" y="169"/>
                  <a:pt x="239" y="162"/>
                </a:cubicBezTo>
                <a:cubicBezTo>
                  <a:pt x="239" y="154"/>
                  <a:pt x="241" y="148"/>
                  <a:pt x="245" y="145"/>
                </a:cubicBezTo>
                <a:close/>
                <a:moveTo>
                  <a:pt x="209" y="59"/>
                </a:moveTo>
                <a:cubicBezTo>
                  <a:pt x="137" y="1"/>
                  <a:pt x="137" y="1"/>
                  <a:pt x="137" y="1"/>
                </a:cubicBezTo>
                <a:cubicBezTo>
                  <a:pt x="110" y="0"/>
                  <a:pt x="110" y="0"/>
                  <a:pt x="110" y="0"/>
                </a:cubicBezTo>
                <a:cubicBezTo>
                  <a:pt x="110" y="0"/>
                  <a:pt x="133" y="48"/>
                  <a:pt x="138" y="59"/>
                </a:cubicBezTo>
                <a:lnTo>
                  <a:pt x="209" y="59"/>
                </a:lnTo>
                <a:close/>
                <a:moveTo>
                  <a:pt x="363" y="107"/>
                </a:moveTo>
                <a:cubicBezTo>
                  <a:pt x="362" y="119"/>
                  <a:pt x="332" y="125"/>
                  <a:pt x="317" y="125"/>
                </a:cubicBezTo>
                <a:cubicBezTo>
                  <a:pt x="249" y="125"/>
                  <a:pt x="249" y="125"/>
                  <a:pt x="249" y="125"/>
                </a:cubicBezTo>
                <a:cubicBezTo>
                  <a:pt x="102" y="221"/>
                  <a:pt x="102" y="221"/>
                  <a:pt x="102" y="221"/>
                </a:cubicBezTo>
                <a:cubicBezTo>
                  <a:pt x="75" y="221"/>
                  <a:pt x="75" y="221"/>
                  <a:pt x="75" y="221"/>
                </a:cubicBezTo>
                <a:cubicBezTo>
                  <a:pt x="75" y="221"/>
                  <a:pt x="114" y="172"/>
                  <a:pt x="121" y="162"/>
                </a:cubicBezTo>
                <a:cubicBezTo>
                  <a:pt x="128" y="153"/>
                  <a:pt x="139" y="141"/>
                  <a:pt x="139" y="125"/>
                </a:cubicBezTo>
                <a:cubicBezTo>
                  <a:pt x="126" y="125"/>
                  <a:pt x="126" y="125"/>
                  <a:pt x="126" y="125"/>
                </a:cubicBezTo>
                <a:cubicBezTo>
                  <a:pt x="92" y="125"/>
                  <a:pt x="46" y="104"/>
                  <a:pt x="19" y="93"/>
                </a:cubicBezTo>
                <a:cubicBezTo>
                  <a:pt x="3" y="87"/>
                  <a:pt x="5" y="70"/>
                  <a:pt x="19" y="70"/>
                </a:cubicBezTo>
                <a:cubicBezTo>
                  <a:pt x="19" y="70"/>
                  <a:pt x="19" y="70"/>
                  <a:pt x="19" y="70"/>
                </a:cubicBezTo>
                <a:cubicBezTo>
                  <a:pt x="0" y="5"/>
                  <a:pt x="0" y="5"/>
                  <a:pt x="0" y="5"/>
                </a:cubicBezTo>
                <a:cubicBezTo>
                  <a:pt x="21" y="5"/>
                  <a:pt x="21" y="5"/>
                  <a:pt x="21" y="5"/>
                </a:cubicBezTo>
                <a:cubicBezTo>
                  <a:pt x="21" y="5"/>
                  <a:pt x="46" y="37"/>
                  <a:pt x="55" y="48"/>
                </a:cubicBezTo>
                <a:cubicBezTo>
                  <a:pt x="67" y="62"/>
                  <a:pt x="81" y="69"/>
                  <a:pt x="103" y="70"/>
                </a:cubicBezTo>
                <a:cubicBezTo>
                  <a:pt x="281" y="70"/>
                  <a:pt x="281" y="70"/>
                  <a:pt x="281" y="70"/>
                </a:cubicBezTo>
                <a:cubicBezTo>
                  <a:pt x="293" y="70"/>
                  <a:pt x="306" y="72"/>
                  <a:pt x="317" y="76"/>
                </a:cubicBezTo>
                <a:cubicBezTo>
                  <a:pt x="337" y="83"/>
                  <a:pt x="351" y="92"/>
                  <a:pt x="359" y="99"/>
                </a:cubicBezTo>
                <a:cubicBezTo>
                  <a:pt x="362" y="103"/>
                  <a:pt x="363" y="105"/>
                  <a:pt x="363" y="107"/>
                </a:cubicBezTo>
                <a:close/>
                <a:moveTo>
                  <a:pt x="147" y="96"/>
                </a:moveTo>
                <a:cubicBezTo>
                  <a:pt x="147" y="91"/>
                  <a:pt x="143" y="87"/>
                  <a:pt x="139" y="87"/>
                </a:cubicBezTo>
                <a:cubicBezTo>
                  <a:pt x="134" y="87"/>
                  <a:pt x="130" y="91"/>
                  <a:pt x="130" y="96"/>
                </a:cubicBezTo>
                <a:cubicBezTo>
                  <a:pt x="130" y="101"/>
                  <a:pt x="134" y="104"/>
                  <a:pt x="139" y="104"/>
                </a:cubicBezTo>
                <a:cubicBezTo>
                  <a:pt x="143" y="104"/>
                  <a:pt x="147" y="101"/>
                  <a:pt x="147" y="96"/>
                </a:cubicBezTo>
                <a:close/>
                <a:moveTo>
                  <a:pt x="176" y="96"/>
                </a:moveTo>
                <a:cubicBezTo>
                  <a:pt x="176" y="91"/>
                  <a:pt x="172" y="87"/>
                  <a:pt x="168" y="87"/>
                </a:cubicBezTo>
                <a:cubicBezTo>
                  <a:pt x="163" y="87"/>
                  <a:pt x="159" y="91"/>
                  <a:pt x="159" y="96"/>
                </a:cubicBezTo>
                <a:cubicBezTo>
                  <a:pt x="159" y="101"/>
                  <a:pt x="163" y="104"/>
                  <a:pt x="168" y="104"/>
                </a:cubicBezTo>
                <a:cubicBezTo>
                  <a:pt x="172" y="104"/>
                  <a:pt x="176" y="101"/>
                  <a:pt x="176" y="96"/>
                </a:cubicBezTo>
                <a:close/>
                <a:moveTo>
                  <a:pt x="205" y="96"/>
                </a:moveTo>
                <a:cubicBezTo>
                  <a:pt x="205" y="91"/>
                  <a:pt x="201" y="87"/>
                  <a:pt x="197" y="87"/>
                </a:cubicBezTo>
                <a:cubicBezTo>
                  <a:pt x="192" y="87"/>
                  <a:pt x="188" y="91"/>
                  <a:pt x="188" y="96"/>
                </a:cubicBezTo>
                <a:cubicBezTo>
                  <a:pt x="188" y="101"/>
                  <a:pt x="192" y="104"/>
                  <a:pt x="197" y="104"/>
                </a:cubicBezTo>
                <a:cubicBezTo>
                  <a:pt x="201" y="104"/>
                  <a:pt x="205" y="101"/>
                  <a:pt x="205" y="96"/>
                </a:cubicBezTo>
                <a:close/>
                <a:moveTo>
                  <a:pt x="234" y="96"/>
                </a:moveTo>
                <a:cubicBezTo>
                  <a:pt x="234" y="91"/>
                  <a:pt x="230" y="87"/>
                  <a:pt x="226" y="87"/>
                </a:cubicBezTo>
                <a:cubicBezTo>
                  <a:pt x="221" y="87"/>
                  <a:pt x="217" y="91"/>
                  <a:pt x="217" y="96"/>
                </a:cubicBezTo>
                <a:cubicBezTo>
                  <a:pt x="217" y="101"/>
                  <a:pt x="221" y="104"/>
                  <a:pt x="226" y="104"/>
                </a:cubicBezTo>
                <a:cubicBezTo>
                  <a:pt x="230" y="104"/>
                  <a:pt x="234" y="101"/>
                  <a:pt x="234" y="96"/>
                </a:cubicBezTo>
                <a:close/>
                <a:moveTo>
                  <a:pt x="263" y="96"/>
                </a:moveTo>
                <a:cubicBezTo>
                  <a:pt x="263" y="91"/>
                  <a:pt x="259" y="87"/>
                  <a:pt x="255" y="87"/>
                </a:cubicBezTo>
                <a:cubicBezTo>
                  <a:pt x="250" y="87"/>
                  <a:pt x="246" y="91"/>
                  <a:pt x="246" y="96"/>
                </a:cubicBezTo>
                <a:cubicBezTo>
                  <a:pt x="246" y="101"/>
                  <a:pt x="250" y="104"/>
                  <a:pt x="255" y="104"/>
                </a:cubicBezTo>
                <a:cubicBezTo>
                  <a:pt x="259" y="104"/>
                  <a:pt x="263" y="101"/>
                  <a:pt x="263" y="96"/>
                </a:cubicBezTo>
                <a:close/>
                <a:moveTo>
                  <a:pt x="341" y="97"/>
                </a:moveTo>
                <a:cubicBezTo>
                  <a:pt x="337" y="94"/>
                  <a:pt x="332" y="92"/>
                  <a:pt x="326" y="89"/>
                </a:cubicBezTo>
                <a:cubicBezTo>
                  <a:pt x="322" y="91"/>
                  <a:pt x="317" y="92"/>
                  <a:pt x="310" y="92"/>
                </a:cubicBezTo>
                <a:cubicBezTo>
                  <a:pt x="301" y="92"/>
                  <a:pt x="300" y="105"/>
                  <a:pt x="311" y="105"/>
                </a:cubicBezTo>
                <a:cubicBezTo>
                  <a:pt x="323" y="105"/>
                  <a:pt x="336" y="101"/>
                  <a:pt x="341" y="97"/>
                </a:cubicBez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
        <p:nvSpPr>
          <p:cNvPr id="45" name="Freeform 559"/>
          <p:cNvSpPr>
            <a:spLocks noChangeAspect="1" noEditPoints="1"/>
          </p:cNvSpPr>
          <p:nvPr/>
        </p:nvSpPr>
        <p:spPr bwMode="auto">
          <a:xfrm>
            <a:off x="4391736" y="2527317"/>
            <a:ext cx="731520" cy="332905"/>
          </a:xfrm>
          <a:custGeom>
            <a:avLst/>
            <a:gdLst/>
            <a:ahLst/>
            <a:cxnLst>
              <a:cxn ang="0">
                <a:pos x="30" y="132"/>
              </a:cxn>
              <a:cxn ang="0">
                <a:pos x="29" y="150"/>
              </a:cxn>
              <a:cxn ang="0">
                <a:pos x="1" y="135"/>
              </a:cxn>
              <a:cxn ang="0">
                <a:pos x="98" y="143"/>
              </a:cxn>
              <a:cxn ang="0">
                <a:pos x="38" y="143"/>
              </a:cxn>
              <a:cxn ang="0">
                <a:pos x="98" y="143"/>
              </a:cxn>
              <a:cxn ang="0">
                <a:pos x="68" y="127"/>
              </a:cxn>
              <a:cxn ang="0">
                <a:pos x="68" y="159"/>
              </a:cxn>
              <a:cxn ang="0">
                <a:pos x="334" y="143"/>
              </a:cxn>
              <a:cxn ang="0">
                <a:pos x="361" y="154"/>
              </a:cxn>
              <a:cxn ang="0">
                <a:pos x="332" y="132"/>
              </a:cxn>
              <a:cxn ang="0">
                <a:pos x="108" y="143"/>
              </a:cxn>
              <a:cxn ang="0">
                <a:pos x="255" y="158"/>
              </a:cxn>
              <a:cxn ang="0">
                <a:pos x="256" y="132"/>
              </a:cxn>
              <a:cxn ang="0">
                <a:pos x="108" y="143"/>
              </a:cxn>
              <a:cxn ang="0">
                <a:pos x="294" y="173"/>
              </a:cxn>
              <a:cxn ang="0">
                <a:pos x="294" y="113"/>
              </a:cxn>
              <a:cxn ang="0">
                <a:pos x="310" y="143"/>
              </a:cxn>
              <a:cxn ang="0">
                <a:pos x="278" y="143"/>
              </a:cxn>
              <a:cxn ang="0">
                <a:pos x="310" y="143"/>
              </a:cxn>
              <a:cxn ang="0">
                <a:pos x="326" y="120"/>
              </a:cxn>
              <a:cxn ang="0">
                <a:pos x="261" y="120"/>
              </a:cxn>
              <a:cxn ang="0">
                <a:pos x="176" y="75"/>
              </a:cxn>
              <a:cxn ang="0">
                <a:pos x="266" y="68"/>
              </a:cxn>
              <a:cxn ang="0">
                <a:pos x="165" y="120"/>
              </a:cxn>
              <a:cxn ang="0">
                <a:pos x="84" y="107"/>
              </a:cxn>
              <a:cxn ang="0">
                <a:pos x="78" y="75"/>
              </a:cxn>
              <a:cxn ang="0">
                <a:pos x="150" y="34"/>
              </a:cxn>
              <a:cxn ang="0">
                <a:pos x="67" y="74"/>
              </a:cxn>
              <a:cxn ang="0">
                <a:pos x="68" y="103"/>
              </a:cxn>
              <a:cxn ang="0">
                <a:pos x="34" y="120"/>
              </a:cxn>
              <a:cxn ang="0">
                <a:pos x="0" y="114"/>
              </a:cxn>
              <a:cxn ang="0">
                <a:pos x="20" y="71"/>
              </a:cxn>
              <a:cxn ang="0">
                <a:pos x="32" y="57"/>
              </a:cxn>
              <a:cxn ang="0">
                <a:pos x="133" y="21"/>
              </a:cxn>
              <a:cxn ang="0">
                <a:pos x="165" y="0"/>
              </a:cxn>
              <a:cxn ang="0">
                <a:pos x="287" y="63"/>
              </a:cxn>
              <a:cxn ang="0">
                <a:pos x="380" y="117"/>
              </a:cxn>
              <a:cxn ang="0">
                <a:pos x="29" y="78"/>
              </a:cxn>
              <a:cxn ang="0">
                <a:pos x="13" y="103"/>
              </a:cxn>
              <a:cxn ang="0">
                <a:pos x="29" y="78"/>
              </a:cxn>
              <a:cxn ang="0">
                <a:pos x="183" y="97"/>
              </a:cxn>
              <a:cxn ang="0">
                <a:pos x="197" y="111"/>
              </a:cxn>
              <a:cxn ang="0">
                <a:pos x="211" y="84"/>
              </a:cxn>
              <a:cxn ang="0">
                <a:pos x="197" y="97"/>
              </a:cxn>
              <a:cxn ang="0">
                <a:pos x="211" y="84"/>
              </a:cxn>
              <a:cxn ang="0">
                <a:pos x="211" y="97"/>
              </a:cxn>
              <a:cxn ang="0">
                <a:pos x="225" y="111"/>
              </a:cxn>
              <a:cxn ang="0">
                <a:pos x="239" y="84"/>
              </a:cxn>
              <a:cxn ang="0">
                <a:pos x="225" y="97"/>
              </a:cxn>
              <a:cxn ang="0">
                <a:pos x="239" y="84"/>
              </a:cxn>
              <a:cxn ang="0">
                <a:pos x="239" y="97"/>
              </a:cxn>
              <a:cxn ang="0">
                <a:pos x="253" y="111"/>
              </a:cxn>
              <a:cxn ang="0">
                <a:pos x="367" y="104"/>
              </a:cxn>
              <a:cxn ang="0">
                <a:pos x="308" y="85"/>
              </a:cxn>
              <a:cxn ang="0">
                <a:pos x="353" y="104"/>
              </a:cxn>
            </a:cxnLst>
            <a:rect l="0" t="0" r="r" b="b"/>
            <a:pathLst>
              <a:path w="380" h="173">
                <a:moveTo>
                  <a:pt x="1" y="132"/>
                </a:moveTo>
                <a:cubicBezTo>
                  <a:pt x="30" y="132"/>
                  <a:pt x="30" y="132"/>
                  <a:pt x="30" y="132"/>
                </a:cubicBezTo>
                <a:cubicBezTo>
                  <a:pt x="29" y="135"/>
                  <a:pt x="29" y="139"/>
                  <a:pt x="29" y="143"/>
                </a:cubicBezTo>
                <a:cubicBezTo>
                  <a:pt x="29" y="150"/>
                  <a:pt x="29" y="150"/>
                  <a:pt x="29" y="150"/>
                </a:cubicBezTo>
                <a:cubicBezTo>
                  <a:pt x="20" y="147"/>
                  <a:pt x="11" y="144"/>
                  <a:pt x="9" y="144"/>
                </a:cubicBezTo>
                <a:cubicBezTo>
                  <a:pt x="6" y="142"/>
                  <a:pt x="2" y="140"/>
                  <a:pt x="1" y="135"/>
                </a:cubicBezTo>
                <a:lnTo>
                  <a:pt x="1" y="132"/>
                </a:lnTo>
                <a:close/>
                <a:moveTo>
                  <a:pt x="98" y="143"/>
                </a:moveTo>
                <a:cubicBezTo>
                  <a:pt x="98" y="160"/>
                  <a:pt x="85" y="173"/>
                  <a:pt x="68" y="173"/>
                </a:cubicBezTo>
                <a:cubicBezTo>
                  <a:pt x="52" y="173"/>
                  <a:pt x="38" y="160"/>
                  <a:pt x="38" y="143"/>
                </a:cubicBezTo>
                <a:cubicBezTo>
                  <a:pt x="38" y="126"/>
                  <a:pt x="52" y="113"/>
                  <a:pt x="68" y="113"/>
                </a:cubicBezTo>
                <a:cubicBezTo>
                  <a:pt x="85" y="113"/>
                  <a:pt x="98" y="126"/>
                  <a:pt x="98" y="143"/>
                </a:cubicBezTo>
                <a:close/>
                <a:moveTo>
                  <a:pt x="84" y="143"/>
                </a:moveTo>
                <a:cubicBezTo>
                  <a:pt x="84" y="134"/>
                  <a:pt x="77" y="127"/>
                  <a:pt x="68" y="127"/>
                </a:cubicBezTo>
                <a:cubicBezTo>
                  <a:pt x="59" y="127"/>
                  <a:pt x="52" y="134"/>
                  <a:pt x="52" y="143"/>
                </a:cubicBezTo>
                <a:cubicBezTo>
                  <a:pt x="52" y="152"/>
                  <a:pt x="59" y="159"/>
                  <a:pt x="68" y="159"/>
                </a:cubicBezTo>
                <a:cubicBezTo>
                  <a:pt x="77" y="159"/>
                  <a:pt x="84" y="152"/>
                  <a:pt x="84" y="143"/>
                </a:cubicBezTo>
                <a:close/>
                <a:moveTo>
                  <a:pt x="334" y="143"/>
                </a:moveTo>
                <a:cubicBezTo>
                  <a:pt x="334" y="158"/>
                  <a:pt x="334" y="158"/>
                  <a:pt x="334" y="158"/>
                </a:cubicBezTo>
                <a:cubicBezTo>
                  <a:pt x="337" y="158"/>
                  <a:pt x="346" y="157"/>
                  <a:pt x="361" y="154"/>
                </a:cubicBezTo>
                <a:cubicBezTo>
                  <a:pt x="371" y="153"/>
                  <a:pt x="374" y="144"/>
                  <a:pt x="379" y="132"/>
                </a:cubicBezTo>
                <a:cubicBezTo>
                  <a:pt x="332" y="132"/>
                  <a:pt x="332" y="132"/>
                  <a:pt x="332" y="132"/>
                </a:cubicBezTo>
                <a:cubicBezTo>
                  <a:pt x="333" y="135"/>
                  <a:pt x="334" y="139"/>
                  <a:pt x="334" y="143"/>
                </a:cubicBezTo>
                <a:close/>
                <a:moveTo>
                  <a:pt x="108" y="143"/>
                </a:moveTo>
                <a:cubicBezTo>
                  <a:pt x="108" y="158"/>
                  <a:pt x="108" y="158"/>
                  <a:pt x="108" y="158"/>
                </a:cubicBezTo>
                <a:cubicBezTo>
                  <a:pt x="255" y="158"/>
                  <a:pt x="255" y="158"/>
                  <a:pt x="255" y="158"/>
                </a:cubicBezTo>
                <a:cubicBezTo>
                  <a:pt x="255" y="143"/>
                  <a:pt x="255" y="143"/>
                  <a:pt x="255" y="143"/>
                </a:cubicBezTo>
                <a:cubicBezTo>
                  <a:pt x="255" y="139"/>
                  <a:pt x="255" y="135"/>
                  <a:pt x="256" y="132"/>
                </a:cubicBezTo>
                <a:cubicBezTo>
                  <a:pt x="106" y="132"/>
                  <a:pt x="106" y="132"/>
                  <a:pt x="106" y="132"/>
                </a:cubicBezTo>
                <a:cubicBezTo>
                  <a:pt x="107" y="135"/>
                  <a:pt x="108" y="139"/>
                  <a:pt x="108" y="143"/>
                </a:cubicBezTo>
                <a:close/>
                <a:moveTo>
                  <a:pt x="324" y="143"/>
                </a:moveTo>
                <a:cubicBezTo>
                  <a:pt x="324" y="160"/>
                  <a:pt x="311" y="173"/>
                  <a:pt x="294" y="173"/>
                </a:cubicBezTo>
                <a:cubicBezTo>
                  <a:pt x="278" y="173"/>
                  <a:pt x="264" y="160"/>
                  <a:pt x="264" y="143"/>
                </a:cubicBezTo>
                <a:cubicBezTo>
                  <a:pt x="264" y="126"/>
                  <a:pt x="278" y="113"/>
                  <a:pt x="294" y="113"/>
                </a:cubicBezTo>
                <a:cubicBezTo>
                  <a:pt x="311" y="113"/>
                  <a:pt x="324" y="126"/>
                  <a:pt x="324" y="143"/>
                </a:cubicBezTo>
                <a:close/>
                <a:moveTo>
                  <a:pt x="310" y="143"/>
                </a:moveTo>
                <a:cubicBezTo>
                  <a:pt x="310" y="134"/>
                  <a:pt x="303" y="127"/>
                  <a:pt x="294" y="127"/>
                </a:cubicBezTo>
                <a:cubicBezTo>
                  <a:pt x="285" y="127"/>
                  <a:pt x="278" y="134"/>
                  <a:pt x="278" y="143"/>
                </a:cubicBezTo>
                <a:cubicBezTo>
                  <a:pt x="278" y="152"/>
                  <a:pt x="285" y="159"/>
                  <a:pt x="294" y="159"/>
                </a:cubicBezTo>
                <a:cubicBezTo>
                  <a:pt x="303" y="159"/>
                  <a:pt x="310" y="152"/>
                  <a:pt x="310" y="143"/>
                </a:cubicBezTo>
                <a:close/>
                <a:moveTo>
                  <a:pt x="380" y="120"/>
                </a:moveTo>
                <a:cubicBezTo>
                  <a:pt x="326" y="120"/>
                  <a:pt x="326" y="120"/>
                  <a:pt x="326" y="120"/>
                </a:cubicBezTo>
                <a:cubicBezTo>
                  <a:pt x="319" y="110"/>
                  <a:pt x="307" y="103"/>
                  <a:pt x="293" y="103"/>
                </a:cubicBezTo>
                <a:cubicBezTo>
                  <a:pt x="280" y="103"/>
                  <a:pt x="268" y="110"/>
                  <a:pt x="261" y="120"/>
                </a:cubicBezTo>
                <a:cubicBezTo>
                  <a:pt x="176" y="120"/>
                  <a:pt x="176" y="120"/>
                  <a:pt x="176" y="120"/>
                </a:cubicBezTo>
                <a:cubicBezTo>
                  <a:pt x="176" y="75"/>
                  <a:pt x="176" y="75"/>
                  <a:pt x="176" y="75"/>
                </a:cubicBezTo>
                <a:cubicBezTo>
                  <a:pt x="257" y="75"/>
                  <a:pt x="257" y="75"/>
                  <a:pt x="257" y="75"/>
                </a:cubicBezTo>
                <a:cubicBezTo>
                  <a:pt x="266" y="75"/>
                  <a:pt x="266" y="71"/>
                  <a:pt x="266" y="68"/>
                </a:cubicBezTo>
                <a:cubicBezTo>
                  <a:pt x="231" y="49"/>
                  <a:pt x="200" y="35"/>
                  <a:pt x="165" y="34"/>
                </a:cubicBezTo>
                <a:cubicBezTo>
                  <a:pt x="165" y="120"/>
                  <a:pt x="165" y="120"/>
                  <a:pt x="165" y="120"/>
                </a:cubicBezTo>
                <a:cubicBezTo>
                  <a:pt x="100" y="120"/>
                  <a:pt x="100" y="120"/>
                  <a:pt x="100" y="120"/>
                </a:cubicBezTo>
                <a:cubicBezTo>
                  <a:pt x="96" y="115"/>
                  <a:pt x="91" y="110"/>
                  <a:pt x="84" y="107"/>
                </a:cubicBezTo>
                <a:cubicBezTo>
                  <a:pt x="80" y="103"/>
                  <a:pt x="78" y="98"/>
                  <a:pt x="78" y="89"/>
                </a:cubicBezTo>
                <a:cubicBezTo>
                  <a:pt x="78" y="75"/>
                  <a:pt x="78" y="75"/>
                  <a:pt x="78" y="75"/>
                </a:cubicBezTo>
                <a:cubicBezTo>
                  <a:pt x="150" y="75"/>
                  <a:pt x="150" y="75"/>
                  <a:pt x="150" y="75"/>
                </a:cubicBezTo>
                <a:cubicBezTo>
                  <a:pt x="150" y="34"/>
                  <a:pt x="150" y="34"/>
                  <a:pt x="150" y="34"/>
                </a:cubicBezTo>
                <a:cubicBezTo>
                  <a:pt x="102" y="36"/>
                  <a:pt x="76" y="50"/>
                  <a:pt x="54" y="62"/>
                </a:cubicBezTo>
                <a:cubicBezTo>
                  <a:pt x="67" y="74"/>
                  <a:pt x="67" y="74"/>
                  <a:pt x="67" y="74"/>
                </a:cubicBezTo>
                <a:cubicBezTo>
                  <a:pt x="67" y="89"/>
                  <a:pt x="67" y="89"/>
                  <a:pt x="67" y="89"/>
                </a:cubicBezTo>
                <a:cubicBezTo>
                  <a:pt x="67" y="94"/>
                  <a:pt x="67" y="99"/>
                  <a:pt x="68" y="103"/>
                </a:cubicBezTo>
                <a:cubicBezTo>
                  <a:pt x="68" y="103"/>
                  <a:pt x="68" y="103"/>
                  <a:pt x="67" y="103"/>
                </a:cubicBezTo>
                <a:cubicBezTo>
                  <a:pt x="54" y="103"/>
                  <a:pt x="42" y="110"/>
                  <a:pt x="34" y="120"/>
                </a:cubicBezTo>
                <a:cubicBezTo>
                  <a:pt x="0" y="120"/>
                  <a:pt x="0" y="120"/>
                  <a:pt x="0" y="120"/>
                </a:cubicBezTo>
                <a:cubicBezTo>
                  <a:pt x="0" y="114"/>
                  <a:pt x="0" y="114"/>
                  <a:pt x="0" y="114"/>
                </a:cubicBezTo>
                <a:cubicBezTo>
                  <a:pt x="0" y="109"/>
                  <a:pt x="2" y="104"/>
                  <a:pt x="7" y="102"/>
                </a:cubicBezTo>
                <a:cubicBezTo>
                  <a:pt x="8" y="90"/>
                  <a:pt x="12" y="79"/>
                  <a:pt x="20" y="71"/>
                </a:cubicBezTo>
                <a:cubicBezTo>
                  <a:pt x="16" y="64"/>
                  <a:pt x="19" y="57"/>
                  <a:pt x="29" y="57"/>
                </a:cubicBezTo>
                <a:cubicBezTo>
                  <a:pt x="32" y="57"/>
                  <a:pt x="32" y="57"/>
                  <a:pt x="32" y="57"/>
                </a:cubicBezTo>
                <a:cubicBezTo>
                  <a:pt x="32" y="57"/>
                  <a:pt x="39" y="53"/>
                  <a:pt x="43" y="51"/>
                </a:cubicBezTo>
                <a:cubicBezTo>
                  <a:pt x="62" y="40"/>
                  <a:pt x="89" y="25"/>
                  <a:pt x="133" y="21"/>
                </a:cubicBezTo>
                <a:cubicBezTo>
                  <a:pt x="155" y="0"/>
                  <a:pt x="155" y="0"/>
                  <a:pt x="155" y="0"/>
                </a:cubicBezTo>
                <a:cubicBezTo>
                  <a:pt x="165" y="0"/>
                  <a:pt x="165" y="0"/>
                  <a:pt x="165" y="0"/>
                </a:cubicBezTo>
                <a:cubicBezTo>
                  <a:pt x="165" y="19"/>
                  <a:pt x="165" y="19"/>
                  <a:pt x="165" y="19"/>
                </a:cubicBezTo>
                <a:cubicBezTo>
                  <a:pt x="208" y="20"/>
                  <a:pt x="245" y="40"/>
                  <a:pt x="287" y="63"/>
                </a:cubicBezTo>
                <a:cubicBezTo>
                  <a:pt x="339" y="75"/>
                  <a:pt x="361" y="91"/>
                  <a:pt x="372" y="99"/>
                </a:cubicBezTo>
                <a:cubicBezTo>
                  <a:pt x="380" y="105"/>
                  <a:pt x="380" y="113"/>
                  <a:pt x="380" y="117"/>
                </a:cubicBezTo>
                <a:lnTo>
                  <a:pt x="380" y="120"/>
                </a:lnTo>
                <a:close/>
                <a:moveTo>
                  <a:pt x="29" y="78"/>
                </a:moveTo>
                <a:cubicBezTo>
                  <a:pt x="24" y="75"/>
                  <a:pt x="24" y="75"/>
                  <a:pt x="24" y="75"/>
                </a:cubicBezTo>
                <a:cubicBezTo>
                  <a:pt x="17" y="81"/>
                  <a:pt x="13" y="92"/>
                  <a:pt x="13" y="103"/>
                </a:cubicBezTo>
                <a:cubicBezTo>
                  <a:pt x="19" y="103"/>
                  <a:pt x="19" y="103"/>
                  <a:pt x="19" y="103"/>
                </a:cubicBezTo>
                <a:lnTo>
                  <a:pt x="29" y="78"/>
                </a:lnTo>
                <a:close/>
                <a:moveTo>
                  <a:pt x="197" y="97"/>
                </a:moveTo>
                <a:cubicBezTo>
                  <a:pt x="183" y="97"/>
                  <a:pt x="183" y="97"/>
                  <a:pt x="183" y="97"/>
                </a:cubicBezTo>
                <a:cubicBezTo>
                  <a:pt x="183" y="111"/>
                  <a:pt x="183" y="111"/>
                  <a:pt x="183" y="111"/>
                </a:cubicBezTo>
                <a:cubicBezTo>
                  <a:pt x="197" y="111"/>
                  <a:pt x="197" y="111"/>
                  <a:pt x="197" y="111"/>
                </a:cubicBezTo>
                <a:lnTo>
                  <a:pt x="197" y="97"/>
                </a:lnTo>
                <a:close/>
                <a:moveTo>
                  <a:pt x="211" y="84"/>
                </a:moveTo>
                <a:cubicBezTo>
                  <a:pt x="197" y="84"/>
                  <a:pt x="197" y="84"/>
                  <a:pt x="197" y="84"/>
                </a:cubicBezTo>
                <a:cubicBezTo>
                  <a:pt x="197" y="97"/>
                  <a:pt x="197" y="97"/>
                  <a:pt x="197" y="97"/>
                </a:cubicBezTo>
                <a:cubicBezTo>
                  <a:pt x="211" y="97"/>
                  <a:pt x="211" y="97"/>
                  <a:pt x="211" y="97"/>
                </a:cubicBezTo>
                <a:lnTo>
                  <a:pt x="211" y="84"/>
                </a:lnTo>
                <a:close/>
                <a:moveTo>
                  <a:pt x="225" y="97"/>
                </a:moveTo>
                <a:cubicBezTo>
                  <a:pt x="211" y="97"/>
                  <a:pt x="211" y="97"/>
                  <a:pt x="211" y="97"/>
                </a:cubicBezTo>
                <a:cubicBezTo>
                  <a:pt x="211" y="111"/>
                  <a:pt x="211" y="111"/>
                  <a:pt x="211" y="111"/>
                </a:cubicBezTo>
                <a:cubicBezTo>
                  <a:pt x="225" y="111"/>
                  <a:pt x="225" y="111"/>
                  <a:pt x="225" y="111"/>
                </a:cubicBezTo>
                <a:lnTo>
                  <a:pt x="225" y="97"/>
                </a:lnTo>
                <a:close/>
                <a:moveTo>
                  <a:pt x="239" y="84"/>
                </a:moveTo>
                <a:cubicBezTo>
                  <a:pt x="225" y="84"/>
                  <a:pt x="225" y="84"/>
                  <a:pt x="225" y="84"/>
                </a:cubicBezTo>
                <a:cubicBezTo>
                  <a:pt x="225" y="97"/>
                  <a:pt x="225" y="97"/>
                  <a:pt x="225" y="97"/>
                </a:cubicBezTo>
                <a:cubicBezTo>
                  <a:pt x="239" y="97"/>
                  <a:pt x="239" y="97"/>
                  <a:pt x="239" y="97"/>
                </a:cubicBezTo>
                <a:lnTo>
                  <a:pt x="239" y="84"/>
                </a:lnTo>
                <a:close/>
                <a:moveTo>
                  <a:pt x="253" y="97"/>
                </a:moveTo>
                <a:cubicBezTo>
                  <a:pt x="239" y="97"/>
                  <a:pt x="239" y="97"/>
                  <a:pt x="239" y="97"/>
                </a:cubicBezTo>
                <a:cubicBezTo>
                  <a:pt x="239" y="111"/>
                  <a:pt x="239" y="111"/>
                  <a:pt x="239" y="111"/>
                </a:cubicBezTo>
                <a:cubicBezTo>
                  <a:pt x="253" y="111"/>
                  <a:pt x="253" y="111"/>
                  <a:pt x="253" y="111"/>
                </a:cubicBezTo>
                <a:lnTo>
                  <a:pt x="253" y="97"/>
                </a:lnTo>
                <a:close/>
                <a:moveTo>
                  <a:pt x="367" y="104"/>
                </a:moveTo>
                <a:cubicBezTo>
                  <a:pt x="361" y="98"/>
                  <a:pt x="330" y="80"/>
                  <a:pt x="310" y="77"/>
                </a:cubicBezTo>
                <a:cubicBezTo>
                  <a:pt x="302" y="76"/>
                  <a:pt x="301" y="81"/>
                  <a:pt x="308" y="85"/>
                </a:cubicBezTo>
                <a:cubicBezTo>
                  <a:pt x="318" y="92"/>
                  <a:pt x="321" y="94"/>
                  <a:pt x="331" y="100"/>
                </a:cubicBezTo>
                <a:cubicBezTo>
                  <a:pt x="337" y="103"/>
                  <a:pt x="341" y="104"/>
                  <a:pt x="353" y="104"/>
                </a:cubicBezTo>
                <a:cubicBezTo>
                  <a:pt x="362" y="104"/>
                  <a:pt x="367" y="104"/>
                  <a:pt x="367" y="104"/>
                </a:cubicBez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
        <p:nvSpPr>
          <p:cNvPr id="46" name="TextBox 45"/>
          <p:cNvSpPr txBox="1"/>
          <p:nvPr/>
        </p:nvSpPr>
        <p:spPr>
          <a:xfrm>
            <a:off x="980359" y="3177563"/>
            <a:ext cx="2073511" cy="1298817"/>
          </a:xfrm>
          <a:prstGeom prst="rect">
            <a:avLst/>
          </a:prstGeom>
          <a:noFill/>
        </p:spPr>
        <p:txBody>
          <a:bodyPr wrap="square" rtlCol="0">
            <a:spAutoFit/>
          </a:bodyPr>
          <a:lstStyle/>
          <a:p>
            <a:pPr algn="ctr" defTabSz="1219170">
              <a:spcBef>
                <a:spcPct val="20000"/>
              </a:spcBef>
              <a:defRPr/>
            </a:pPr>
            <a:r>
              <a:rPr lang="en-US" sz="1600" b="1" dirty="0">
                <a:solidFill>
                  <a:schemeClr val="bg1"/>
                </a:solidFill>
                <a:latin typeface="Candara" panose="020E0502030303020204" pitchFamily="34" charset="0"/>
              </a:rPr>
              <a:t>LOREM IPSUM</a:t>
            </a:r>
          </a:p>
          <a:p>
            <a:pPr algn="ctr" defTabSz="1219170">
              <a:spcBef>
                <a:spcPct val="20000"/>
              </a:spcBef>
              <a:defRPr/>
            </a:pPr>
            <a:r>
              <a:rPr lang="en-US" sz="1200" dirty="0">
                <a:solidFill>
                  <a:schemeClr val="bg1"/>
                </a:solidFill>
                <a:latin typeface="Candara" panose="020E0502030303020204" pitchFamily="34" charset="0"/>
              </a:rPr>
              <a:t>Lorem ipsum dolor sit amet, consectetur adipiscing elit, sed do eiusmod tempor incididunt ut labore et dolore magna aliqua. </a:t>
            </a:r>
          </a:p>
        </p:txBody>
      </p:sp>
      <p:sp>
        <p:nvSpPr>
          <p:cNvPr id="47" name="TextBox 46"/>
          <p:cNvSpPr txBox="1"/>
          <p:nvPr/>
        </p:nvSpPr>
        <p:spPr>
          <a:xfrm>
            <a:off x="3670088" y="3177563"/>
            <a:ext cx="2073511" cy="1298817"/>
          </a:xfrm>
          <a:prstGeom prst="rect">
            <a:avLst/>
          </a:prstGeom>
          <a:noFill/>
        </p:spPr>
        <p:txBody>
          <a:bodyPr wrap="square" rtlCol="0">
            <a:spAutoFit/>
          </a:bodyPr>
          <a:lstStyle/>
          <a:p>
            <a:pPr algn="ctr" defTabSz="1219170">
              <a:spcBef>
                <a:spcPct val="20000"/>
              </a:spcBef>
              <a:defRPr/>
            </a:pPr>
            <a:r>
              <a:rPr lang="en-US" sz="1600" b="1" dirty="0">
                <a:solidFill>
                  <a:schemeClr val="bg1"/>
                </a:solidFill>
                <a:latin typeface="Candara" panose="020E0502030303020204" pitchFamily="34" charset="0"/>
              </a:rPr>
              <a:t>LOREM IPSUM</a:t>
            </a:r>
          </a:p>
          <a:p>
            <a:pPr algn="ctr" defTabSz="1219170">
              <a:spcBef>
                <a:spcPct val="20000"/>
              </a:spcBef>
              <a:defRPr/>
            </a:pPr>
            <a:r>
              <a:rPr lang="en-US" sz="1200" dirty="0">
                <a:solidFill>
                  <a:schemeClr val="bg1"/>
                </a:solidFill>
                <a:latin typeface="Candara" panose="020E0502030303020204" pitchFamily="34" charset="0"/>
              </a:rPr>
              <a:t>Lorem ipsum dolor sit amet, consectetur adipiscing elit, sed do eiusmod tempor incididunt ut labore et dolore magna aliqua. </a:t>
            </a:r>
          </a:p>
        </p:txBody>
      </p:sp>
      <p:sp>
        <p:nvSpPr>
          <p:cNvPr id="48" name="TextBox 47"/>
          <p:cNvSpPr txBox="1"/>
          <p:nvPr/>
        </p:nvSpPr>
        <p:spPr>
          <a:xfrm>
            <a:off x="6427420" y="3177562"/>
            <a:ext cx="2073511" cy="1298817"/>
          </a:xfrm>
          <a:prstGeom prst="rect">
            <a:avLst/>
          </a:prstGeom>
          <a:noFill/>
        </p:spPr>
        <p:txBody>
          <a:bodyPr wrap="square" rtlCol="0">
            <a:spAutoFit/>
          </a:bodyPr>
          <a:lstStyle/>
          <a:p>
            <a:pPr algn="ctr" defTabSz="1219170">
              <a:spcBef>
                <a:spcPct val="20000"/>
              </a:spcBef>
              <a:defRPr/>
            </a:pPr>
            <a:r>
              <a:rPr lang="en-US" sz="1600" b="1" dirty="0">
                <a:solidFill>
                  <a:schemeClr val="bg1"/>
                </a:solidFill>
                <a:latin typeface="Candara" panose="020E0502030303020204" pitchFamily="34" charset="0"/>
              </a:rPr>
              <a:t>LOREM IPSUM</a:t>
            </a:r>
          </a:p>
          <a:p>
            <a:pPr algn="ctr" defTabSz="1219170">
              <a:spcBef>
                <a:spcPct val="20000"/>
              </a:spcBef>
              <a:defRPr/>
            </a:pPr>
            <a:r>
              <a:rPr lang="en-US" sz="1200" dirty="0">
                <a:solidFill>
                  <a:schemeClr val="bg1"/>
                </a:solidFill>
                <a:latin typeface="Candara" panose="020E0502030303020204" pitchFamily="34" charset="0"/>
              </a:rPr>
              <a:t>Lorem ipsum dolor sit amet, consectetur adipiscing elit, sed do eiusmod tempor incididunt ut labore et dolore magna aliqua. </a:t>
            </a:r>
          </a:p>
        </p:txBody>
      </p:sp>
      <p:sp>
        <p:nvSpPr>
          <p:cNvPr id="49" name="TextBox 48"/>
          <p:cNvSpPr txBox="1"/>
          <p:nvPr/>
        </p:nvSpPr>
        <p:spPr>
          <a:xfrm>
            <a:off x="9106913" y="3177562"/>
            <a:ext cx="2073511" cy="1298817"/>
          </a:xfrm>
          <a:prstGeom prst="rect">
            <a:avLst/>
          </a:prstGeom>
          <a:noFill/>
        </p:spPr>
        <p:txBody>
          <a:bodyPr wrap="square" rtlCol="0">
            <a:spAutoFit/>
          </a:bodyPr>
          <a:lstStyle/>
          <a:p>
            <a:pPr algn="ctr" defTabSz="1219170">
              <a:spcBef>
                <a:spcPct val="20000"/>
              </a:spcBef>
              <a:defRPr/>
            </a:pPr>
            <a:r>
              <a:rPr lang="en-US" sz="1600" b="1" dirty="0">
                <a:solidFill>
                  <a:schemeClr val="bg1"/>
                </a:solidFill>
                <a:latin typeface="Candara" panose="020E0502030303020204" pitchFamily="34" charset="0"/>
              </a:rPr>
              <a:t>LOREM IPSUM</a:t>
            </a:r>
          </a:p>
          <a:p>
            <a:pPr algn="ctr" defTabSz="1219170">
              <a:spcBef>
                <a:spcPct val="20000"/>
              </a:spcBef>
              <a:defRPr/>
            </a:pPr>
            <a:r>
              <a:rPr lang="en-US" sz="1200" dirty="0">
                <a:solidFill>
                  <a:schemeClr val="bg1"/>
                </a:solidFill>
                <a:latin typeface="Candara" panose="020E0502030303020204" pitchFamily="34" charset="0"/>
              </a:rPr>
              <a:t>Lorem ipsum dolor sit amet, consectetur adipiscing elit, sed do eiusmod tempor incididunt ut labore et dolore magna aliqua. </a:t>
            </a:r>
          </a:p>
        </p:txBody>
      </p:sp>
      <p:sp>
        <p:nvSpPr>
          <p:cNvPr id="54" name="TextBox 53"/>
          <p:cNvSpPr txBox="1"/>
          <p:nvPr/>
        </p:nvSpPr>
        <p:spPr>
          <a:xfrm>
            <a:off x="3341511" y="258228"/>
            <a:ext cx="5508978" cy="1046440"/>
          </a:xfrm>
          <a:prstGeom prst="rect">
            <a:avLst/>
          </a:prstGeom>
          <a:noFill/>
        </p:spPr>
        <p:txBody>
          <a:bodyPr wrap="square" rtlCol="0">
            <a:spAutoFit/>
          </a:bodyPr>
          <a:lstStyle/>
          <a:p>
            <a:pPr algn="ctr"/>
            <a:r>
              <a:rPr lang="en-US" sz="4400" b="1" dirty="0" err="1">
                <a:solidFill>
                  <a:srgbClr val="4C4F54"/>
                </a:solidFill>
                <a:latin typeface="Candara" panose="020E0502030303020204" pitchFamily="34" charset="0"/>
              </a:rPr>
              <a:t>Procedimento</a:t>
            </a:r>
            <a:endParaRPr lang="en-US" sz="4400" b="1" dirty="0">
              <a:solidFill>
                <a:srgbClr val="4C4F54"/>
              </a:solidFill>
              <a:latin typeface="Candara" panose="020E0502030303020204" pitchFamily="34" charset="0"/>
            </a:endParaRPr>
          </a:p>
          <a:p>
            <a:pPr algn="ctr"/>
            <a:r>
              <a:rPr lang="en-US" dirty="0">
                <a:solidFill>
                  <a:srgbClr val="4C4F54"/>
                </a:solidFill>
                <a:latin typeface="Candara" panose="020E0502030303020204" pitchFamily="34" charset="0"/>
              </a:rPr>
              <a:t>Your Subtitle</a:t>
            </a:r>
          </a:p>
        </p:txBody>
      </p:sp>
      <p:pic>
        <p:nvPicPr>
          <p:cNvPr id="20" name="Picture 19">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734800" y="6721476"/>
            <a:ext cx="457200" cy="124690"/>
          </a:xfrm>
          <a:prstGeom prst="rect">
            <a:avLst/>
          </a:prstGeom>
        </p:spPr>
      </p:pic>
      <p:sp>
        <p:nvSpPr>
          <p:cNvPr id="21" name="Freeform 49">
            <a:extLst>
              <a:ext uri="{FF2B5EF4-FFF2-40B4-BE49-F238E27FC236}">
                <a16:creationId xmlns:a16="http://schemas.microsoft.com/office/drawing/2014/main" id="{0F56A11D-DC8B-4C71-8047-0747E22949D3}"/>
              </a:ext>
            </a:extLst>
          </p:cNvPr>
          <p:cNvSpPr/>
          <p:nvPr/>
        </p:nvSpPr>
        <p:spPr>
          <a:xfrm>
            <a:off x="7776" y="5074985"/>
            <a:ext cx="12184224" cy="1771181"/>
          </a:xfrm>
          <a:custGeom>
            <a:avLst/>
            <a:gdLst>
              <a:gd name="connsiteX0" fmla="*/ 0 w 12184224"/>
              <a:gd name="connsiteY0" fmla="*/ 0 h 2329032"/>
              <a:gd name="connsiteX1" fmla="*/ 1065006 w 12184224"/>
              <a:gd name="connsiteY1" fmla="*/ 0 h 2329032"/>
              <a:gd name="connsiteX2" fmla="*/ 1339325 w 12184224"/>
              <a:gd name="connsiteY2" fmla="*/ 365759 h 2329032"/>
              <a:gd name="connsiteX3" fmla="*/ 1613644 w 12184224"/>
              <a:gd name="connsiteY3" fmla="*/ 0 h 2329032"/>
              <a:gd name="connsiteX4" fmla="*/ 12184224 w 12184224"/>
              <a:gd name="connsiteY4" fmla="*/ 0 h 2329032"/>
              <a:gd name="connsiteX5" fmla="*/ 12184224 w 12184224"/>
              <a:gd name="connsiteY5" fmla="*/ 2329032 h 2329032"/>
              <a:gd name="connsiteX6" fmla="*/ 0 w 12184224"/>
              <a:gd name="connsiteY6" fmla="*/ 2329032 h 2329032"/>
              <a:gd name="connsiteX0" fmla="*/ 0 w 12184224"/>
              <a:gd name="connsiteY0" fmla="*/ 0 h 2329032"/>
              <a:gd name="connsiteX1" fmla="*/ 1065006 w 12184224"/>
              <a:gd name="connsiteY1" fmla="*/ 0 h 2329032"/>
              <a:gd name="connsiteX2" fmla="*/ 1309964 w 12184224"/>
              <a:gd name="connsiteY2" fmla="*/ 7245 h 2329032"/>
              <a:gd name="connsiteX3" fmla="*/ 1613644 w 12184224"/>
              <a:gd name="connsiteY3" fmla="*/ 0 h 2329032"/>
              <a:gd name="connsiteX4" fmla="*/ 12184224 w 12184224"/>
              <a:gd name="connsiteY4" fmla="*/ 0 h 2329032"/>
              <a:gd name="connsiteX5" fmla="*/ 12184224 w 12184224"/>
              <a:gd name="connsiteY5" fmla="*/ 2329032 h 2329032"/>
              <a:gd name="connsiteX6" fmla="*/ 0 w 12184224"/>
              <a:gd name="connsiteY6" fmla="*/ 2329032 h 2329032"/>
              <a:gd name="connsiteX7" fmla="*/ 0 w 12184224"/>
              <a:gd name="connsiteY7" fmla="*/ 0 h 2329032"/>
              <a:gd name="connsiteX0" fmla="*/ 0 w 12184224"/>
              <a:gd name="connsiteY0" fmla="*/ 0 h 2329032"/>
              <a:gd name="connsiteX1" fmla="*/ 1065006 w 12184224"/>
              <a:gd name="connsiteY1" fmla="*/ 0 h 2329032"/>
              <a:gd name="connsiteX2" fmla="*/ 1613644 w 12184224"/>
              <a:gd name="connsiteY2" fmla="*/ 0 h 2329032"/>
              <a:gd name="connsiteX3" fmla="*/ 12184224 w 12184224"/>
              <a:gd name="connsiteY3" fmla="*/ 0 h 2329032"/>
              <a:gd name="connsiteX4" fmla="*/ 12184224 w 12184224"/>
              <a:gd name="connsiteY4" fmla="*/ 2329032 h 2329032"/>
              <a:gd name="connsiteX5" fmla="*/ 0 w 12184224"/>
              <a:gd name="connsiteY5" fmla="*/ 2329032 h 2329032"/>
              <a:gd name="connsiteX6" fmla="*/ 0 w 12184224"/>
              <a:gd name="connsiteY6" fmla="*/ 0 h 2329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4224" h="2329032">
                <a:moveTo>
                  <a:pt x="0" y="0"/>
                </a:moveTo>
                <a:lnTo>
                  <a:pt x="1065006" y="0"/>
                </a:lnTo>
                <a:lnTo>
                  <a:pt x="1613644" y="0"/>
                </a:lnTo>
                <a:lnTo>
                  <a:pt x="12184224" y="0"/>
                </a:lnTo>
                <a:lnTo>
                  <a:pt x="12184224" y="2329032"/>
                </a:lnTo>
                <a:lnTo>
                  <a:pt x="0" y="2329032"/>
                </a:lnTo>
                <a:lnTo>
                  <a:pt x="0" y="0"/>
                </a:lnTo>
                <a:close/>
              </a:path>
            </a:pathLst>
          </a:custGeom>
          <a:solidFill>
            <a:srgbClr val="189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50">
            <a:extLst>
              <a:ext uri="{FF2B5EF4-FFF2-40B4-BE49-F238E27FC236}">
                <a16:creationId xmlns:a16="http://schemas.microsoft.com/office/drawing/2014/main" id="{6B700C43-9177-45F8-A143-C2B7B9FAA815}"/>
              </a:ext>
            </a:extLst>
          </p:cNvPr>
          <p:cNvSpPr txBox="1"/>
          <p:nvPr/>
        </p:nvSpPr>
        <p:spPr>
          <a:xfrm>
            <a:off x="450775" y="5451280"/>
            <a:ext cx="10585647" cy="1138773"/>
          </a:xfrm>
          <a:prstGeom prst="rect">
            <a:avLst/>
          </a:prstGeom>
          <a:solidFill>
            <a:srgbClr val="189A80"/>
          </a:solidFill>
        </p:spPr>
        <p:txBody>
          <a:bodyPr wrap="square" rtlCol="0">
            <a:spAutoFit/>
          </a:bodyPr>
          <a:lstStyle/>
          <a:p>
            <a:r>
              <a:rPr lang="en-US" sz="1600" b="1" dirty="0">
                <a:solidFill>
                  <a:schemeClr val="bg1"/>
                </a:solidFill>
                <a:latin typeface="Candara" panose="020E0502030303020204" pitchFamily="34" charset="0"/>
              </a:rPr>
              <a:t>LOREM IPSUM DOLOR</a:t>
            </a:r>
          </a:p>
          <a:p>
            <a:endParaRPr lang="en-US" sz="1000" b="1" dirty="0">
              <a:solidFill>
                <a:schemeClr val="bg1"/>
              </a:solidFill>
              <a:latin typeface="Candara" panose="020E0502030303020204" pitchFamily="34" charset="0"/>
            </a:endParaRPr>
          </a:p>
          <a:p>
            <a:r>
              <a:rPr lang="en-US" sz="1400" dirty="0">
                <a:solidFill>
                  <a:schemeClr val="bg1"/>
                </a:solidFill>
                <a:latin typeface="Candara" panose="020E0502030303020204" pitchFamily="34" charset="0"/>
              </a:rPr>
              <a:t>Lorem ipsum dolor sit amet, consectetur adipiscing elit, sed do eiusmod tempor incididunt ut labore et dolore magna aliqua. Ut enim ad minim veniam, quis nostrud exercitation. Lorem ipsum dolor sit amet, consectetur adipiscing elit, sed do eiusmod tempor incididunt ut labore et dolore magna aliqua. Ut enim ad minim veniam, quis nostrud. </a:t>
            </a:r>
          </a:p>
        </p:txBody>
      </p:sp>
      <p:sp>
        <p:nvSpPr>
          <p:cNvPr id="23" name="Freeform 49">
            <a:extLst>
              <a:ext uri="{FF2B5EF4-FFF2-40B4-BE49-F238E27FC236}">
                <a16:creationId xmlns:a16="http://schemas.microsoft.com/office/drawing/2014/main" id="{EF8EB1B6-13D4-4C7D-BE4D-29734844EB9E}"/>
              </a:ext>
            </a:extLst>
          </p:cNvPr>
          <p:cNvSpPr/>
          <p:nvPr/>
        </p:nvSpPr>
        <p:spPr>
          <a:xfrm>
            <a:off x="7776" y="5074984"/>
            <a:ext cx="12184224" cy="1771181"/>
          </a:xfrm>
          <a:custGeom>
            <a:avLst/>
            <a:gdLst>
              <a:gd name="connsiteX0" fmla="*/ 0 w 12184224"/>
              <a:gd name="connsiteY0" fmla="*/ 0 h 2329032"/>
              <a:gd name="connsiteX1" fmla="*/ 1065006 w 12184224"/>
              <a:gd name="connsiteY1" fmla="*/ 0 h 2329032"/>
              <a:gd name="connsiteX2" fmla="*/ 1339325 w 12184224"/>
              <a:gd name="connsiteY2" fmla="*/ 365759 h 2329032"/>
              <a:gd name="connsiteX3" fmla="*/ 1613644 w 12184224"/>
              <a:gd name="connsiteY3" fmla="*/ 0 h 2329032"/>
              <a:gd name="connsiteX4" fmla="*/ 12184224 w 12184224"/>
              <a:gd name="connsiteY4" fmla="*/ 0 h 2329032"/>
              <a:gd name="connsiteX5" fmla="*/ 12184224 w 12184224"/>
              <a:gd name="connsiteY5" fmla="*/ 2329032 h 2329032"/>
              <a:gd name="connsiteX6" fmla="*/ 0 w 12184224"/>
              <a:gd name="connsiteY6" fmla="*/ 2329032 h 2329032"/>
              <a:gd name="connsiteX0" fmla="*/ 0 w 12184224"/>
              <a:gd name="connsiteY0" fmla="*/ 0 h 2329032"/>
              <a:gd name="connsiteX1" fmla="*/ 1065006 w 12184224"/>
              <a:gd name="connsiteY1" fmla="*/ 0 h 2329032"/>
              <a:gd name="connsiteX2" fmla="*/ 1309964 w 12184224"/>
              <a:gd name="connsiteY2" fmla="*/ 7245 h 2329032"/>
              <a:gd name="connsiteX3" fmla="*/ 1613644 w 12184224"/>
              <a:gd name="connsiteY3" fmla="*/ 0 h 2329032"/>
              <a:gd name="connsiteX4" fmla="*/ 12184224 w 12184224"/>
              <a:gd name="connsiteY4" fmla="*/ 0 h 2329032"/>
              <a:gd name="connsiteX5" fmla="*/ 12184224 w 12184224"/>
              <a:gd name="connsiteY5" fmla="*/ 2329032 h 2329032"/>
              <a:gd name="connsiteX6" fmla="*/ 0 w 12184224"/>
              <a:gd name="connsiteY6" fmla="*/ 2329032 h 2329032"/>
              <a:gd name="connsiteX7" fmla="*/ 0 w 12184224"/>
              <a:gd name="connsiteY7" fmla="*/ 0 h 2329032"/>
              <a:gd name="connsiteX0" fmla="*/ 0 w 12184224"/>
              <a:gd name="connsiteY0" fmla="*/ 0 h 2329032"/>
              <a:gd name="connsiteX1" fmla="*/ 1065006 w 12184224"/>
              <a:gd name="connsiteY1" fmla="*/ 0 h 2329032"/>
              <a:gd name="connsiteX2" fmla="*/ 1613644 w 12184224"/>
              <a:gd name="connsiteY2" fmla="*/ 0 h 2329032"/>
              <a:gd name="connsiteX3" fmla="*/ 12184224 w 12184224"/>
              <a:gd name="connsiteY3" fmla="*/ 0 h 2329032"/>
              <a:gd name="connsiteX4" fmla="*/ 12184224 w 12184224"/>
              <a:gd name="connsiteY4" fmla="*/ 2329032 h 2329032"/>
              <a:gd name="connsiteX5" fmla="*/ 0 w 12184224"/>
              <a:gd name="connsiteY5" fmla="*/ 2329032 h 2329032"/>
              <a:gd name="connsiteX6" fmla="*/ 0 w 12184224"/>
              <a:gd name="connsiteY6" fmla="*/ 0 h 2329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4224" h="2329032">
                <a:moveTo>
                  <a:pt x="0" y="0"/>
                </a:moveTo>
                <a:lnTo>
                  <a:pt x="1065006" y="0"/>
                </a:lnTo>
                <a:lnTo>
                  <a:pt x="1613644" y="0"/>
                </a:lnTo>
                <a:lnTo>
                  <a:pt x="12184224" y="0"/>
                </a:lnTo>
                <a:lnTo>
                  <a:pt x="12184224" y="2329032"/>
                </a:lnTo>
                <a:lnTo>
                  <a:pt x="0" y="2329032"/>
                </a:lnTo>
                <a:lnTo>
                  <a:pt x="0" y="0"/>
                </a:lnTo>
                <a:close/>
              </a:path>
            </a:pathLst>
          </a:custGeom>
          <a:solidFill>
            <a:srgbClr val="EF9D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50">
            <a:extLst>
              <a:ext uri="{FF2B5EF4-FFF2-40B4-BE49-F238E27FC236}">
                <a16:creationId xmlns:a16="http://schemas.microsoft.com/office/drawing/2014/main" id="{79AFA067-C86B-4371-A885-3ADE73D714FF}"/>
              </a:ext>
            </a:extLst>
          </p:cNvPr>
          <p:cNvSpPr txBox="1"/>
          <p:nvPr/>
        </p:nvSpPr>
        <p:spPr>
          <a:xfrm>
            <a:off x="450775" y="5465985"/>
            <a:ext cx="10585647" cy="1138773"/>
          </a:xfrm>
          <a:prstGeom prst="rect">
            <a:avLst/>
          </a:prstGeom>
          <a:solidFill>
            <a:srgbClr val="EF9D27"/>
          </a:solidFill>
        </p:spPr>
        <p:txBody>
          <a:bodyPr wrap="square" rtlCol="0">
            <a:spAutoFit/>
          </a:bodyPr>
          <a:lstStyle/>
          <a:p>
            <a:r>
              <a:rPr lang="en-US" sz="1600" b="1" dirty="0">
                <a:solidFill>
                  <a:schemeClr val="bg1"/>
                </a:solidFill>
                <a:latin typeface="Candara" panose="020E0502030303020204" pitchFamily="34" charset="0"/>
              </a:rPr>
              <a:t>LOREM IPSUM DOLOR</a:t>
            </a:r>
          </a:p>
          <a:p>
            <a:endParaRPr lang="en-US" sz="1000" b="1" dirty="0">
              <a:solidFill>
                <a:schemeClr val="bg1"/>
              </a:solidFill>
              <a:latin typeface="Candara" panose="020E0502030303020204" pitchFamily="34" charset="0"/>
            </a:endParaRPr>
          </a:p>
          <a:p>
            <a:r>
              <a:rPr lang="en-US" sz="1400" dirty="0">
                <a:solidFill>
                  <a:schemeClr val="bg1"/>
                </a:solidFill>
                <a:latin typeface="Candara" panose="020E0502030303020204" pitchFamily="34" charset="0"/>
              </a:rPr>
              <a:t>Lorem ipsum dolor sit amet, consectetur adipiscing elit, sed do eiusmod tempor incididunt ut labore et dolore magna aliqua. Ut enim ad minim veniam, quis nostrud exercitation. Lorem ipsum dolor sit amet, consectetur adipiscing elit, sed do eiusmod tempor incididunt ut labore et dolore magna aliqua. Ut enim ad minim veniam, quis nostrud. </a:t>
            </a:r>
          </a:p>
        </p:txBody>
      </p:sp>
      <p:sp>
        <p:nvSpPr>
          <p:cNvPr id="25" name="Freeform 49">
            <a:extLst>
              <a:ext uri="{FF2B5EF4-FFF2-40B4-BE49-F238E27FC236}">
                <a16:creationId xmlns:a16="http://schemas.microsoft.com/office/drawing/2014/main" id="{7CF41F8A-DA66-4806-A033-86EA2E6EADB1}"/>
              </a:ext>
            </a:extLst>
          </p:cNvPr>
          <p:cNvSpPr/>
          <p:nvPr/>
        </p:nvSpPr>
        <p:spPr>
          <a:xfrm>
            <a:off x="7776" y="5073419"/>
            <a:ext cx="12184224" cy="1771181"/>
          </a:xfrm>
          <a:custGeom>
            <a:avLst/>
            <a:gdLst>
              <a:gd name="connsiteX0" fmla="*/ 0 w 12184224"/>
              <a:gd name="connsiteY0" fmla="*/ 0 h 2329032"/>
              <a:gd name="connsiteX1" fmla="*/ 1065006 w 12184224"/>
              <a:gd name="connsiteY1" fmla="*/ 0 h 2329032"/>
              <a:gd name="connsiteX2" fmla="*/ 1339325 w 12184224"/>
              <a:gd name="connsiteY2" fmla="*/ 365759 h 2329032"/>
              <a:gd name="connsiteX3" fmla="*/ 1613644 w 12184224"/>
              <a:gd name="connsiteY3" fmla="*/ 0 h 2329032"/>
              <a:gd name="connsiteX4" fmla="*/ 12184224 w 12184224"/>
              <a:gd name="connsiteY4" fmla="*/ 0 h 2329032"/>
              <a:gd name="connsiteX5" fmla="*/ 12184224 w 12184224"/>
              <a:gd name="connsiteY5" fmla="*/ 2329032 h 2329032"/>
              <a:gd name="connsiteX6" fmla="*/ 0 w 12184224"/>
              <a:gd name="connsiteY6" fmla="*/ 2329032 h 2329032"/>
              <a:gd name="connsiteX0" fmla="*/ 0 w 12184224"/>
              <a:gd name="connsiteY0" fmla="*/ 0 h 2329032"/>
              <a:gd name="connsiteX1" fmla="*/ 1065006 w 12184224"/>
              <a:gd name="connsiteY1" fmla="*/ 0 h 2329032"/>
              <a:gd name="connsiteX2" fmla="*/ 1309964 w 12184224"/>
              <a:gd name="connsiteY2" fmla="*/ 7245 h 2329032"/>
              <a:gd name="connsiteX3" fmla="*/ 1613644 w 12184224"/>
              <a:gd name="connsiteY3" fmla="*/ 0 h 2329032"/>
              <a:gd name="connsiteX4" fmla="*/ 12184224 w 12184224"/>
              <a:gd name="connsiteY4" fmla="*/ 0 h 2329032"/>
              <a:gd name="connsiteX5" fmla="*/ 12184224 w 12184224"/>
              <a:gd name="connsiteY5" fmla="*/ 2329032 h 2329032"/>
              <a:gd name="connsiteX6" fmla="*/ 0 w 12184224"/>
              <a:gd name="connsiteY6" fmla="*/ 2329032 h 2329032"/>
              <a:gd name="connsiteX7" fmla="*/ 0 w 12184224"/>
              <a:gd name="connsiteY7" fmla="*/ 0 h 2329032"/>
              <a:gd name="connsiteX0" fmla="*/ 0 w 12184224"/>
              <a:gd name="connsiteY0" fmla="*/ 0 h 2329032"/>
              <a:gd name="connsiteX1" fmla="*/ 1065006 w 12184224"/>
              <a:gd name="connsiteY1" fmla="*/ 0 h 2329032"/>
              <a:gd name="connsiteX2" fmla="*/ 1613644 w 12184224"/>
              <a:gd name="connsiteY2" fmla="*/ 0 h 2329032"/>
              <a:gd name="connsiteX3" fmla="*/ 12184224 w 12184224"/>
              <a:gd name="connsiteY3" fmla="*/ 0 h 2329032"/>
              <a:gd name="connsiteX4" fmla="*/ 12184224 w 12184224"/>
              <a:gd name="connsiteY4" fmla="*/ 2329032 h 2329032"/>
              <a:gd name="connsiteX5" fmla="*/ 0 w 12184224"/>
              <a:gd name="connsiteY5" fmla="*/ 2329032 h 2329032"/>
              <a:gd name="connsiteX6" fmla="*/ 0 w 12184224"/>
              <a:gd name="connsiteY6" fmla="*/ 0 h 2329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4224" h="2329032">
                <a:moveTo>
                  <a:pt x="0" y="0"/>
                </a:moveTo>
                <a:lnTo>
                  <a:pt x="1065006" y="0"/>
                </a:lnTo>
                <a:lnTo>
                  <a:pt x="1613644" y="0"/>
                </a:lnTo>
                <a:lnTo>
                  <a:pt x="12184224" y="0"/>
                </a:lnTo>
                <a:lnTo>
                  <a:pt x="12184224" y="2329032"/>
                </a:lnTo>
                <a:lnTo>
                  <a:pt x="0" y="2329032"/>
                </a:lnTo>
                <a:lnTo>
                  <a:pt x="0" y="0"/>
                </a:lnTo>
                <a:close/>
              </a:path>
            </a:pathLst>
          </a:custGeom>
          <a:solidFill>
            <a:srgbClr val="D34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50">
            <a:extLst>
              <a:ext uri="{FF2B5EF4-FFF2-40B4-BE49-F238E27FC236}">
                <a16:creationId xmlns:a16="http://schemas.microsoft.com/office/drawing/2014/main" id="{1258FD76-DFA2-4547-84FF-9DC776774672}"/>
              </a:ext>
            </a:extLst>
          </p:cNvPr>
          <p:cNvSpPr txBox="1"/>
          <p:nvPr/>
        </p:nvSpPr>
        <p:spPr>
          <a:xfrm>
            <a:off x="450775" y="5449714"/>
            <a:ext cx="10585647" cy="1138773"/>
          </a:xfrm>
          <a:prstGeom prst="rect">
            <a:avLst/>
          </a:prstGeom>
          <a:solidFill>
            <a:srgbClr val="D34132"/>
          </a:solidFill>
        </p:spPr>
        <p:txBody>
          <a:bodyPr wrap="square" rtlCol="0">
            <a:spAutoFit/>
          </a:bodyPr>
          <a:lstStyle/>
          <a:p>
            <a:r>
              <a:rPr lang="en-US" sz="1600" b="1" dirty="0">
                <a:solidFill>
                  <a:schemeClr val="bg1"/>
                </a:solidFill>
                <a:latin typeface="Candara" panose="020E0502030303020204" pitchFamily="34" charset="0"/>
              </a:rPr>
              <a:t>LOREM IPSUM DOLOR</a:t>
            </a:r>
          </a:p>
          <a:p>
            <a:endParaRPr lang="en-US" sz="1000" b="1" dirty="0">
              <a:solidFill>
                <a:schemeClr val="bg1"/>
              </a:solidFill>
              <a:latin typeface="Candara" panose="020E0502030303020204" pitchFamily="34" charset="0"/>
            </a:endParaRPr>
          </a:p>
          <a:p>
            <a:r>
              <a:rPr lang="en-US" sz="1400" dirty="0">
                <a:solidFill>
                  <a:schemeClr val="bg1"/>
                </a:solidFill>
                <a:latin typeface="Candara" panose="020E0502030303020204" pitchFamily="34" charset="0"/>
              </a:rPr>
              <a:t>Lorem ipsum dolor sit amet, consectetur adipiscing elit, sed do eiusmod tempor incididunt ut labore et dolore magna aliqua. Ut enim ad minim veniam, quis nostrud exercitation. Lorem ipsum dolor sit amet, consectetur adipiscing elit, sed do eiusmod tempor incididunt ut labore et dolore magna aliqua. Ut enim ad minim veniam, quis nostrud. </a:t>
            </a:r>
          </a:p>
        </p:txBody>
      </p:sp>
    </p:spTree>
    <p:extLst>
      <p:ext uri="{BB962C8B-B14F-4D97-AF65-F5344CB8AC3E}">
        <p14:creationId xmlns:p14="http://schemas.microsoft.com/office/powerpoint/2010/main" val="331489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left)">
                                      <p:cBhvr>
                                        <p:cTn id="7" dur="500"/>
                                        <p:tgtEl>
                                          <p:spTgt spid="54"/>
                                        </p:tgtEl>
                                      </p:cBhvr>
                                    </p:animEffect>
                                  </p:childTnLst>
                                </p:cTn>
                              </p:par>
                              <p:par>
                                <p:cTn id="8" presetID="53" presetClass="entr" presetSubtype="52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 calcmode="lin" valueType="num">
                                      <p:cBhvr>
                                        <p:cTn id="10" dur="1000" fill="hold"/>
                                        <p:tgtEl>
                                          <p:spTgt spid="35"/>
                                        </p:tgtEl>
                                        <p:attrNameLst>
                                          <p:attrName>ppt_w</p:attrName>
                                        </p:attrNameLst>
                                      </p:cBhvr>
                                      <p:tavLst>
                                        <p:tav tm="0">
                                          <p:val>
                                            <p:fltVal val="0"/>
                                          </p:val>
                                        </p:tav>
                                        <p:tav tm="100000">
                                          <p:val>
                                            <p:strVal val="#ppt_w"/>
                                          </p:val>
                                        </p:tav>
                                      </p:tavLst>
                                    </p:anim>
                                    <p:anim calcmode="lin" valueType="num">
                                      <p:cBhvr>
                                        <p:cTn id="11" dur="1000" fill="hold"/>
                                        <p:tgtEl>
                                          <p:spTgt spid="35"/>
                                        </p:tgtEl>
                                        <p:attrNameLst>
                                          <p:attrName>ppt_h</p:attrName>
                                        </p:attrNameLst>
                                      </p:cBhvr>
                                      <p:tavLst>
                                        <p:tav tm="0">
                                          <p:val>
                                            <p:fltVal val="0"/>
                                          </p:val>
                                        </p:tav>
                                        <p:tav tm="100000">
                                          <p:val>
                                            <p:strVal val="#ppt_h"/>
                                          </p:val>
                                        </p:tav>
                                      </p:tavLst>
                                    </p:anim>
                                    <p:animEffect transition="in" filter="fade">
                                      <p:cBhvr>
                                        <p:cTn id="12" dur="1000"/>
                                        <p:tgtEl>
                                          <p:spTgt spid="35"/>
                                        </p:tgtEl>
                                      </p:cBhvr>
                                    </p:animEffect>
                                    <p:anim calcmode="lin" valueType="num">
                                      <p:cBhvr>
                                        <p:cTn id="13" dur="1000" fill="hold"/>
                                        <p:tgtEl>
                                          <p:spTgt spid="35"/>
                                        </p:tgtEl>
                                        <p:attrNameLst>
                                          <p:attrName>ppt_x</p:attrName>
                                        </p:attrNameLst>
                                      </p:cBhvr>
                                      <p:tavLst>
                                        <p:tav tm="0">
                                          <p:val>
                                            <p:fltVal val="0.5"/>
                                          </p:val>
                                        </p:tav>
                                        <p:tav tm="100000">
                                          <p:val>
                                            <p:strVal val="#ppt_x"/>
                                          </p:val>
                                        </p:tav>
                                      </p:tavLst>
                                    </p:anim>
                                    <p:anim calcmode="lin" valueType="num">
                                      <p:cBhvr>
                                        <p:cTn id="14" dur="1000" fill="hold"/>
                                        <p:tgtEl>
                                          <p:spTgt spid="35"/>
                                        </p:tgtEl>
                                        <p:attrNameLst>
                                          <p:attrName>ppt_y</p:attrName>
                                        </p:attrNameLst>
                                      </p:cBhvr>
                                      <p:tavLst>
                                        <p:tav tm="0">
                                          <p:val>
                                            <p:fltVal val="0.5"/>
                                          </p:val>
                                        </p:tav>
                                        <p:tav tm="100000">
                                          <p:val>
                                            <p:strVal val="#ppt_y"/>
                                          </p:val>
                                        </p:tav>
                                      </p:tavLst>
                                    </p:anim>
                                  </p:childTnLst>
                                </p:cTn>
                              </p:par>
                              <p:par>
                                <p:cTn id="15" presetID="53" presetClass="entr" presetSubtype="528"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anim calcmode="lin" valueType="num">
                                      <p:cBhvr>
                                        <p:cTn id="17" dur="1000" fill="hold"/>
                                        <p:tgtEl>
                                          <p:spTgt spid="36"/>
                                        </p:tgtEl>
                                        <p:attrNameLst>
                                          <p:attrName>ppt_w</p:attrName>
                                        </p:attrNameLst>
                                      </p:cBhvr>
                                      <p:tavLst>
                                        <p:tav tm="0">
                                          <p:val>
                                            <p:fltVal val="0"/>
                                          </p:val>
                                        </p:tav>
                                        <p:tav tm="100000">
                                          <p:val>
                                            <p:strVal val="#ppt_w"/>
                                          </p:val>
                                        </p:tav>
                                      </p:tavLst>
                                    </p:anim>
                                    <p:anim calcmode="lin" valueType="num">
                                      <p:cBhvr>
                                        <p:cTn id="18" dur="1000" fill="hold"/>
                                        <p:tgtEl>
                                          <p:spTgt spid="36"/>
                                        </p:tgtEl>
                                        <p:attrNameLst>
                                          <p:attrName>ppt_h</p:attrName>
                                        </p:attrNameLst>
                                      </p:cBhvr>
                                      <p:tavLst>
                                        <p:tav tm="0">
                                          <p:val>
                                            <p:fltVal val="0"/>
                                          </p:val>
                                        </p:tav>
                                        <p:tav tm="100000">
                                          <p:val>
                                            <p:strVal val="#ppt_h"/>
                                          </p:val>
                                        </p:tav>
                                      </p:tavLst>
                                    </p:anim>
                                    <p:animEffect transition="in" filter="fade">
                                      <p:cBhvr>
                                        <p:cTn id="19" dur="1000"/>
                                        <p:tgtEl>
                                          <p:spTgt spid="36"/>
                                        </p:tgtEl>
                                      </p:cBhvr>
                                    </p:animEffect>
                                    <p:anim calcmode="lin" valueType="num">
                                      <p:cBhvr>
                                        <p:cTn id="20" dur="1000" fill="hold"/>
                                        <p:tgtEl>
                                          <p:spTgt spid="36"/>
                                        </p:tgtEl>
                                        <p:attrNameLst>
                                          <p:attrName>ppt_x</p:attrName>
                                        </p:attrNameLst>
                                      </p:cBhvr>
                                      <p:tavLst>
                                        <p:tav tm="0">
                                          <p:val>
                                            <p:fltVal val="0.5"/>
                                          </p:val>
                                        </p:tav>
                                        <p:tav tm="100000">
                                          <p:val>
                                            <p:strVal val="#ppt_x"/>
                                          </p:val>
                                        </p:tav>
                                      </p:tavLst>
                                    </p:anim>
                                    <p:anim calcmode="lin" valueType="num">
                                      <p:cBhvr>
                                        <p:cTn id="21" dur="1000" fill="hold"/>
                                        <p:tgtEl>
                                          <p:spTgt spid="36"/>
                                        </p:tgtEl>
                                        <p:attrNameLst>
                                          <p:attrName>ppt_y</p:attrName>
                                        </p:attrNameLst>
                                      </p:cBhvr>
                                      <p:tavLst>
                                        <p:tav tm="0">
                                          <p:val>
                                            <p:fltVal val="0.5"/>
                                          </p:val>
                                        </p:tav>
                                        <p:tav tm="100000">
                                          <p:val>
                                            <p:strVal val="#ppt_y"/>
                                          </p:val>
                                        </p:tav>
                                      </p:tavLst>
                                    </p:anim>
                                  </p:childTnLst>
                                </p:cTn>
                              </p:par>
                              <p:par>
                                <p:cTn id="22" presetID="53" presetClass="entr" presetSubtype="528" fill="hold" grpId="0" nodeType="withEffect">
                                  <p:stCondLst>
                                    <p:cond delay="0"/>
                                  </p:stCondLst>
                                  <p:childTnLst>
                                    <p:set>
                                      <p:cBhvr>
                                        <p:cTn id="23" dur="1" fill="hold">
                                          <p:stCondLst>
                                            <p:cond delay="0"/>
                                          </p:stCondLst>
                                        </p:cTn>
                                        <p:tgtEl>
                                          <p:spTgt spid="37"/>
                                        </p:tgtEl>
                                        <p:attrNameLst>
                                          <p:attrName>style.visibility</p:attrName>
                                        </p:attrNameLst>
                                      </p:cBhvr>
                                      <p:to>
                                        <p:strVal val="visible"/>
                                      </p:to>
                                    </p:set>
                                    <p:anim calcmode="lin" valueType="num">
                                      <p:cBhvr>
                                        <p:cTn id="24" dur="1000" fill="hold"/>
                                        <p:tgtEl>
                                          <p:spTgt spid="37"/>
                                        </p:tgtEl>
                                        <p:attrNameLst>
                                          <p:attrName>ppt_w</p:attrName>
                                        </p:attrNameLst>
                                      </p:cBhvr>
                                      <p:tavLst>
                                        <p:tav tm="0">
                                          <p:val>
                                            <p:fltVal val="0"/>
                                          </p:val>
                                        </p:tav>
                                        <p:tav tm="100000">
                                          <p:val>
                                            <p:strVal val="#ppt_w"/>
                                          </p:val>
                                        </p:tav>
                                      </p:tavLst>
                                    </p:anim>
                                    <p:anim calcmode="lin" valueType="num">
                                      <p:cBhvr>
                                        <p:cTn id="25" dur="1000" fill="hold"/>
                                        <p:tgtEl>
                                          <p:spTgt spid="37"/>
                                        </p:tgtEl>
                                        <p:attrNameLst>
                                          <p:attrName>ppt_h</p:attrName>
                                        </p:attrNameLst>
                                      </p:cBhvr>
                                      <p:tavLst>
                                        <p:tav tm="0">
                                          <p:val>
                                            <p:fltVal val="0"/>
                                          </p:val>
                                        </p:tav>
                                        <p:tav tm="100000">
                                          <p:val>
                                            <p:strVal val="#ppt_h"/>
                                          </p:val>
                                        </p:tav>
                                      </p:tavLst>
                                    </p:anim>
                                    <p:animEffect transition="in" filter="fade">
                                      <p:cBhvr>
                                        <p:cTn id="26" dur="1000"/>
                                        <p:tgtEl>
                                          <p:spTgt spid="37"/>
                                        </p:tgtEl>
                                      </p:cBhvr>
                                    </p:animEffect>
                                    <p:anim calcmode="lin" valueType="num">
                                      <p:cBhvr>
                                        <p:cTn id="27" dur="1000" fill="hold"/>
                                        <p:tgtEl>
                                          <p:spTgt spid="37"/>
                                        </p:tgtEl>
                                        <p:attrNameLst>
                                          <p:attrName>ppt_x</p:attrName>
                                        </p:attrNameLst>
                                      </p:cBhvr>
                                      <p:tavLst>
                                        <p:tav tm="0">
                                          <p:val>
                                            <p:fltVal val="0.5"/>
                                          </p:val>
                                        </p:tav>
                                        <p:tav tm="100000">
                                          <p:val>
                                            <p:strVal val="#ppt_x"/>
                                          </p:val>
                                        </p:tav>
                                      </p:tavLst>
                                    </p:anim>
                                    <p:anim calcmode="lin" valueType="num">
                                      <p:cBhvr>
                                        <p:cTn id="28" dur="1000" fill="hold"/>
                                        <p:tgtEl>
                                          <p:spTgt spid="37"/>
                                        </p:tgtEl>
                                        <p:attrNameLst>
                                          <p:attrName>ppt_y</p:attrName>
                                        </p:attrNameLst>
                                      </p:cBhvr>
                                      <p:tavLst>
                                        <p:tav tm="0">
                                          <p:val>
                                            <p:fltVal val="0.5"/>
                                          </p:val>
                                        </p:tav>
                                        <p:tav tm="100000">
                                          <p:val>
                                            <p:strVal val="#ppt_y"/>
                                          </p:val>
                                        </p:tav>
                                      </p:tavLst>
                                    </p:anim>
                                  </p:childTnLst>
                                </p:cTn>
                              </p:par>
                              <p:par>
                                <p:cTn id="29" presetID="53" presetClass="entr" presetSubtype="528"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anim calcmode="lin" valueType="num">
                                      <p:cBhvr>
                                        <p:cTn id="31" dur="1000" fill="hold"/>
                                        <p:tgtEl>
                                          <p:spTgt spid="38"/>
                                        </p:tgtEl>
                                        <p:attrNameLst>
                                          <p:attrName>ppt_w</p:attrName>
                                        </p:attrNameLst>
                                      </p:cBhvr>
                                      <p:tavLst>
                                        <p:tav tm="0">
                                          <p:val>
                                            <p:fltVal val="0"/>
                                          </p:val>
                                        </p:tav>
                                        <p:tav tm="100000">
                                          <p:val>
                                            <p:strVal val="#ppt_w"/>
                                          </p:val>
                                        </p:tav>
                                      </p:tavLst>
                                    </p:anim>
                                    <p:anim calcmode="lin" valueType="num">
                                      <p:cBhvr>
                                        <p:cTn id="32" dur="1000" fill="hold"/>
                                        <p:tgtEl>
                                          <p:spTgt spid="38"/>
                                        </p:tgtEl>
                                        <p:attrNameLst>
                                          <p:attrName>ppt_h</p:attrName>
                                        </p:attrNameLst>
                                      </p:cBhvr>
                                      <p:tavLst>
                                        <p:tav tm="0">
                                          <p:val>
                                            <p:fltVal val="0"/>
                                          </p:val>
                                        </p:tav>
                                        <p:tav tm="100000">
                                          <p:val>
                                            <p:strVal val="#ppt_h"/>
                                          </p:val>
                                        </p:tav>
                                      </p:tavLst>
                                    </p:anim>
                                    <p:animEffect transition="in" filter="fade">
                                      <p:cBhvr>
                                        <p:cTn id="33" dur="1000"/>
                                        <p:tgtEl>
                                          <p:spTgt spid="38"/>
                                        </p:tgtEl>
                                      </p:cBhvr>
                                    </p:animEffect>
                                    <p:anim calcmode="lin" valueType="num">
                                      <p:cBhvr>
                                        <p:cTn id="34" dur="1000" fill="hold"/>
                                        <p:tgtEl>
                                          <p:spTgt spid="38"/>
                                        </p:tgtEl>
                                        <p:attrNameLst>
                                          <p:attrName>ppt_x</p:attrName>
                                        </p:attrNameLst>
                                      </p:cBhvr>
                                      <p:tavLst>
                                        <p:tav tm="0">
                                          <p:val>
                                            <p:fltVal val="0.5"/>
                                          </p:val>
                                        </p:tav>
                                        <p:tav tm="100000">
                                          <p:val>
                                            <p:strVal val="#ppt_x"/>
                                          </p:val>
                                        </p:tav>
                                      </p:tavLst>
                                    </p:anim>
                                    <p:anim calcmode="lin" valueType="num">
                                      <p:cBhvr>
                                        <p:cTn id="35" dur="1000" fill="hold"/>
                                        <p:tgtEl>
                                          <p:spTgt spid="38"/>
                                        </p:tgtEl>
                                        <p:attrNameLst>
                                          <p:attrName>ppt_y</p:attrName>
                                        </p:attrNameLst>
                                      </p:cBhvr>
                                      <p:tavLst>
                                        <p:tav tm="0">
                                          <p:val>
                                            <p:fltVal val="0.5"/>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50"/>
                                        </p:tgtEl>
                                        <p:attrNameLst>
                                          <p:attrName>style.visibility</p:attrName>
                                        </p:attrNameLst>
                                      </p:cBhvr>
                                      <p:to>
                                        <p:strVal val="visible"/>
                                      </p:to>
                                    </p:set>
                                    <p:animEffect transition="in" filter="fade">
                                      <p:cBhvr>
                                        <p:cTn id="38" dur="1000"/>
                                        <p:tgtEl>
                                          <p:spTgt spid="50"/>
                                        </p:tgtEl>
                                      </p:cBhvr>
                                    </p:animEffect>
                                    <p:anim calcmode="lin" valueType="num">
                                      <p:cBhvr>
                                        <p:cTn id="39" dur="1000" fill="hold"/>
                                        <p:tgtEl>
                                          <p:spTgt spid="50"/>
                                        </p:tgtEl>
                                        <p:attrNameLst>
                                          <p:attrName>ppt_x</p:attrName>
                                        </p:attrNameLst>
                                      </p:cBhvr>
                                      <p:tavLst>
                                        <p:tav tm="0">
                                          <p:val>
                                            <p:strVal val="#ppt_x"/>
                                          </p:val>
                                        </p:tav>
                                        <p:tav tm="100000">
                                          <p:val>
                                            <p:strVal val="#ppt_x"/>
                                          </p:val>
                                        </p:tav>
                                      </p:tavLst>
                                    </p:anim>
                                    <p:anim calcmode="lin" valueType="num">
                                      <p:cBhvr>
                                        <p:cTn id="40" dur="1000" fill="hold"/>
                                        <p:tgtEl>
                                          <p:spTgt spid="50"/>
                                        </p:tgtEl>
                                        <p:attrNameLst>
                                          <p:attrName>ppt_y</p:attrName>
                                        </p:attrNameLst>
                                      </p:cBhvr>
                                      <p:tavLst>
                                        <p:tav tm="0">
                                          <p:val>
                                            <p:strVal val="#ppt_y+.1"/>
                                          </p:val>
                                        </p:tav>
                                        <p:tav tm="100000">
                                          <p:val>
                                            <p:strVal val="#ppt_y"/>
                                          </p:val>
                                        </p:tav>
                                      </p:tavLst>
                                    </p:anim>
                                  </p:childTnLst>
                                </p:cTn>
                              </p:par>
                            </p:childTnLst>
                          </p:cTn>
                        </p:par>
                        <p:par>
                          <p:cTn id="41" fill="hold">
                            <p:stCondLst>
                              <p:cond delay="1000"/>
                            </p:stCondLst>
                            <p:childTnLst>
                              <p:par>
                                <p:cTn id="42" presetID="53" presetClass="entr" presetSubtype="16" fill="hold" grpId="0" nodeType="afterEffect">
                                  <p:stCondLst>
                                    <p:cond delay="0"/>
                                  </p:stCondLst>
                                  <p:childTnLst>
                                    <p:set>
                                      <p:cBhvr>
                                        <p:cTn id="43" dur="1" fill="hold">
                                          <p:stCondLst>
                                            <p:cond delay="0"/>
                                          </p:stCondLst>
                                        </p:cTn>
                                        <p:tgtEl>
                                          <p:spTgt spid="44"/>
                                        </p:tgtEl>
                                        <p:attrNameLst>
                                          <p:attrName>style.visibility</p:attrName>
                                        </p:attrNameLst>
                                      </p:cBhvr>
                                      <p:to>
                                        <p:strVal val="visible"/>
                                      </p:to>
                                    </p:set>
                                    <p:anim calcmode="lin" valueType="num">
                                      <p:cBhvr>
                                        <p:cTn id="44" dur="500" fill="hold"/>
                                        <p:tgtEl>
                                          <p:spTgt spid="44"/>
                                        </p:tgtEl>
                                        <p:attrNameLst>
                                          <p:attrName>ppt_w</p:attrName>
                                        </p:attrNameLst>
                                      </p:cBhvr>
                                      <p:tavLst>
                                        <p:tav tm="0">
                                          <p:val>
                                            <p:fltVal val="0"/>
                                          </p:val>
                                        </p:tav>
                                        <p:tav tm="100000">
                                          <p:val>
                                            <p:strVal val="#ppt_w"/>
                                          </p:val>
                                        </p:tav>
                                      </p:tavLst>
                                    </p:anim>
                                    <p:anim calcmode="lin" valueType="num">
                                      <p:cBhvr>
                                        <p:cTn id="45" dur="500" fill="hold"/>
                                        <p:tgtEl>
                                          <p:spTgt spid="44"/>
                                        </p:tgtEl>
                                        <p:attrNameLst>
                                          <p:attrName>ppt_h</p:attrName>
                                        </p:attrNameLst>
                                      </p:cBhvr>
                                      <p:tavLst>
                                        <p:tav tm="0">
                                          <p:val>
                                            <p:fltVal val="0"/>
                                          </p:val>
                                        </p:tav>
                                        <p:tav tm="100000">
                                          <p:val>
                                            <p:strVal val="#ppt_h"/>
                                          </p:val>
                                        </p:tav>
                                      </p:tavLst>
                                    </p:anim>
                                    <p:animEffect transition="in" filter="fade">
                                      <p:cBhvr>
                                        <p:cTn id="46" dur="500"/>
                                        <p:tgtEl>
                                          <p:spTgt spid="44"/>
                                        </p:tgtEl>
                                      </p:cBhvr>
                                    </p:animEffect>
                                  </p:childTnLst>
                                </p:cTn>
                              </p:par>
                            </p:childTnLst>
                          </p:cTn>
                        </p:par>
                        <p:par>
                          <p:cTn id="47" fill="hold">
                            <p:stCondLst>
                              <p:cond delay="1500"/>
                            </p:stCondLst>
                            <p:childTnLst>
                              <p:par>
                                <p:cTn id="48" presetID="22" presetClass="entr" presetSubtype="1" fill="hold" grpId="0" nodeType="after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wipe(up)">
                                      <p:cBhvr>
                                        <p:cTn id="50" dur="500"/>
                                        <p:tgtEl>
                                          <p:spTgt spid="46"/>
                                        </p:tgtEl>
                                      </p:cBhvr>
                                    </p:animEffect>
                                  </p:childTnLst>
                                </p:cTn>
                              </p:par>
                            </p:childTnLst>
                          </p:cTn>
                        </p:par>
                        <p:par>
                          <p:cTn id="51" fill="hold">
                            <p:stCondLst>
                              <p:cond delay="2000"/>
                            </p:stCondLst>
                            <p:childTnLst>
                              <p:par>
                                <p:cTn id="52" presetID="22" presetClass="entr" presetSubtype="8" fill="hold" grpId="0" nodeType="afterEffect">
                                  <p:stCondLst>
                                    <p:cond delay="0"/>
                                  </p:stCondLst>
                                  <p:childTnLst>
                                    <p:set>
                                      <p:cBhvr>
                                        <p:cTn id="53" dur="1" fill="hold">
                                          <p:stCondLst>
                                            <p:cond delay="0"/>
                                          </p:stCondLst>
                                        </p:cTn>
                                        <p:tgtEl>
                                          <p:spTgt spid="87"/>
                                        </p:tgtEl>
                                        <p:attrNameLst>
                                          <p:attrName>style.visibility</p:attrName>
                                        </p:attrNameLst>
                                      </p:cBhvr>
                                      <p:to>
                                        <p:strVal val="visible"/>
                                      </p:to>
                                    </p:set>
                                    <p:animEffect transition="in" filter="wipe(left)">
                                      <p:cBhvr>
                                        <p:cTn id="54" dur="500"/>
                                        <p:tgtEl>
                                          <p:spTgt spid="87"/>
                                        </p:tgtEl>
                                      </p:cBhvr>
                                    </p:animEffect>
                                  </p:childTnLst>
                                </p:cTn>
                              </p:par>
                            </p:childTnLst>
                          </p:cTn>
                        </p:par>
                        <p:par>
                          <p:cTn id="55" fill="hold">
                            <p:stCondLst>
                              <p:cond delay="2500"/>
                            </p:stCondLst>
                            <p:childTnLst>
                              <p:par>
                                <p:cTn id="56" presetID="53" presetClass="entr" presetSubtype="16" fill="hold" grpId="0" nodeType="afterEffect">
                                  <p:stCondLst>
                                    <p:cond delay="0"/>
                                  </p:stCondLst>
                                  <p:childTnLst>
                                    <p:set>
                                      <p:cBhvr>
                                        <p:cTn id="57" dur="1" fill="hold">
                                          <p:stCondLst>
                                            <p:cond delay="0"/>
                                          </p:stCondLst>
                                        </p:cTn>
                                        <p:tgtEl>
                                          <p:spTgt spid="45"/>
                                        </p:tgtEl>
                                        <p:attrNameLst>
                                          <p:attrName>style.visibility</p:attrName>
                                        </p:attrNameLst>
                                      </p:cBhvr>
                                      <p:to>
                                        <p:strVal val="visible"/>
                                      </p:to>
                                    </p:set>
                                    <p:anim calcmode="lin" valueType="num">
                                      <p:cBhvr>
                                        <p:cTn id="58" dur="500" fill="hold"/>
                                        <p:tgtEl>
                                          <p:spTgt spid="45"/>
                                        </p:tgtEl>
                                        <p:attrNameLst>
                                          <p:attrName>ppt_w</p:attrName>
                                        </p:attrNameLst>
                                      </p:cBhvr>
                                      <p:tavLst>
                                        <p:tav tm="0">
                                          <p:val>
                                            <p:fltVal val="0"/>
                                          </p:val>
                                        </p:tav>
                                        <p:tav tm="100000">
                                          <p:val>
                                            <p:strVal val="#ppt_w"/>
                                          </p:val>
                                        </p:tav>
                                      </p:tavLst>
                                    </p:anim>
                                    <p:anim calcmode="lin" valueType="num">
                                      <p:cBhvr>
                                        <p:cTn id="59" dur="500" fill="hold"/>
                                        <p:tgtEl>
                                          <p:spTgt spid="45"/>
                                        </p:tgtEl>
                                        <p:attrNameLst>
                                          <p:attrName>ppt_h</p:attrName>
                                        </p:attrNameLst>
                                      </p:cBhvr>
                                      <p:tavLst>
                                        <p:tav tm="0">
                                          <p:val>
                                            <p:fltVal val="0"/>
                                          </p:val>
                                        </p:tav>
                                        <p:tav tm="100000">
                                          <p:val>
                                            <p:strVal val="#ppt_h"/>
                                          </p:val>
                                        </p:tav>
                                      </p:tavLst>
                                    </p:anim>
                                    <p:animEffect transition="in" filter="fade">
                                      <p:cBhvr>
                                        <p:cTn id="60" dur="500"/>
                                        <p:tgtEl>
                                          <p:spTgt spid="45"/>
                                        </p:tgtEl>
                                      </p:cBhvr>
                                    </p:animEffect>
                                  </p:childTnLst>
                                </p:cTn>
                              </p:par>
                            </p:childTnLst>
                          </p:cTn>
                        </p:par>
                        <p:par>
                          <p:cTn id="61" fill="hold">
                            <p:stCondLst>
                              <p:cond delay="3000"/>
                            </p:stCondLst>
                            <p:childTnLst>
                              <p:par>
                                <p:cTn id="62" presetID="22" presetClass="entr" presetSubtype="1" fill="hold" grpId="0" nodeType="afterEffect">
                                  <p:stCondLst>
                                    <p:cond delay="0"/>
                                  </p:stCondLst>
                                  <p:childTnLst>
                                    <p:set>
                                      <p:cBhvr>
                                        <p:cTn id="63" dur="1" fill="hold">
                                          <p:stCondLst>
                                            <p:cond delay="0"/>
                                          </p:stCondLst>
                                        </p:cTn>
                                        <p:tgtEl>
                                          <p:spTgt spid="47"/>
                                        </p:tgtEl>
                                        <p:attrNameLst>
                                          <p:attrName>style.visibility</p:attrName>
                                        </p:attrNameLst>
                                      </p:cBhvr>
                                      <p:to>
                                        <p:strVal val="visible"/>
                                      </p:to>
                                    </p:set>
                                    <p:animEffect transition="in" filter="wipe(up)">
                                      <p:cBhvr>
                                        <p:cTn id="64" dur="500"/>
                                        <p:tgtEl>
                                          <p:spTgt spid="47"/>
                                        </p:tgtEl>
                                      </p:cBhvr>
                                    </p:animEffect>
                                  </p:childTnLst>
                                </p:cTn>
                              </p:par>
                            </p:childTnLst>
                          </p:cTn>
                        </p:par>
                        <p:par>
                          <p:cTn id="65" fill="hold">
                            <p:stCondLst>
                              <p:cond delay="3500"/>
                            </p:stCondLst>
                            <p:childTnLst>
                              <p:par>
                                <p:cTn id="66" presetID="22" presetClass="entr" presetSubtype="8" fill="hold" grpId="0" nodeType="afterEffect">
                                  <p:stCondLst>
                                    <p:cond delay="0"/>
                                  </p:stCondLst>
                                  <p:childTnLst>
                                    <p:set>
                                      <p:cBhvr>
                                        <p:cTn id="67" dur="1" fill="hold">
                                          <p:stCondLst>
                                            <p:cond delay="0"/>
                                          </p:stCondLst>
                                        </p:cTn>
                                        <p:tgtEl>
                                          <p:spTgt spid="88"/>
                                        </p:tgtEl>
                                        <p:attrNameLst>
                                          <p:attrName>style.visibility</p:attrName>
                                        </p:attrNameLst>
                                      </p:cBhvr>
                                      <p:to>
                                        <p:strVal val="visible"/>
                                      </p:to>
                                    </p:set>
                                    <p:animEffect transition="in" filter="wipe(left)">
                                      <p:cBhvr>
                                        <p:cTn id="68" dur="500"/>
                                        <p:tgtEl>
                                          <p:spTgt spid="88"/>
                                        </p:tgtEl>
                                      </p:cBhvr>
                                    </p:animEffect>
                                  </p:childTnLst>
                                </p:cTn>
                              </p:par>
                            </p:childTnLst>
                          </p:cTn>
                        </p:par>
                        <p:par>
                          <p:cTn id="69" fill="hold">
                            <p:stCondLst>
                              <p:cond delay="4000"/>
                            </p:stCondLst>
                            <p:childTnLst>
                              <p:par>
                                <p:cTn id="70" presetID="53" presetClass="entr" presetSubtype="16" fill="hold" grpId="0" nodeType="afterEffect">
                                  <p:stCondLst>
                                    <p:cond delay="0"/>
                                  </p:stCondLst>
                                  <p:childTnLst>
                                    <p:set>
                                      <p:cBhvr>
                                        <p:cTn id="71" dur="1" fill="hold">
                                          <p:stCondLst>
                                            <p:cond delay="0"/>
                                          </p:stCondLst>
                                        </p:cTn>
                                        <p:tgtEl>
                                          <p:spTgt spid="43"/>
                                        </p:tgtEl>
                                        <p:attrNameLst>
                                          <p:attrName>style.visibility</p:attrName>
                                        </p:attrNameLst>
                                      </p:cBhvr>
                                      <p:to>
                                        <p:strVal val="visible"/>
                                      </p:to>
                                    </p:set>
                                    <p:anim calcmode="lin" valueType="num">
                                      <p:cBhvr>
                                        <p:cTn id="72" dur="500" fill="hold"/>
                                        <p:tgtEl>
                                          <p:spTgt spid="43"/>
                                        </p:tgtEl>
                                        <p:attrNameLst>
                                          <p:attrName>ppt_w</p:attrName>
                                        </p:attrNameLst>
                                      </p:cBhvr>
                                      <p:tavLst>
                                        <p:tav tm="0">
                                          <p:val>
                                            <p:fltVal val="0"/>
                                          </p:val>
                                        </p:tav>
                                        <p:tav tm="100000">
                                          <p:val>
                                            <p:strVal val="#ppt_w"/>
                                          </p:val>
                                        </p:tav>
                                      </p:tavLst>
                                    </p:anim>
                                    <p:anim calcmode="lin" valueType="num">
                                      <p:cBhvr>
                                        <p:cTn id="73" dur="500" fill="hold"/>
                                        <p:tgtEl>
                                          <p:spTgt spid="43"/>
                                        </p:tgtEl>
                                        <p:attrNameLst>
                                          <p:attrName>ppt_h</p:attrName>
                                        </p:attrNameLst>
                                      </p:cBhvr>
                                      <p:tavLst>
                                        <p:tav tm="0">
                                          <p:val>
                                            <p:fltVal val="0"/>
                                          </p:val>
                                        </p:tav>
                                        <p:tav tm="100000">
                                          <p:val>
                                            <p:strVal val="#ppt_h"/>
                                          </p:val>
                                        </p:tav>
                                      </p:tavLst>
                                    </p:anim>
                                    <p:animEffect transition="in" filter="fade">
                                      <p:cBhvr>
                                        <p:cTn id="74" dur="500"/>
                                        <p:tgtEl>
                                          <p:spTgt spid="43"/>
                                        </p:tgtEl>
                                      </p:cBhvr>
                                    </p:animEffect>
                                  </p:childTnLst>
                                </p:cTn>
                              </p:par>
                            </p:childTnLst>
                          </p:cTn>
                        </p:par>
                        <p:par>
                          <p:cTn id="75" fill="hold">
                            <p:stCondLst>
                              <p:cond delay="4500"/>
                            </p:stCondLst>
                            <p:childTnLst>
                              <p:par>
                                <p:cTn id="76" presetID="22" presetClass="entr" presetSubtype="1" fill="hold" grpId="0" nodeType="afterEffect">
                                  <p:stCondLst>
                                    <p:cond delay="0"/>
                                  </p:stCondLst>
                                  <p:childTnLst>
                                    <p:set>
                                      <p:cBhvr>
                                        <p:cTn id="77" dur="1" fill="hold">
                                          <p:stCondLst>
                                            <p:cond delay="0"/>
                                          </p:stCondLst>
                                        </p:cTn>
                                        <p:tgtEl>
                                          <p:spTgt spid="48"/>
                                        </p:tgtEl>
                                        <p:attrNameLst>
                                          <p:attrName>style.visibility</p:attrName>
                                        </p:attrNameLst>
                                      </p:cBhvr>
                                      <p:to>
                                        <p:strVal val="visible"/>
                                      </p:to>
                                    </p:set>
                                    <p:animEffect transition="in" filter="wipe(up)">
                                      <p:cBhvr>
                                        <p:cTn id="78" dur="500"/>
                                        <p:tgtEl>
                                          <p:spTgt spid="48"/>
                                        </p:tgtEl>
                                      </p:cBhvr>
                                    </p:animEffect>
                                  </p:childTnLst>
                                </p:cTn>
                              </p:par>
                            </p:childTnLst>
                          </p:cTn>
                        </p:par>
                        <p:par>
                          <p:cTn id="79" fill="hold">
                            <p:stCondLst>
                              <p:cond delay="5000"/>
                            </p:stCondLst>
                            <p:childTnLst>
                              <p:par>
                                <p:cTn id="80" presetID="22" presetClass="entr" presetSubtype="8" fill="hold" grpId="0" nodeType="afterEffect">
                                  <p:stCondLst>
                                    <p:cond delay="0"/>
                                  </p:stCondLst>
                                  <p:childTnLst>
                                    <p:set>
                                      <p:cBhvr>
                                        <p:cTn id="81" dur="1" fill="hold">
                                          <p:stCondLst>
                                            <p:cond delay="0"/>
                                          </p:stCondLst>
                                        </p:cTn>
                                        <p:tgtEl>
                                          <p:spTgt spid="89"/>
                                        </p:tgtEl>
                                        <p:attrNameLst>
                                          <p:attrName>style.visibility</p:attrName>
                                        </p:attrNameLst>
                                      </p:cBhvr>
                                      <p:to>
                                        <p:strVal val="visible"/>
                                      </p:to>
                                    </p:set>
                                    <p:animEffect transition="in" filter="wipe(left)">
                                      <p:cBhvr>
                                        <p:cTn id="82" dur="500"/>
                                        <p:tgtEl>
                                          <p:spTgt spid="89"/>
                                        </p:tgtEl>
                                      </p:cBhvr>
                                    </p:animEffect>
                                  </p:childTnLst>
                                </p:cTn>
                              </p:par>
                            </p:childTnLst>
                          </p:cTn>
                        </p:par>
                        <p:par>
                          <p:cTn id="83" fill="hold">
                            <p:stCondLst>
                              <p:cond delay="5500"/>
                            </p:stCondLst>
                            <p:childTnLst>
                              <p:par>
                                <p:cTn id="84" presetID="53" presetClass="entr" presetSubtype="16" fill="hold" grpId="0" nodeType="afterEffect">
                                  <p:stCondLst>
                                    <p:cond delay="0"/>
                                  </p:stCondLst>
                                  <p:childTnLst>
                                    <p:set>
                                      <p:cBhvr>
                                        <p:cTn id="85" dur="1" fill="hold">
                                          <p:stCondLst>
                                            <p:cond delay="0"/>
                                          </p:stCondLst>
                                        </p:cTn>
                                        <p:tgtEl>
                                          <p:spTgt spid="42"/>
                                        </p:tgtEl>
                                        <p:attrNameLst>
                                          <p:attrName>style.visibility</p:attrName>
                                        </p:attrNameLst>
                                      </p:cBhvr>
                                      <p:to>
                                        <p:strVal val="visible"/>
                                      </p:to>
                                    </p:set>
                                    <p:anim calcmode="lin" valueType="num">
                                      <p:cBhvr>
                                        <p:cTn id="86" dur="500" fill="hold"/>
                                        <p:tgtEl>
                                          <p:spTgt spid="42"/>
                                        </p:tgtEl>
                                        <p:attrNameLst>
                                          <p:attrName>ppt_w</p:attrName>
                                        </p:attrNameLst>
                                      </p:cBhvr>
                                      <p:tavLst>
                                        <p:tav tm="0">
                                          <p:val>
                                            <p:fltVal val="0"/>
                                          </p:val>
                                        </p:tav>
                                        <p:tav tm="100000">
                                          <p:val>
                                            <p:strVal val="#ppt_w"/>
                                          </p:val>
                                        </p:tav>
                                      </p:tavLst>
                                    </p:anim>
                                    <p:anim calcmode="lin" valueType="num">
                                      <p:cBhvr>
                                        <p:cTn id="87" dur="500" fill="hold"/>
                                        <p:tgtEl>
                                          <p:spTgt spid="42"/>
                                        </p:tgtEl>
                                        <p:attrNameLst>
                                          <p:attrName>ppt_h</p:attrName>
                                        </p:attrNameLst>
                                      </p:cBhvr>
                                      <p:tavLst>
                                        <p:tav tm="0">
                                          <p:val>
                                            <p:fltVal val="0"/>
                                          </p:val>
                                        </p:tav>
                                        <p:tav tm="100000">
                                          <p:val>
                                            <p:strVal val="#ppt_h"/>
                                          </p:val>
                                        </p:tav>
                                      </p:tavLst>
                                    </p:anim>
                                    <p:animEffect transition="in" filter="fade">
                                      <p:cBhvr>
                                        <p:cTn id="88" dur="500"/>
                                        <p:tgtEl>
                                          <p:spTgt spid="42"/>
                                        </p:tgtEl>
                                      </p:cBhvr>
                                    </p:animEffect>
                                  </p:childTnLst>
                                </p:cTn>
                              </p:par>
                            </p:childTnLst>
                          </p:cTn>
                        </p:par>
                        <p:par>
                          <p:cTn id="89" fill="hold">
                            <p:stCondLst>
                              <p:cond delay="6000"/>
                            </p:stCondLst>
                            <p:childTnLst>
                              <p:par>
                                <p:cTn id="90" presetID="22" presetClass="entr" presetSubtype="1" fill="hold" grpId="0" nodeType="afterEffect">
                                  <p:stCondLst>
                                    <p:cond delay="0"/>
                                  </p:stCondLst>
                                  <p:childTnLst>
                                    <p:set>
                                      <p:cBhvr>
                                        <p:cTn id="91" dur="1" fill="hold">
                                          <p:stCondLst>
                                            <p:cond delay="0"/>
                                          </p:stCondLst>
                                        </p:cTn>
                                        <p:tgtEl>
                                          <p:spTgt spid="49"/>
                                        </p:tgtEl>
                                        <p:attrNameLst>
                                          <p:attrName>style.visibility</p:attrName>
                                        </p:attrNameLst>
                                      </p:cBhvr>
                                      <p:to>
                                        <p:strVal val="visible"/>
                                      </p:to>
                                    </p:set>
                                    <p:animEffect transition="in" filter="wipe(up)">
                                      <p:cBhvr>
                                        <p:cTn id="92" dur="500"/>
                                        <p:tgtEl>
                                          <p:spTgt spid="49"/>
                                        </p:tgtEl>
                                      </p:cBhvr>
                                    </p:animEffect>
                                  </p:childTnLst>
                                </p:cTn>
                              </p:par>
                            </p:childTnLst>
                          </p:cTn>
                        </p:par>
                        <p:par>
                          <p:cTn id="93" fill="hold">
                            <p:stCondLst>
                              <p:cond delay="6500"/>
                            </p:stCondLst>
                            <p:childTnLst>
                              <p:par>
                                <p:cTn id="94" presetID="42" presetClass="entr" presetSubtype="0" fill="hold" grpId="0" nodeType="afterEffect">
                                  <p:stCondLst>
                                    <p:cond delay="0"/>
                                  </p:stCondLst>
                                  <p:childTnLst>
                                    <p:set>
                                      <p:cBhvr>
                                        <p:cTn id="95" dur="1" fill="hold">
                                          <p:stCondLst>
                                            <p:cond delay="0"/>
                                          </p:stCondLst>
                                        </p:cTn>
                                        <p:tgtEl>
                                          <p:spTgt spid="51"/>
                                        </p:tgtEl>
                                        <p:attrNameLst>
                                          <p:attrName>style.visibility</p:attrName>
                                        </p:attrNameLst>
                                      </p:cBhvr>
                                      <p:to>
                                        <p:strVal val="visible"/>
                                      </p:to>
                                    </p:set>
                                    <p:animEffect transition="in" filter="fade">
                                      <p:cBhvr>
                                        <p:cTn id="96" dur="1000"/>
                                        <p:tgtEl>
                                          <p:spTgt spid="51"/>
                                        </p:tgtEl>
                                      </p:cBhvr>
                                    </p:animEffect>
                                    <p:anim calcmode="lin" valueType="num">
                                      <p:cBhvr>
                                        <p:cTn id="97" dur="1000" fill="hold"/>
                                        <p:tgtEl>
                                          <p:spTgt spid="51"/>
                                        </p:tgtEl>
                                        <p:attrNameLst>
                                          <p:attrName>ppt_x</p:attrName>
                                        </p:attrNameLst>
                                      </p:cBhvr>
                                      <p:tavLst>
                                        <p:tav tm="0">
                                          <p:val>
                                            <p:strVal val="#ppt_x"/>
                                          </p:val>
                                        </p:tav>
                                        <p:tav tm="100000">
                                          <p:val>
                                            <p:strVal val="#ppt_x"/>
                                          </p:val>
                                        </p:tav>
                                      </p:tavLst>
                                    </p:anim>
                                    <p:anim calcmode="lin" valueType="num">
                                      <p:cBhvr>
                                        <p:cTn id="98"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grpId="0" nodeType="clickEffect">
                                  <p:stCondLst>
                                    <p:cond delay="0"/>
                                  </p:stCondLst>
                                  <p:childTnLst>
                                    <p:set>
                                      <p:cBhvr>
                                        <p:cTn id="102" dur="1" fill="hold">
                                          <p:stCondLst>
                                            <p:cond delay="0"/>
                                          </p:stCondLst>
                                        </p:cTn>
                                        <p:tgtEl>
                                          <p:spTgt spid="21"/>
                                        </p:tgtEl>
                                        <p:attrNameLst>
                                          <p:attrName>style.visibility</p:attrName>
                                        </p:attrNameLst>
                                      </p:cBhvr>
                                      <p:to>
                                        <p:strVal val="visible"/>
                                      </p:to>
                                    </p:set>
                                    <p:animEffect transition="in" filter="fade">
                                      <p:cBhvr>
                                        <p:cTn id="103" dur="1000"/>
                                        <p:tgtEl>
                                          <p:spTgt spid="21"/>
                                        </p:tgtEl>
                                      </p:cBhvr>
                                    </p:animEffect>
                                    <p:anim calcmode="lin" valueType="num">
                                      <p:cBhvr>
                                        <p:cTn id="104" dur="1000" fill="hold"/>
                                        <p:tgtEl>
                                          <p:spTgt spid="21"/>
                                        </p:tgtEl>
                                        <p:attrNameLst>
                                          <p:attrName>ppt_x</p:attrName>
                                        </p:attrNameLst>
                                      </p:cBhvr>
                                      <p:tavLst>
                                        <p:tav tm="0">
                                          <p:val>
                                            <p:strVal val="#ppt_x"/>
                                          </p:val>
                                        </p:tav>
                                        <p:tav tm="100000">
                                          <p:val>
                                            <p:strVal val="#ppt_x"/>
                                          </p:val>
                                        </p:tav>
                                      </p:tavLst>
                                    </p:anim>
                                    <p:anim calcmode="lin" valueType="num">
                                      <p:cBhvr>
                                        <p:cTn id="105" dur="1000" fill="hold"/>
                                        <p:tgtEl>
                                          <p:spTgt spid="21"/>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0"/>
                                  </p:stCondLst>
                                  <p:childTnLst>
                                    <p:set>
                                      <p:cBhvr>
                                        <p:cTn id="107" dur="1" fill="hold">
                                          <p:stCondLst>
                                            <p:cond delay="0"/>
                                          </p:stCondLst>
                                        </p:cTn>
                                        <p:tgtEl>
                                          <p:spTgt spid="22"/>
                                        </p:tgtEl>
                                        <p:attrNameLst>
                                          <p:attrName>style.visibility</p:attrName>
                                        </p:attrNameLst>
                                      </p:cBhvr>
                                      <p:to>
                                        <p:strVal val="visible"/>
                                      </p:to>
                                    </p:set>
                                    <p:animEffect transition="in" filter="fade">
                                      <p:cBhvr>
                                        <p:cTn id="108" dur="1000"/>
                                        <p:tgtEl>
                                          <p:spTgt spid="22"/>
                                        </p:tgtEl>
                                      </p:cBhvr>
                                    </p:animEffect>
                                    <p:anim calcmode="lin" valueType="num">
                                      <p:cBhvr>
                                        <p:cTn id="109" dur="1000" fill="hold"/>
                                        <p:tgtEl>
                                          <p:spTgt spid="22"/>
                                        </p:tgtEl>
                                        <p:attrNameLst>
                                          <p:attrName>ppt_x</p:attrName>
                                        </p:attrNameLst>
                                      </p:cBhvr>
                                      <p:tavLst>
                                        <p:tav tm="0">
                                          <p:val>
                                            <p:strVal val="#ppt_x"/>
                                          </p:val>
                                        </p:tav>
                                        <p:tav tm="100000">
                                          <p:val>
                                            <p:strVal val="#ppt_x"/>
                                          </p:val>
                                        </p:tav>
                                      </p:tavLst>
                                    </p:anim>
                                    <p:anim calcmode="lin" valueType="num">
                                      <p:cBhvr>
                                        <p:cTn id="11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42" presetClass="entr" presetSubtype="0" fill="hold" grpId="0" nodeType="clickEffect">
                                  <p:stCondLst>
                                    <p:cond delay="0"/>
                                  </p:stCondLst>
                                  <p:childTnLst>
                                    <p:set>
                                      <p:cBhvr>
                                        <p:cTn id="114" dur="1" fill="hold">
                                          <p:stCondLst>
                                            <p:cond delay="0"/>
                                          </p:stCondLst>
                                        </p:cTn>
                                        <p:tgtEl>
                                          <p:spTgt spid="23"/>
                                        </p:tgtEl>
                                        <p:attrNameLst>
                                          <p:attrName>style.visibility</p:attrName>
                                        </p:attrNameLst>
                                      </p:cBhvr>
                                      <p:to>
                                        <p:strVal val="visible"/>
                                      </p:to>
                                    </p:set>
                                    <p:animEffect transition="in" filter="fade">
                                      <p:cBhvr>
                                        <p:cTn id="115" dur="1000"/>
                                        <p:tgtEl>
                                          <p:spTgt spid="23"/>
                                        </p:tgtEl>
                                      </p:cBhvr>
                                    </p:animEffect>
                                    <p:anim calcmode="lin" valueType="num">
                                      <p:cBhvr>
                                        <p:cTn id="116" dur="1000" fill="hold"/>
                                        <p:tgtEl>
                                          <p:spTgt spid="23"/>
                                        </p:tgtEl>
                                        <p:attrNameLst>
                                          <p:attrName>ppt_x</p:attrName>
                                        </p:attrNameLst>
                                      </p:cBhvr>
                                      <p:tavLst>
                                        <p:tav tm="0">
                                          <p:val>
                                            <p:strVal val="#ppt_x"/>
                                          </p:val>
                                        </p:tav>
                                        <p:tav tm="100000">
                                          <p:val>
                                            <p:strVal val="#ppt_x"/>
                                          </p:val>
                                        </p:tav>
                                      </p:tavLst>
                                    </p:anim>
                                    <p:anim calcmode="lin" valueType="num">
                                      <p:cBhvr>
                                        <p:cTn id="117" dur="1000" fill="hold"/>
                                        <p:tgtEl>
                                          <p:spTgt spid="23"/>
                                        </p:tgtEl>
                                        <p:attrNameLst>
                                          <p:attrName>ppt_y</p:attrName>
                                        </p:attrNameLst>
                                      </p:cBhvr>
                                      <p:tavLst>
                                        <p:tav tm="0">
                                          <p:val>
                                            <p:strVal val="#ppt_y+.1"/>
                                          </p:val>
                                        </p:tav>
                                        <p:tav tm="100000">
                                          <p:val>
                                            <p:strVal val="#ppt_y"/>
                                          </p:val>
                                        </p:tav>
                                      </p:tavLst>
                                    </p:anim>
                                  </p:childTnLst>
                                </p:cTn>
                              </p:par>
                              <p:par>
                                <p:cTn id="118" presetID="42" presetClass="entr" presetSubtype="0" fill="hold" grpId="0" nodeType="withEffect">
                                  <p:stCondLst>
                                    <p:cond delay="0"/>
                                  </p:stCondLst>
                                  <p:childTnLst>
                                    <p:set>
                                      <p:cBhvr>
                                        <p:cTn id="119" dur="1" fill="hold">
                                          <p:stCondLst>
                                            <p:cond delay="0"/>
                                          </p:stCondLst>
                                        </p:cTn>
                                        <p:tgtEl>
                                          <p:spTgt spid="24"/>
                                        </p:tgtEl>
                                        <p:attrNameLst>
                                          <p:attrName>style.visibility</p:attrName>
                                        </p:attrNameLst>
                                      </p:cBhvr>
                                      <p:to>
                                        <p:strVal val="visible"/>
                                      </p:to>
                                    </p:set>
                                    <p:animEffect transition="in" filter="fade">
                                      <p:cBhvr>
                                        <p:cTn id="120" dur="1000"/>
                                        <p:tgtEl>
                                          <p:spTgt spid="24"/>
                                        </p:tgtEl>
                                      </p:cBhvr>
                                    </p:animEffect>
                                    <p:anim calcmode="lin" valueType="num">
                                      <p:cBhvr>
                                        <p:cTn id="121" dur="1000" fill="hold"/>
                                        <p:tgtEl>
                                          <p:spTgt spid="24"/>
                                        </p:tgtEl>
                                        <p:attrNameLst>
                                          <p:attrName>ppt_x</p:attrName>
                                        </p:attrNameLst>
                                      </p:cBhvr>
                                      <p:tavLst>
                                        <p:tav tm="0">
                                          <p:val>
                                            <p:strVal val="#ppt_x"/>
                                          </p:val>
                                        </p:tav>
                                        <p:tav tm="100000">
                                          <p:val>
                                            <p:strVal val="#ppt_x"/>
                                          </p:val>
                                        </p:tav>
                                      </p:tavLst>
                                    </p:anim>
                                    <p:anim calcmode="lin" valueType="num">
                                      <p:cBhvr>
                                        <p:cTn id="122"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42" presetClass="entr" presetSubtype="0" fill="hold" grpId="0" nodeType="clickEffect">
                                  <p:stCondLst>
                                    <p:cond delay="0"/>
                                  </p:stCondLst>
                                  <p:childTnLst>
                                    <p:set>
                                      <p:cBhvr>
                                        <p:cTn id="126" dur="1" fill="hold">
                                          <p:stCondLst>
                                            <p:cond delay="0"/>
                                          </p:stCondLst>
                                        </p:cTn>
                                        <p:tgtEl>
                                          <p:spTgt spid="25"/>
                                        </p:tgtEl>
                                        <p:attrNameLst>
                                          <p:attrName>style.visibility</p:attrName>
                                        </p:attrNameLst>
                                      </p:cBhvr>
                                      <p:to>
                                        <p:strVal val="visible"/>
                                      </p:to>
                                    </p:set>
                                    <p:animEffect transition="in" filter="fade">
                                      <p:cBhvr>
                                        <p:cTn id="127" dur="1000"/>
                                        <p:tgtEl>
                                          <p:spTgt spid="25"/>
                                        </p:tgtEl>
                                      </p:cBhvr>
                                    </p:animEffect>
                                    <p:anim calcmode="lin" valueType="num">
                                      <p:cBhvr>
                                        <p:cTn id="128" dur="1000" fill="hold"/>
                                        <p:tgtEl>
                                          <p:spTgt spid="25"/>
                                        </p:tgtEl>
                                        <p:attrNameLst>
                                          <p:attrName>ppt_x</p:attrName>
                                        </p:attrNameLst>
                                      </p:cBhvr>
                                      <p:tavLst>
                                        <p:tav tm="0">
                                          <p:val>
                                            <p:strVal val="#ppt_x"/>
                                          </p:val>
                                        </p:tav>
                                        <p:tav tm="100000">
                                          <p:val>
                                            <p:strVal val="#ppt_x"/>
                                          </p:val>
                                        </p:tav>
                                      </p:tavLst>
                                    </p:anim>
                                    <p:anim calcmode="lin" valueType="num">
                                      <p:cBhvr>
                                        <p:cTn id="129" dur="1000" fill="hold"/>
                                        <p:tgtEl>
                                          <p:spTgt spid="25"/>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26"/>
                                        </p:tgtEl>
                                        <p:attrNameLst>
                                          <p:attrName>style.visibility</p:attrName>
                                        </p:attrNameLst>
                                      </p:cBhvr>
                                      <p:to>
                                        <p:strVal val="visible"/>
                                      </p:to>
                                    </p:set>
                                    <p:animEffect transition="in" filter="fade">
                                      <p:cBhvr>
                                        <p:cTn id="132" dur="1000"/>
                                        <p:tgtEl>
                                          <p:spTgt spid="26"/>
                                        </p:tgtEl>
                                      </p:cBhvr>
                                    </p:animEffect>
                                    <p:anim calcmode="lin" valueType="num">
                                      <p:cBhvr>
                                        <p:cTn id="133" dur="1000" fill="hold"/>
                                        <p:tgtEl>
                                          <p:spTgt spid="26"/>
                                        </p:tgtEl>
                                        <p:attrNameLst>
                                          <p:attrName>ppt_x</p:attrName>
                                        </p:attrNameLst>
                                      </p:cBhvr>
                                      <p:tavLst>
                                        <p:tav tm="0">
                                          <p:val>
                                            <p:strVal val="#ppt_x"/>
                                          </p:val>
                                        </p:tav>
                                        <p:tav tm="100000">
                                          <p:val>
                                            <p:strVal val="#ppt_x"/>
                                          </p:val>
                                        </p:tav>
                                      </p:tavLst>
                                    </p:anim>
                                    <p:anim calcmode="lin" valueType="num">
                                      <p:cBhvr>
                                        <p:cTn id="134"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p:bldP spid="35" grpId="0" animBg="1"/>
      <p:bldP spid="36" grpId="0" animBg="1"/>
      <p:bldP spid="37" grpId="0" animBg="1"/>
      <p:bldP spid="38" grpId="0" animBg="1"/>
      <p:bldP spid="87" grpId="0" animBg="1"/>
      <p:bldP spid="88" grpId="0" animBg="1"/>
      <p:bldP spid="89" grpId="0" animBg="1"/>
      <p:bldP spid="42" grpId="0" animBg="1"/>
      <p:bldP spid="43" grpId="0" animBg="1"/>
      <p:bldP spid="44" grpId="0" animBg="1"/>
      <p:bldP spid="45" grpId="0" animBg="1"/>
      <p:bldP spid="46" grpId="0"/>
      <p:bldP spid="47" grpId="0"/>
      <p:bldP spid="48" grpId="0"/>
      <p:bldP spid="49" grpId="0"/>
      <p:bldP spid="54" grpId="0"/>
      <p:bldP spid="21" grpId="0" animBg="1"/>
      <p:bldP spid="22" grpId="0" animBg="1"/>
      <p:bldP spid="23" grpId="0" animBg="1"/>
      <p:bldP spid="24" grpId="0" animBg="1"/>
      <p:bldP spid="25" grpId="0" animBg="1"/>
      <p:bldP spid="2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449999" y="2474892"/>
            <a:ext cx="5508978" cy="769441"/>
          </a:xfrm>
          <a:prstGeom prst="rect">
            <a:avLst/>
          </a:prstGeom>
          <a:noFill/>
        </p:spPr>
        <p:txBody>
          <a:bodyPr wrap="square" rtlCol="0">
            <a:spAutoFit/>
          </a:bodyPr>
          <a:lstStyle/>
          <a:p>
            <a:pPr algn="ctr"/>
            <a:r>
              <a:rPr lang="en-US" sz="4400" b="1" dirty="0">
                <a:solidFill>
                  <a:srgbClr val="4C4F54"/>
                </a:solidFill>
                <a:latin typeface="Candara" panose="020E0502030303020204" pitchFamily="34" charset="0"/>
              </a:rPr>
              <a:t>THANK YOU</a:t>
            </a:r>
          </a:p>
        </p:txBody>
      </p:sp>
      <p:sp>
        <p:nvSpPr>
          <p:cNvPr id="9" name="TextBox 8"/>
          <p:cNvSpPr txBox="1"/>
          <p:nvPr/>
        </p:nvSpPr>
        <p:spPr>
          <a:xfrm>
            <a:off x="4024488" y="3617607"/>
            <a:ext cx="4143023" cy="461665"/>
          </a:xfrm>
          <a:prstGeom prst="rect">
            <a:avLst/>
          </a:prstGeom>
          <a:noFill/>
        </p:spPr>
        <p:txBody>
          <a:bodyPr wrap="square" rtlCol="0">
            <a:spAutoFit/>
          </a:bodyPr>
          <a:lstStyle/>
          <a:p>
            <a:pPr algn="ctr"/>
            <a:r>
              <a:rPr lang="en-US" sz="1200" dirty="0">
                <a:solidFill>
                  <a:schemeClr val="bg2">
                    <a:lumMod val="25000"/>
                  </a:schemeClr>
                </a:solidFill>
              </a:rPr>
              <a:t>Lorem ipsum dolor sit amet, consectetur adipiscing elit, sed do eiusmod tempor incididunt ut labore et dolore magna aliqua.</a:t>
            </a:r>
            <a:endParaRPr lang="en-US" sz="1200" dirty="0">
              <a:solidFill>
                <a:schemeClr val="bg2">
                  <a:lumMod val="25000"/>
                </a:schemeClr>
              </a:solidFill>
              <a:latin typeface="Candara" panose="020E0502030303020204" pitchFamily="34" charset="0"/>
            </a:endParaRPr>
          </a:p>
        </p:txBody>
      </p:sp>
      <p:grpSp>
        <p:nvGrpSpPr>
          <p:cNvPr id="3" name="Group 2"/>
          <p:cNvGrpSpPr/>
          <p:nvPr/>
        </p:nvGrpSpPr>
        <p:grpSpPr>
          <a:xfrm>
            <a:off x="5135879" y="3244333"/>
            <a:ext cx="1920240" cy="91440"/>
            <a:chOff x="4831644" y="3200400"/>
            <a:chExt cx="1920240" cy="91440"/>
          </a:xfrm>
        </p:grpSpPr>
        <p:sp>
          <p:nvSpPr>
            <p:cNvPr id="2" name="Rectangle 1"/>
            <p:cNvSpPr/>
            <p:nvPr/>
          </p:nvSpPr>
          <p:spPr>
            <a:xfrm>
              <a:off x="4831644" y="3200400"/>
              <a:ext cx="640080" cy="91440"/>
            </a:xfrm>
            <a:prstGeom prst="rect">
              <a:avLst/>
            </a:prstGeom>
            <a:solidFill>
              <a:srgbClr val="34738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471724" y="3200400"/>
              <a:ext cx="640080" cy="91440"/>
            </a:xfrm>
            <a:prstGeom prst="rect">
              <a:avLst/>
            </a:prstGeom>
            <a:solidFill>
              <a:srgbClr val="189A8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111804" y="3200400"/>
              <a:ext cx="640080" cy="91440"/>
            </a:xfrm>
            <a:prstGeom prst="rect">
              <a:avLst/>
            </a:prstGeom>
            <a:solidFill>
              <a:srgbClr val="EF9D2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22697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649</Words>
  <Application>Microsoft Office PowerPoint</Application>
  <PresentationFormat>Widescreen</PresentationFormat>
  <Paragraphs>51</Paragraphs>
  <Slides>5</Slides>
  <Notes>1</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5</vt:i4>
      </vt:variant>
    </vt:vector>
  </HeadingPairs>
  <TitlesOfParts>
    <vt:vector size="11" baseType="lpstr">
      <vt:lpstr>Arial</vt:lpstr>
      <vt:lpstr>Calibri</vt:lpstr>
      <vt:lpstr>Calibri Light</vt:lpstr>
      <vt:lpstr>Candara</vt:lpstr>
      <vt:lpstr>Estrangelo Edessa</vt:lpstr>
      <vt:lpstr>Office Theme</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Utente</dc:creator>
  <cp:lastModifiedBy>Jacopo Favaro</cp:lastModifiedBy>
  <cp:revision>4</cp:revision>
  <dcterms:created xsi:type="dcterms:W3CDTF">2019-03-15T11:01:55Z</dcterms:created>
  <dcterms:modified xsi:type="dcterms:W3CDTF">2019-03-15T11:46:08Z</dcterms:modified>
</cp:coreProperties>
</file>