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461" r:id="rId9"/>
    <p:sldId id="3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pPr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pPr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dal mining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02759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8658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In </a:t>
            </a:r>
            <a:r>
              <a:rPr lang="en-US" sz="4400" b="1" dirty="0" err="1">
                <a:latin typeface="Candara" panose="020E0502030303020204" pitchFamily="34" charset="0"/>
              </a:rPr>
              <a:t>conclusione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D34132"/>
                </a:solidFill>
                <a:latin typeface="Candara" panose="020E0502030303020204" pitchFamily="34" charset="0"/>
              </a:rPr>
              <a:t> Paper</a:t>
            </a: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paper conclude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affermando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una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p=0.9,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80% con,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contemporaneamente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10%. Il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rimanendo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in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adeguati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Risultati</a:t>
            </a:r>
            <a:r>
              <a:rPr lang="en-US" sz="2000" b="1" dirty="0">
                <a:solidFill>
                  <a:srgbClr val="34738D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Esperimento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nostra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esperienza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empirica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dobbiamo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pensiero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assesta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come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inotrno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70%.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chiara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metrica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l’errore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sentiamo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concludere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aver, in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campo,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simili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coerenti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;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d’altro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canto,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computazione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riscontrati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considerarsi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proibitivi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forse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linguaggio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scelto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l’implementazione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adatto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cicli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gestione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matriciali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1199</Words>
  <Application>Microsoft Office PowerPoint</Application>
  <PresentationFormat>Widescreen</PresentationFormat>
  <Paragraphs>156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67</cp:revision>
  <dcterms:created xsi:type="dcterms:W3CDTF">2019-03-15T11:01:55Z</dcterms:created>
  <dcterms:modified xsi:type="dcterms:W3CDTF">2019-03-26T22:53:17Z</dcterms:modified>
</cp:coreProperties>
</file>