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2" r:id="rId13"/>
    <p:sldId id="273" r:id="rId14"/>
    <p:sldId id="279" r:id="rId15"/>
    <p:sldId id="28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F19FFC-4A2F-4A46-9EA2-05F7CA54C4D6}">
  <a:tblStyle styleId="{0CF19FFC-4A2F-4A46-9EA2-05F7CA54C4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9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rtupstockphoto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copyright-and-legal-inform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Statistiche su video</a:t>
            </a:r>
            <a:endParaRPr dirty="0"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1129000" y="1737981"/>
          <a:ext cx="5772300" cy="2339700"/>
        </p:xfrm>
        <a:graphic>
          <a:graphicData uri="http://schemas.openxmlformats.org/drawingml/2006/table">
            <a:tbl>
              <a:tblPr>
                <a:noFill/>
                <a:tableStyleId>{0CF19FFC-4A2F-4A46-9EA2-05F7CA54C4D6}</a:tableStyleId>
              </a:tblPr>
              <a:tblGrid>
                <a:gridCol w="14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9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Yellow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Blue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Orange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3CCCC"/>
                </a:solidFill>
              </a:rPr>
              <a:t>89,</a:t>
            </a:r>
            <a:r>
              <a:rPr lang="en" sz="9600">
                <a:solidFill>
                  <a:srgbClr val="33CCFF"/>
                </a:solidFill>
              </a:rPr>
              <a:t>526,</a:t>
            </a:r>
            <a:r>
              <a:rPr lang="en" sz="9600">
                <a:solidFill>
                  <a:srgbClr val="6699FF"/>
                </a:solidFill>
              </a:rPr>
              <a:t>124</a:t>
            </a:r>
            <a:endParaRPr sz="9600">
              <a:solidFill>
                <a:srgbClr val="6699FF"/>
              </a:solidFill>
            </a:endParaRPr>
          </a:p>
        </p:txBody>
      </p:sp>
      <p:sp>
        <p:nvSpPr>
          <p:cNvPr id="317" name="Google Shape;3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35" name="Google Shape;335;p31"/>
          <p:cNvGrpSpPr/>
          <p:nvPr/>
        </p:nvGrpSpPr>
        <p:grpSpPr>
          <a:xfrm rot="10800000" flipH="1">
            <a:off x="4171679" y="1803913"/>
            <a:ext cx="821730" cy="122876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0800000" flipH="1">
            <a:off x="1972825" y="1802809"/>
            <a:ext cx="821730" cy="1228859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 rot="10800000" flipH="1">
            <a:off x="5808538" y="1802748"/>
            <a:ext cx="821730" cy="1228977"/>
            <a:chOff x="5808538" y="1803695"/>
            <a:chExt cx="821730" cy="1228977"/>
          </a:xfrm>
        </p:grpSpPr>
        <p:sp>
          <p:nvSpPr>
            <p:cNvPr id="342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642075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  <a:endParaRPr sz="2400" b="1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2482388" y="1807783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  <a:endParaRPr sz="2400" b="1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486244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  <a:endParaRPr sz="2400" b="1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1"/>
          </p:nvPr>
        </p:nvSpPr>
        <p:spPr>
          <a:xfrm>
            <a:off x="1067100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4" name="Google Shape;354;p32"/>
          <p:cNvSpPr txBox="1">
            <a:spLocks noGrp="1"/>
          </p:cNvSpPr>
          <p:nvPr>
            <p:ph type="body" idx="2"/>
          </p:nvPr>
        </p:nvSpPr>
        <p:spPr>
          <a:xfrm>
            <a:off x="3126624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5" name="Google Shape;355;p32"/>
          <p:cNvSpPr txBox="1">
            <a:spLocks noGrp="1"/>
          </p:cNvSpPr>
          <p:nvPr>
            <p:ph type="body" idx="3"/>
          </p:nvPr>
        </p:nvSpPr>
        <p:spPr>
          <a:xfrm>
            <a:off x="5186148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6" name="Google Shape;356;p32"/>
          <p:cNvSpPr txBox="1">
            <a:spLocks noGrp="1"/>
          </p:cNvSpPr>
          <p:nvPr>
            <p:ph type="body" idx="1"/>
          </p:nvPr>
        </p:nvSpPr>
        <p:spPr>
          <a:xfrm>
            <a:off x="1067100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7" name="Google Shape;357;p32"/>
          <p:cNvSpPr txBox="1">
            <a:spLocks noGrp="1"/>
          </p:cNvSpPr>
          <p:nvPr>
            <p:ph type="body" idx="2"/>
          </p:nvPr>
        </p:nvSpPr>
        <p:spPr>
          <a:xfrm>
            <a:off x="3126624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3"/>
          </p:nvPr>
        </p:nvSpPr>
        <p:spPr>
          <a:xfrm>
            <a:off x="5186148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9" name="Google Shape;359;p3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@username · user@mail.me</a:t>
            </a:r>
            <a:endParaRPr sz="1800" b="1"/>
          </a:p>
        </p:txBody>
      </p:sp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Photographs by </a:t>
            </a:r>
            <a:r>
              <a:rPr lang="en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413" name="Google Shape;413;p3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CC00"/>
                </a:solidFill>
              </a:rPr>
              <a:t>EDIT IN GOOGLE SLIDES</a:t>
            </a:r>
            <a:endParaRPr sz="1200">
              <a:solidFill>
                <a:srgbClr val="FFCC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4182529" y="1220350"/>
            <a:ext cx="3257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6600"/>
                </a:solidFill>
              </a:rPr>
              <a:t>EDIT IN POWERPOINT®</a:t>
            </a:r>
            <a:endParaRPr sz="1200">
              <a:solidFill>
                <a:srgbClr val="FF66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" action="ppaction://noaction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2"/>
          </p:nvPr>
        </p:nvSpPr>
        <p:spPr>
          <a:xfrm>
            <a:off x="1067100" y="3829725"/>
            <a:ext cx="63732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/>
              <a:t>More info on how to use this template at </a:t>
            </a:r>
            <a:r>
              <a:rPr lang="en" sz="1000" b="1" u="sng">
                <a:hlinkClick r:id="rId3"/>
              </a:rPr>
              <a:t>www.slidescarnival.com/help-use-presentation-template</a:t>
            </a:r>
            <a:endParaRPr sz="1000" b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4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00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Here you have a list of items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And some text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</a:t>
            </a:r>
            <a:br>
              <a:rPr lang="en" sz="7200"/>
            </a:br>
            <a:r>
              <a:rPr lang="en" sz="7200"/>
              <a:t>CONCEPT</a:t>
            </a:r>
            <a:endParaRPr sz="720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2"/>
            <a:ext cx="56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FF0066"/>
                </a:solidFill>
              </a:rPr>
              <a:t>thousand</a:t>
            </a:r>
            <a:r>
              <a:rPr lang="en"/>
              <a:t> words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4374000" y="2707725"/>
            <a:ext cx="28554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id="275" name="Google Shape;275;p24" descr="2.jpg"/>
          <p:cNvPicPr preferRelativeResize="0"/>
          <p:nvPr/>
        </p:nvPicPr>
        <p:blipFill rotWithShape="1">
          <a:blip r:embed="rId3">
            <a:alphaModFix/>
          </a:blip>
          <a:srcRect l="22124" t="682" r="22130" b="31067"/>
          <a:stretch/>
        </p:blipFill>
        <p:spPr>
          <a:xfrm rot="-5400000">
            <a:off x="596300" y="1276825"/>
            <a:ext cx="3904500" cy="2688900"/>
          </a:xfrm>
          <a:prstGeom prst="snip2DiagRect">
            <a:avLst>
              <a:gd name="adj1" fmla="val 0"/>
              <a:gd name="adj2" fmla="val 2992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2786428" y="1581791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Darknet</a:t>
            </a:r>
            <a:endParaRPr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1920138" y="262336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OpenCV</a:t>
            </a:r>
            <a:endParaRPr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3505500" y="262336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Our</a:t>
            </a:r>
            <a:r>
              <a:rPr lang="it-IT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Logic</a:t>
            </a:r>
            <a:endParaRPr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671</Words>
  <Application>Microsoft Office PowerPoint</Application>
  <PresentationFormat>Presentazione su schermo (16:9)</PresentationFormat>
  <Paragraphs>97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Hind</vt:lpstr>
      <vt:lpstr>Dumaine</vt:lpstr>
      <vt:lpstr>THIS IS YOUR PRESENTATION TITLE</vt:lpstr>
      <vt:lpstr>Instructions for use</vt:lpstr>
      <vt:lpstr>1. TRANSITION HEADLINE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Use charts to explain your ideas</vt:lpstr>
      <vt:lpstr>Statistiche su video</vt:lpstr>
      <vt:lpstr>89,526,124</vt:lpstr>
      <vt:lpstr>Our process is easy</vt:lpstr>
      <vt:lpstr>Let’s review some concepts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Utente</cp:lastModifiedBy>
  <cp:revision>2</cp:revision>
  <dcterms:modified xsi:type="dcterms:W3CDTF">2018-09-02T09:01:05Z</dcterms:modified>
</cp:coreProperties>
</file>