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8B4B4-FF02-4F75-AF00-1047BC19A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D2E387-FEB7-4213-BE5B-51021152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D8065-B8DC-4251-9301-84625B46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2E4-25AC-4745-B757-E9EA6FC3A1D1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82CEB-DBCD-4D1D-84C1-C6ED9BA6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B720E-DE08-4EE8-9B69-C200B239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498-F578-4F42-B99D-7491D00A0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04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7C63C-401B-49DA-B8E6-09192008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E5A822-032F-4E2F-B057-7AE2036D1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54058-E547-413C-A2AD-CD7E2208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2E4-25AC-4745-B757-E9EA6FC3A1D1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0BA5C-6C7D-4491-A0C8-F983D054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16F95-C758-4CD9-90AB-7BAFDD84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498-F578-4F42-B99D-7491D00A0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97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74105B-BBAF-4439-900E-8E5BBF0BF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ECC43A-948D-42A2-8BF5-31A951B6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E515A-97DD-49E6-AA73-8D02FC66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2E4-25AC-4745-B757-E9EA6FC3A1D1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976C87-017D-44F1-8B0F-A7B918D7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62BB05-5249-4E21-9D65-E78EEB30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498-F578-4F42-B99D-7491D00A0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74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E03D2-1B11-487D-9C83-47ECB02A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B45C0-F416-44AF-8A7B-A461236B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E4AB8-4D37-48AC-A708-EB967519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2E4-25AC-4745-B757-E9EA6FC3A1D1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03EF16-9864-430A-BC3B-0E96844A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0AD98-4F37-4FF6-A99B-995AED06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498-F578-4F42-B99D-7491D00A0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55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77447-E4F3-406C-B98A-8F792D02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609E08-4E12-471C-ABA6-F566409A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D427C-6AC1-4252-9DBB-CF95F995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2E4-25AC-4745-B757-E9EA6FC3A1D1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DA274-0549-45D5-9F94-7D5909B0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5BE4F4-3491-4F25-ACF1-78A47089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498-F578-4F42-B99D-7491D00A0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93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A3FF-E341-42F5-B9DA-AD5125AC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C7A6-254D-42D2-B4A0-B6F936AA0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59A12-72E4-49CE-AFCE-FBE1D276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77BCDE-988D-483A-A41E-F6A9DA5C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2E4-25AC-4745-B757-E9EA6FC3A1D1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CBDE81-2751-4608-B9C7-9CE31511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CA0E8F-0842-4995-AE9D-2C5C6E70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498-F578-4F42-B99D-7491D00A0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15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5FD93-6518-4D6C-B117-8FCFA85A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37A9E9-B2F8-4102-B326-3495E0C7A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5914D5-7048-4C7D-AED4-9D5BE658B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417B8B-A114-4EA3-8B17-0907670EA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567D6B-9B14-4A73-9060-D48630E4D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C8E9B6-880B-45D8-B3D1-44B18338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2E4-25AC-4745-B757-E9EA6FC3A1D1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56B15C-FBE0-4E19-BBF1-8B531310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13912C-2C15-4347-9AF2-94EF225B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498-F578-4F42-B99D-7491D00A0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8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9E211-32CB-4152-AAEC-E26A3DAD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1DF8EA-9049-4A45-9FD2-6004C7D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2E4-25AC-4745-B757-E9EA6FC3A1D1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AD46B-B8EB-49DF-848D-B451D4CC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3EC70-C21C-45BD-9180-58EC587E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498-F578-4F42-B99D-7491D00A0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80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C3A588-9D0F-4B15-9A11-6073FBAC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2E4-25AC-4745-B757-E9EA6FC3A1D1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62359B-82A7-442A-B8B4-7BDA8EB5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741A54-3516-4CB4-AEEA-0BD3FC81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498-F578-4F42-B99D-7491D00A0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07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AF5FB-C0DE-49FA-A9E5-D07DF1EC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BE7C4-2EE2-4925-B123-02CC7D76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1B864F-1DD4-49BD-9BF5-1F8CC4AC6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F96C4D-AD8E-4844-8039-C48A7685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2E4-25AC-4745-B757-E9EA6FC3A1D1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18645-A471-4CFD-9B4E-DF4309DC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B85B34-47CD-4216-B90C-A45DDED9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498-F578-4F42-B99D-7491D00A0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74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C7D77-EC4B-40B0-A240-E219DD82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B858E8-5D5B-465A-AA0F-3AC96F7EB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CACD40-5C11-48F1-870E-C71C2F81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A99A23-6838-4B7D-8E34-1B2EBAC4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2E4-25AC-4745-B757-E9EA6FC3A1D1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8003CE-BBAF-43E2-A8AC-E475FE35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9AF056-C5E1-4E1D-A449-2E1ADBF8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498-F578-4F42-B99D-7491D00A0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5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1A89C3-9967-425E-BA23-BE7AD419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2EC965-D5B5-4780-B303-EDE74F7C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FCDE9-6C8C-4948-8A36-03421DADE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92E4-25AC-4745-B757-E9EA6FC3A1D1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D9D280-D2AF-42EF-82B8-2FC0612C2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2EA7C-8CB2-4A1E-A44E-43E270C4B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1498-F578-4F42-B99D-7491D00A0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77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98A5C-25A2-4A96-AF27-86986553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548802-4AA2-484C-BC3F-0B7E9350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9DCEBB-45F9-4BF5-A0B5-41F23678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6834"/>
            <a:ext cx="12192000" cy="9243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7614EA-05C2-4FBE-8525-744ACA27F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0221" y="4317254"/>
            <a:ext cx="10458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Jonathan Abend</dc:creator>
  <cp:lastModifiedBy>Jonathan Abend</cp:lastModifiedBy>
  <cp:revision>6</cp:revision>
  <dcterms:created xsi:type="dcterms:W3CDTF">2021-10-06T13:42:47Z</dcterms:created>
  <dcterms:modified xsi:type="dcterms:W3CDTF">2021-10-13T15:21:46Z</dcterms:modified>
</cp:coreProperties>
</file>