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0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7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2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8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BAD7-A95E-E94C-8515-40A0F2852400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E1037E-CBF6-A243-9C91-9129EAA0A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5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80CC-262B-B3C2-4612-14B962A8E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Liquor Distribution by Country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FB2-2A5A-333C-A8D9-DB18DFBD4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Fabian</a:t>
            </a:r>
          </a:p>
        </p:txBody>
      </p:sp>
    </p:spTree>
    <p:extLst>
      <p:ext uri="{BB962C8B-B14F-4D97-AF65-F5344CB8AC3E}">
        <p14:creationId xmlns:p14="http://schemas.microsoft.com/office/powerpoint/2010/main" val="44295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B880-FF5C-1356-537F-BA33B325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Beer, Wine, and Spirits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9DCB-5DD5-FDAC-6418-64960E71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USA, Canada, Mexico, Panama, and Bahamas all need beer, wine and spirits delivered to each county.</a:t>
            </a:r>
          </a:p>
          <a:p>
            <a:endParaRPr lang="en-US" dirty="0"/>
          </a:p>
          <a:p>
            <a:r>
              <a:rPr lang="en-US" dirty="0"/>
              <a:t>Looking at how much alcohol is consumed by each country can lead us to know how much needs to be sent</a:t>
            </a:r>
          </a:p>
        </p:txBody>
      </p:sp>
    </p:spTree>
    <p:extLst>
      <p:ext uri="{BB962C8B-B14F-4D97-AF65-F5344CB8AC3E}">
        <p14:creationId xmlns:p14="http://schemas.microsoft.com/office/powerpoint/2010/main" val="336891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8C82AB-A030-7788-2B2D-E42DBA80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1079029"/>
            <a:ext cx="3584448" cy="303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90D65-D694-9DEC-0078-6FA297F61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15" y="1078716"/>
            <a:ext cx="3584448" cy="3036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748C4-F98A-5F21-4D9E-83EE481C7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1078717"/>
            <a:ext cx="3584448" cy="3036082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42A974D-DDE4-8D4D-7649-559588BF8A6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4484318"/>
            <a:ext cx="12192000" cy="16296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200" dirty="0"/>
              <a:t>Wine, Spirit, and Beer Consumption by Country</a:t>
            </a:r>
          </a:p>
          <a:p>
            <a:pPr algn="ctr"/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496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EA41-1C92-B23F-8A23-73C9150D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1DEA-CCBA-0867-42D4-DE3CDD0B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911642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Beer is the most widely consumed alcohol</a:t>
            </a:r>
          </a:p>
          <a:p>
            <a:endParaRPr lang="en-US" dirty="0"/>
          </a:p>
          <a:p>
            <a:r>
              <a:rPr lang="en-US" dirty="0"/>
              <a:t>Spirits are the second most popularly consumed alcoholic beverage with the majority consumed in the Bahamas, United States and Canada</a:t>
            </a:r>
          </a:p>
          <a:p>
            <a:endParaRPr lang="en-US" dirty="0"/>
          </a:p>
          <a:p>
            <a:r>
              <a:rPr lang="en-US" dirty="0"/>
              <a:t>Wine is the least consumed alcohol with the majority consumed in the United States and Canada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082D-3014-8624-9D80-4A03573DF853}"/>
              </a:ext>
            </a:extLst>
          </p:cNvPr>
          <p:cNvSpPr txBox="1"/>
          <p:nvPr/>
        </p:nvSpPr>
        <p:spPr>
          <a:xfrm>
            <a:off x="6851737" y="2075823"/>
            <a:ext cx="4203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United States – Beer - 50.7% Spirits - 32.2% Wine – 17.1%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Panama – Beer – 70</a:t>
            </a:r>
            <a:r>
              <a:rPr lang="en-US" sz="1800" i="1" dirty="0"/>
              <a:t>%</a:t>
            </a:r>
            <a:r>
              <a:rPr lang="en-US" sz="1800" dirty="0"/>
              <a:t> Spirits - 25.6% Wine – 4.4%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Mexico – Beer - 76.5% Spirits – 21.9% Wine – 1.6%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Canada – Beer – 51.9% Spirits – 26.4% Wine – 21.6%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Bahamas – Beer - 35% Spirits – 50.4% Wine – 14.6%</a:t>
            </a:r>
          </a:p>
        </p:txBody>
      </p:sp>
    </p:spTree>
    <p:extLst>
      <p:ext uri="{BB962C8B-B14F-4D97-AF65-F5344CB8AC3E}">
        <p14:creationId xmlns:p14="http://schemas.microsoft.com/office/powerpoint/2010/main" val="2964234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{FDF26CD5-80B5-FC49-BEA0-314EF808D0B7}tf10001119</Template>
  <TotalTime>4247</TotalTime>
  <Words>182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Liquor Distribution by Country</vt:lpstr>
      <vt:lpstr>How Much Beer, Wine, and Spirits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Liquor Distribution by Country</dc:title>
  <dc:creator>Jessica Fabian</dc:creator>
  <cp:lastModifiedBy>Jessica Fabian</cp:lastModifiedBy>
  <cp:revision>2</cp:revision>
  <dcterms:created xsi:type="dcterms:W3CDTF">2022-12-10T18:06:28Z</dcterms:created>
  <dcterms:modified xsi:type="dcterms:W3CDTF">2022-12-13T16:54:24Z</dcterms:modified>
</cp:coreProperties>
</file>