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2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slide" Target="slides/slide1.xml" /><Relationship Id="rId7" Type="http://schemas.openxmlformats.org/officeDocument/2006/relationships/tableStyles" Target="tableStyles.xml" /><Relationship Id="rId2" Type="http://schemas.openxmlformats.org/officeDocument/2006/relationships/slide" Target="slides/slide2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3E319FDA-B176-46C9-AF3D-5BD53BA4A762}" type="datetimeFigureOut">
              <a:rPr lang="en-US" dirty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281DF43-29ED-43AC-8748-65B3720AA05D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19980000">
            <a:off x="3206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hyperlink" Target="https://www.syncfusion.com/account/claim-license-key?pl=ZmlsZWZvcm1hdHM=&amp;vs=MjUuMS40Mg==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hyperlink" Target="https://www.syncfusion.com/account/claim-license-key?pl=ZmlsZWZvcm1hdHM=&amp;vs=MjUuMS40Mg==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0">
            <a:off x="3810000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 defTabSz="914400"/>
            <a:r>
              <a:rPr lang="en-US" dirty="0"/>
              <a:t>Output Slide</a:t>
            </a:r>
          </a:p>
        </p:txBody>
      </p:sp>
      <p:sp>
        <p:nvSpPr>
          <p:cNvPr id="8" name="Arrow: Pentagon 7"/>
          <p:cNvSpPr>
            <a:spLocks/>
          </p:cNvSpPr>
          <p:nvPr/>
        </p:nvSpPr>
        <p:spPr>
          <a:xfrm>
            <a:off x="458569" y="1635125"/>
            <a:ext cx="2794000" cy="1333500"/>
          </a:xfrm>
          <a:prstGeom prst="homePlat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Begin</a:t>
            </a:r>
            <a:endParaRPr lang="en-US" dirty="0"/>
          </a:p>
        </p:txBody>
      </p:sp>
      <p:sp>
        <p:nvSpPr>
          <p:cNvPr id="9" name="Arrow: Chevron 8"/>
          <p:cNvSpPr>
            <a:spLocks/>
          </p:cNvSpPr>
          <p:nvPr/>
        </p:nvSpPr>
        <p:spPr>
          <a:xfrm>
            <a:off x="2744569" y="1635125"/>
            <a:ext cx="2794000" cy="1333500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Step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Chevron 9"/>
          <p:cNvSpPr>
            <a:spLocks/>
          </p:cNvSpPr>
          <p:nvPr/>
        </p:nvSpPr>
        <p:spPr>
          <a:xfrm>
            <a:off x="5030569" y="1635125"/>
            <a:ext cx="2794000" cy="1333500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Step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Chevron 11"/>
          <p:cNvSpPr>
            <a:spLocks/>
          </p:cNvSpPr>
          <p:nvPr/>
        </p:nvSpPr>
        <p:spPr>
          <a:xfrm>
            <a:off x="7316569" y="1635125"/>
            <a:ext cx="2794000" cy="1333500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Done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Start here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Maybe not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Lobster roll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C#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>
          <a:xfrm>
            <a:off x="1953637" y="3796190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Start here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Maybe not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Lobster roll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C#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>
          <a:xfrm>
            <a:off x="3858886" y="3727913"/>
            <a:ext cx="1571456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34290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Start here</a:t>
            </a:r>
          </a:p>
          <a:p>
            <a:pPr marL="34290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Maybe not</a:t>
            </a:r>
          </a:p>
          <a:p>
            <a:pPr marL="34290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Lobster roll</a:t>
            </a:r>
          </a:p>
          <a:p>
            <a:pPr marL="34290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C#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>
          <a:xfrm>
            <a:off x="6150379" y="3795451"/>
            <a:ext cx="1544525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Start here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Maybe not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Lobster roll</a:t>
            </a:r>
          </a:p>
          <a:p>
            <a:pPr marL="285750" indent="283464" defTabSz="914400">
              <a:buSzPct val="70000"/>
              <a:buFont typeface="Symbol"/>
              <a:buChar char="·"/>
            </a:pPr>
            <a:r>
              <a:rPr lang="en-US" b="0" i="0" u="none" dirty="0"/>
              <a:t>C#</a:t>
            </a:r>
          </a:p>
        </p:txBody>
      </p:sp>
      <p:sp>
        <p:nvSpPr>
          <p:cNvPr id="17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>
                <a:latin typeface="Beirut"/>
                <a:cs typeface="Beirut"/>
              </a:rPr>
              <a:t>Output Slide</a:t>
            </a:r>
          </a:p>
        </p:txBody>
      </p:sp>
      <p:sp>
        <p:nvSpPr>
          <p:cNvPr id="8" name="Arrow: Pentagon 7"/>
          <p:cNvSpPr>
            <a:spLocks/>
          </p:cNvSpPr>
          <p:nvPr/>
        </p:nvSpPr>
        <p:spPr>
          <a:xfrm>
            <a:off x="458568" y="1712339"/>
            <a:ext cx="2775204" cy="1446936"/>
          </a:xfrm>
          <a:prstGeom prst="homePlate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Begin</a:t>
            </a:r>
          </a:p>
        </p:txBody>
      </p:sp>
      <p:sp>
        <p:nvSpPr>
          <p:cNvPr id="9" name="Arrow: Chevron 8"/>
          <p:cNvSpPr>
            <a:spLocks/>
          </p:cNvSpPr>
          <p:nvPr/>
        </p:nvSpPr>
        <p:spPr>
          <a:xfrm>
            <a:off x="2616031" y="1712339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>
          <a:xfrm>
            <a:off x="408013" y="370009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18" name="Arrow: Chevron 8"/>
          <p:cNvSpPr>
            <a:spLocks/>
          </p:cNvSpPr>
          <p:nvPr/>
        </p:nvSpPr>
        <p:spPr>
          <a:xfrm>
            <a:off x="4794237" y="1716258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hevron 8"/>
          <p:cNvSpPr>
            <a:spLocks/>
          </p:cNvSpPr>
          <p:nvPr/>
        </p:nvSpPr>
        <p:spPr>
          <a:xfrm>
            <a:off x="6972443" y="1716258"/>
            <a:ext cx="2775204" cy="1446935"/>
          </a:xfrm>
          <a:prstGeom prst="chevron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/>
            <a:r>
              <a:rPr lang="en-US" dirty="0"/>
              <a:t>Step 1</a:t>
            </a:r>
          </a:p>
          <a:p>
            <a:pPr algn="ctr"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>
          <a:xfrm>
            <a:off x="2756961" y="3694807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>
          <a:xfrm>
            <a:off x="5105909" y="3694806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>
          <a:xfrm>
            <a:off x="7143548" y="3694805"/>
            <a:ext cx="1527662" cy="120032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none">
            <a:spAutoFit/>
          </a:bodyPr>
          <a:lstStyle/>
          <a:p>
            <a:pPr marL="285750" indent="-285750" defTabSz="914400">
              <a:buFont typeface="Arial"/>
              <a:buChar char="•"/>
            </a:pPr>
            <a:r>
              <a:rPr lang="en-US" dirty="0"/>
              <a:t>Start here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Maybe not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Lobster roll</a:t>
            </a:r>
          </a:p>
          <a:p>
            <a:pPr marL="285750" indent="-285750" defTabSz="914400">
              <a:buFont typeface="Arial"/>
              <a:buChar char="•"/>
            </a:pPr>
            <a:r>
              <a:rPr lang="en-US" dirty="0"/>
              <a:t>C#</a:t>
            </a:r>
          </a:p>
        </p:txBody>
      </p:sp>
      <p:sp>
        <p:nvSpPr>
          <p:cNvPr id="23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Characters>0</Characters>
  <Lines>0</Lines>
  <MMClips>0</MMClips>
  <Notes>0</Notes>
  <Pages>0</Pages>
  <Paragraphs>42</Paragraphs>
  <PresentationFormat>Widescreen</PresentationFormat>
  <HiddenSlides>0</HiddenSlides>
  <LinksUpToDate>false</LinksUpToDate>
  <ScaleCrop>false</ScaleCrop>
  <Slides>2</Slides>
  <TotalTime>19</TotalTime>
  <Words>81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Hisham Issa</dc:creator>
  <cp:lastModifiedBy>Rami Khoury</cp:lastModifiedBy>
  <dcterms:created xsi:type="dcterms:W3CDTF">2020-05-22T13:38:37Z</dcterms:created>
  <dcterms:modified xsi:type="dcterms:W3CDTF">2020-05-22T13:59:26Z</dcterms:modified>
  <cp:revision>2</cp:revision>
  <dc:title>PowerPoint Presentation</dc:title>
</cp:coreProperties>
</file>