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>
        <p:scale>
          <a:sx n="67" d="100"/>
          <a:sy n="67" d="100"/>
        </p:scale>
        <p:origin x="7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2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2EB-D0D3-EE47-825E-C2E1399D44E3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A7ED-D5CA-E44B-86EF-B95F3CF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7D43-CF0B-134F-AAA8-5B711883A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CEED2-0046-9744-8977-98840AF06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19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9AAF0-F9EC-3E4E-A421-F6EDA24D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00203" y="1627470"/>
            <a:ext cx="5173316" cy="38799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4DBB16-F566-1B46-BC47-2C32397359F5}"/>
              </a:ext>
            </a:extLst>
          </p:cNvPr>
          <p:cNvSpPr/>
          <p:nvPr/>
        </p:nvSpPr>
        <p:spPr>
          <a:xfrm>
            <a:off x="9731882" y="1426229"/>
            <a:ext cx="2548374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2426E-3C14-B842-90A2-DC3F5CC98828}"/>
              </a:ext>
            </a:extLst>
          </p:cNvPr>
          <p:cNvSpPr txBox="1"/>
          <p:nvPr/>
        </p:nvSpPr>
        <p:spPr>
          <a:xfrm>
            <a:off x="12403912" y="1426229"/>
            <a:ext cx="1679208" cy="307777"/>
          </a:xfrm>
          <a:prstGeom prst="rect">
            <a:avLst/>
          </a:prstGeom>
          <a:solidFill>
            <a:schemeClr val="lt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Weight Acceptance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DF4F90-AEF6-464C-8CFD-C49230D0CB0E}"/>
              </a:ext>
            </a:extLst>
          </p:cNvPr>
          <p:cNvCxnSpPr>
            <a:cxnSpLocks/>
          </p:cNvCxnSpPr>
          <p:nvPr/>
        </p:nvCxnSpPr>
        <p:spPr>
          <a:xfrm flipH="1">
            <a:off x="11803042" y="1580116"/>
            <a:ext cx="116318" cy="3975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080446-EC0B-874F-BCE6-029BEC4681A5}"/>
              </a:ext>
            </a:extLst>
          </p:cNvPr>
          <p:cNvCxnSpPr>
            <a:cxnSpLocks/>
          </p:cNvCxnSpPr>
          <p:nvPr/>
        </p:nvCxnSpPr>
        <p:spPr>
          <a:xfrm>
            <a:off x="11912449" y="1580117"/>
            <a:ext cx="4914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0DBAE1-F516-054F-90DC-941D063B53A0}"/>
              </a:ext>
            </a:extLst>
          </p:cNvPr>
          <p:cNvSpPr/>
          <p:nvPr/>
        </p:nvSpPr>
        <p:spPr>
          <a:xfrm>
            <a:off x="8587561" y="1529218"/>
            <a:ext cx="1493412" cy="26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C388D-3EDE-3848-8DB9-A4056C361C78}"/>
              </a:ext>
            </a:extLst>
          </p:cNvPr>
          <p:cNvSpPr txBox="1"/>
          <p:nvPr/>
        </p:nvSpPr>
        <p:spPr>
          <a:xfrm>
            <a:off x="9059614" y="1650669"/>
            <a:ext cx="109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X 10</a:t>
            </a:r>
            <a:r>
              <a:rPr lang="en-US" sz="1600" baseline="30000" dirty="0">
                <a:solidFill>
                  <a:srgbClr val="0070C0"/>
                </a:solidFill>
                <a:latin typeface="Helvetica" pitchFamily="2" charset="0"/>
              </a:rPr>
              <a:t>-4</a:t>
            </a:r>
            <a:endParaRPr lang="en-US" sz="1600" dirty="0">
              <a:solidFill>
                <a:srgbClr val="0070C0"/>
              </a:solidFill>
              <a:latin typeface="Helvetic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6B2676-6B06-F44F-A753-DD54F8CEA29E}"/>
              </a:ext>
            </a:extLst>
          </p:cNvPr>
          <p:cNvCxnSpPr>
            <a:cxnSpLocks/>
          </p:cNvCxnSpPr>
          <p:nvPr/>
        </p:nvCxnSpPr>
        <p:spPr>
          <a:xfrm flipH="1">
            <a:off x="10478935" y="1510388"/>
            <a:ext cx="250096" cy="14383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98792F-3920-5A4E-A95D-A23AF7CA935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478935" y="1502024"/>
            <a:ext cx="2500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0D9793-17C1-AA4F-AC0E-D14EC6FC0125}"/>
              </a:ext>
            </a:extLst>
          </p:cNvPr>
          <p:cNvSpPr txBox="1"/>
          <p:nvPr/>
        </p:nvSpPr>
        <p:spPr>
          <a:xfrm>
            <a:off x="8771787" y="1348135"/>
            <a:ext cx="1707148" cy="30777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Heelstrike Transient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55B66B-848E-2543-ABE8-147D2938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184" y="1502025"/>
            <a:ext cx="5173317" cy="3906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3572E-F75F-8643-BA49-241ADE77B649}"/>
              </a:ext>
            </a:extLst>
          </p:cNvPr>
          <p:cNvSpPr txBox="1"/>
          <p:nvPr/>
        </p:nvSpPr>
        <p:spPr>
          <a:xfrm>
            <a:off x="6456297" y="2719875"/>
            <a:ext cx="1165189" cy="307777"/>
          </a:xfrm>
          <a:prstGeom prst="rect">
            <a:avLst/>
          </a:prstGeom>
          <a:solidFill>
            <a:schemeClr val="lt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Toe Push-Off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F966A-E397-2644-88B1-9A3A52CD7C0D}"/>
              </a:ext>
            </a:extLst>
          </p:cNvPr>
          <p:cNvSpPr txBox="1"/>
          <p:nvPr/>
        </p:nvSpPr>
        <p:spPr>
          <a:xfrm>
            <a:off x="1461019" y="1348136"/>
            <a:ext cx="1707148" cy="307777"/>
          </a:xfrm>
          <a:prstGeom prst="rect">
            <a:avLst/>
          </a:prstGeom>
          <a:solidFill>
            <a:schemeClr val="lt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Heelstrike Transient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691B19-A1AB-CB46-9867-F7BC5FC63F2F}"/>
              </a:ext>
            </a:extLst>
          </p:cNvPr>
          <p:cNvCxnSpPr>
            <a:cxnSpLocks/>
          </p:cNvCxnSpPr>
          <p:nvPr/>
        </p:nvCxnSpPr>
        <p:spPr>
          <a:xfrm>
            <a:off x="3418263" y="1502025"/>
            <a:ext cx="321887" cy="16937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094EC4-5B35-9347-B292-4E7D4EBB917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68167" y="1502025"/>
            <a:ext cx="2500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163D0-2845-5643-BA47-B9A0882D40D1}"/>
              </a:ext>
            </a:extLst>
          </p:cNvPr>
          <p:cNvSpPr/>
          <p:nvPr/>
        </p:nvSpPr>
        <p:spPr>
          <a:xfrm>
            <a:off x="4027863" y="1313804"/>
            <a:ext cx="2548374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704E1E-3866-2B42-8802-90AB5DAD691F}"/>
              </a:ext>
            </a:extLst>
          </p:cNvPr>
          <p:cNvSpPr txBox="1"/>
          <p:nvPr/>
        </p:nvSpPr>
        <p:spPr>
          <a:xfrm>
            <a:off x="4841213" y="1348136"/>
            <a:ext cx="1679208" cy="307777"/>
          </a:xfrm>
          <a:prstGeom prst="rect">
            <a:avLst/>
          </a:prstGeom>
          <a:solidFill>
            <a:schemeClr val="l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Weight Acceptance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EC6884-05BB-8743-95BE-256FB9FDE970}"/>
              </a:ext>
            </a:extLst>
          </p:cNvPr>
          <p:cNvCxnSpPr>
            <a:cxnSpLocks/>
          </p:cNvCxnSpPr>
          <p:nvPr/>
        </p:nvCxnSpPr>
        <p:spPr>
          <a:xfrm flipH="1">
            <a:off x="4240343" y="1502023"/>
            <a:ext cx="116318" cy="3975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5A53A-3D9E-0846-AF99-358D27415325}"/>
              </a:ext>
            </a:extLst>
          </p:cNvPr>
          <p:cNvCxnSpPr>
            <a:cxnSpLocks/>
          </p:cNvCxnSpPr>
          <p:nvPr/>
        </p:nvCxnSpPr>
        <p:spPr>
          <a:xfrm>
            <a:off x="4349750" y="1502024"/>
            <a:ext cx="4914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267594-D34C-7A42-835B-1655DD2E083D}"/>
              </a:ext>
            </a:extLst>
          </p:cNvPr>
          <p:cNvCxnSpPr>
            <a:cxnSpLocks/>
          </p:cNvCxnSpPr>
          <p:nvPr/>
        </p:nvCxnSpPr>
        <p:spPr>
          <a:xfrm flipH="1">
            <a:off x="5989067" y="2877364"/>
            <a:ext cx="145585" cy="3712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61238B-52A2-FD46-B959-2947CEDE2F5C}"/>
              </a:ext>
            </a:extLst>
          </p:cNvPr>
          <p:cNvCxnSpPr>
            <a:cxnSpLocks/>
          </p:cNvCxnSpPr>
          <p:nvPr/>
        </p:nvCxnSpPr>
        <p:spPr>
          <a:xfrm>
            <a:off x="6137082" y="2877364"/>
            <a:ext cx="3167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AA8D07-B6B0-0443-9C4D-66C973ED7BD1}"/>
              </a:ext>
            </a:extLst>
          </p:cNvPr>
          <p:cNvSpPr/>
          <p:nvPr/>
        </p:nvSpPr>
        <p:spPr>
          <a:xfrm>
            <a:off x="3224623" y="4998391"/>
            <a:ext cx="4550625" cy="470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E60AAC-6E79-E340-9EA5-401647E2DEB9}"/>
              </a:ext>
            </a:extLst>
          </p:cNvPr>
          <p:cNvSpPr txBox="1"/>
          <p:nvPr/>
        </p:nvSpPr>
        <p:spPr>
          <a:xfrm>
            <a:off x="3051182" y="4937757"/>
            <a:ext cx="48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29ABB-B284-6245-8BF4-06ACF8F4F1B3}"/>
              </a:ext>
            </a:extLst>
          </p:cNvPr>
          <p:cNvSpPr txBox="1"/>
          <p:nvPr/>
        </p:nvSpPr>
        <p:spPr>
          <a:xfrm>
            <a:off x="3513510" y="4937757"/>
            <a:ext cx="5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2EF4D-2E0C-7244-B987-B3797FFADE0C}"/>
              </a:ext>
            </a:extLst>
          </p:cNvPr>
          <p:cNvSpPr txBox="1"/>
          <p:nvPr/>
        </p:nvSpPr>
        <p:spPr>
          <a:xfrm>
            <a:off x="4019053" y="4937757"/>
            <a:ext cx="5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C9813-F5C8-B344-B4BD-551E44CEE0EA}"/>
              </a:ext>
            </a:extLst>
          </p:cNvPr>
          <p:cNvSpPr txBox="1"/>
          <p:nvPr/>
        </p:nvSpPr>
        <p:spPr>
          <a:xfrm>
            <a:off x="4512406" y="4937757"/>
            <a:ext cx="5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4241F0-7B33-DC49-8961-4858676EE9BD}"/>
              </a:ext>
            </a:extLst>
          </p:cNvPr>
          <p:cNvSpPr txBox="1"/>
          <p:nvPr/>
        </p:nvSpPr>
        <p:spPr>
          <a:xfrm>
            <a:off x="5035989" y="4937757"/>
            <a:ext cx="5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D5EBB3-9437-F74C-9839-1CFCA0DD5163}"/>
              </a:ext>
            </a:extLst>
          </p:cNvPr>
          <p:cNvSpPr txBox="1"/>
          <p:nvPr/>
        </p:nvSpPr>
        <p:spPr>
          <a:xfrm>
            <a:off x="5542586" y="4937757"/>
            <a:ext cx="5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218ED-E844-984F-B683-C1B902BFA2E0}"/>
              </a:ext>
            </a:extLst>
          </p:cNvPr>
          <p:cNvSpPr txBox="1"/>
          <p:nvPr/>
        </p:nvSpPr>
        <p:spPr>
          <a:xfrm>
            <a:off x="6000482" y="4937757"/>
            <a:ext cx="5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91A54-71B5-0A4E-B6EB-A4CAB78CF549}"/>
              </a:ext>
            </a:extLst>
          </p:cNvPr>
          <p:cNvSpPr txBox="1"/>
          <p:nvPr/>
        </p:nvSpPr>
        <p:spPr>
          <a:xfrm>
            <a:off x="6534117" y="4937757"/>
            <a:ext cx="5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671D30-C43D-1441-86E0-AF3CA5BE6ECB}"/>
              </a:ext>
            </a:extLst>
          </p:cNvPr>
          <p:cNvSpPr txBox="1"/>
          <p:nvPr/>
        </p:nvSpPr>
        <p:spPr>
          <a:xfrm>
            <a:off x="7040323" y="4937757"/>
            <a:ext cx="5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0.8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EE88DC-7FEF-104C-AEC4-BD8FC576846B}"/>
              </a:ext>
            </a:extLst>
          </p:cNvPr>
          <p:cNvSpPr txBox="1"/>
          <p:nvPr/>
        </p:nvSpPr>
        <p:spPr>
          <a:xfrm>
            <a:off x="3054096" y="5212080"/>
            <a:ext cx="445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Time (s)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E83412-9C6D-C54C-8D48-2657E18D79FD}"/>
              </a:ext>
            </a:extLst>
          </p:cNvPr>
          <p:cNvSpPr txBox="1"/>
          <p:nvPr/>
        </p:nvSpPr>
        <p:spPr>
          <a:xfrm>
            <a:off x="2977896" y="5682902"/>
            <a:ext cx="445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(a) Footstep GRF Phases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FBB1F8-3B37-C74A-ADEC-1966776DB6AF}"/>
              </a:ext>
            </a:extLst>
          </p:cNvPr>
          <p:cNvSpPr txBox="1"/>
          <p:nvPr/>
        </p:nvSpPr>
        <p:spPr>
          <a:xfrm>
            <a:off x="8735560" y="5682902"/>
            <a:ext cx="445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(b) GRF with Vibration Overlay</a:t>
            </a:r>
          </a:p>
        </p:txBody>
      </p:sp>
    </p:spTree>
    <p:extLst>
      <p:ext uri="{BB962C8B-B14F-4D97-AF65-F5344CB8AC3E}">
        <p14:creationId xmlns:p14="http://schemas.microsoft.com/office/powerpoint/2010/main" val="226487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38</Words>
  <Application>Microsoft Macintosh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jfagert</dc:creator>
  <cp:lastModifiedBy>jfagert</cp:lastModifiedBy>
  <cp:revision>2</cp:revision>
  <cp:lastPrinted>2020-08-14T16:14:45Z</cp:lastPrinted>
  <dcterms:created xsi:type="dcterms:W3CDTF">2020-08-14T16:03:34Z</dcterms:created>
  <dcterms:modified xsi:type="dcterms:W3CDTF">2020-08-14T16:14:59Z</dcterms:modified>
</cp:coreProperties>
</file>