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D6F"/>
    <a:srgbClr val="F8A45E"/>
    <a:srgbClr val="C96009"/>
    <a:srgbClr val="F8A764"/>
    <a:srgbClr val="466935"/>
    <a:srgbClr val="86B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08" autoAdjust="0"/>
  </p:normalViewPr>
  <p:slideViewPr>
    <p:cSldViewPr>
      <p:cViewPr>
        <p:scale>
          <a:sx n="50" d="100"/>
          <a:sy n="50" d="100"/>
        </p:scale>
        <p:origin x="2467" y="7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2828AD-310A-4580-8AC6-71D89E21F84A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7A77C0D-FC48-4169-BEAC-A3F5AB6D5835}">
      <dgm:prSet phldrT="[Texto]" custT="1"/>
      <dgm:spPr>
        <a:solidFill>
          <a:schemeClr val="accent6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s-AR" sz="2400" b="1" dirty="0">
              <a:solidFill>
                <a:schemeClr val="tx1"/>
              </a:solidFill>
            </a:rPr>
            <a:t>APP</a:t>
          </a:r>
        </a:p>
      </dgm:t>
    </dgm:pt>
    <dgm:pt modelId="{D7DB98DF-6C47-4B1B-AF3A-78F73482E553}" type="parTrans" cxnId="{9CC4D22A-5029-4BC2-A215-AB8F753A9E0F}">
      <dgm:prSet/>
      <dgm:spPr/>
      <dgm:t>
        <a:bodyPr/>
        <a:lstStyle/>
        <a:p>
          <a:endParaRPr lang="es-AR" sz="2400" b="1">
            <a:solidFill>
              <a:schemeClr val="tx1"/>
            </a:solidFill>
          </a:endParaRPr>
        </a:p>
      </dgm:t>
    </dgm:pt>
    <dgm:pt modelId="{D3509666-8EDE-42BB-931C-B534792791BF}" type="sibTrans" cxnId="{9CC4D22A-5029-4BC2-A215-AB8F753A9E0F}">
      <dgm:prSet/>
      <dgm:spPr/>
      <dgm:t>
        <a:bodyPr/>
        <a:lstStyle/>
        <a:p>
          <a:endParaRPr lang="es-AR" sz="2400" b="1">
            <a:solidFill>
              <a:schemeClr val="tx1"/>
            </a:solidFill>
          </a:endParaRPr>
        </a:p>
      </dgm:t>
    </dgm:pt>
    <dgm:pt modelId="{D2D6B3AA-09CA-4F0D-9F20-379DEDA99463}">
      <dgm:prSet phldrT="[Texto]" custT="1"/>
      <dgm:spPr>
        <a:solidFill>
          <a:srgbClr val="F8A45E"/>
        </a:solidFill>
      </dgm:spPr>
      <dgm:t>
        <a:bodyPr/>
        <a:lstStyle/>
        <a:p>
          <a:r>
            <a:rPr lang="es-AR" sz="2400" b="1" dirty="0">
              <a:solidFill>
                <a:schemeClr val="tx1"/>
              </a:solidFill>
            </a:rPr>
            <a:t>S.O</a:t>
          </a:r>
        </a:p>
      </dgm:t>
    </dgm:pt>
    <dgm:pt modelId="{455A7112-56CB-448F-8D0A-059D75A141A6}" type="parTrans" cxnId="{242F390C-9040-45C4-BB65-F20582A1826C}">
      <dgm:prSet/>
      <dgm:spPr/>
      <dgm:t>
        <a:bodyPr/>
        <a:lstStyle/>
        <a:p>
          <a:endParaRPr lang="es-AR" sz="2400" b="1">
            <a:solidFill>
              <a:schemeClr val="tx1"/>
            </a:solidFill>
          </a:endParaRPr>
        </a:p>
      </dgm:t>
    </dgm:pt>
    <dgm:pt modelId="{86688B78-3483-4D08-AA91-C03F25E6BCD0}" type="sibTrans" cxnId="{242F390C-9040-45C4-BB65-F20582A1826C}">
      <dgm:prSet/>
      <dgm:spPr/>
      <dgm:t>
        <a:bodyPr/>
        <a:lstStyle/>
        <a:p>
          <a:endParaRPr lang="es-AR" sz="2400" b="1">
            <a:solidFill>
              <a:schemeClr val="tx1"/>
            </a:solidFill>
          </a:endParaRPr>
        </a:p>
      </dgm:t>
    </dgm:pt>
    <dgm:pt modelId="{6CCE5594-937D-46FF-A90F-8882EFBCE45F}">
      <dgm:prSet phldrT="[Texto]" custT="1"/>
      <dgm:spPr>
        <a:solidFill>
          <a:srgbClr val="C96009"/>
        </a:solidFill>
      </dgm:spPr>
      <dgm:t>
        <a:bodyPr/>
        <a:lstStyle/>
        <a:p>
          <a:r>
            <a:rPr lang="es-AR" sz="2400" b="1" dirty="0">
              <a:solidFill>
                <a:schemeClr val="tx1"/>
              </a:solidFill>
            </a:rPr>
            <a:t>DRIVERS</a:t>
          </a:r>
        </a:p>
      </dgm:t>
    </dgm:pt>
    <dgm:pt modelId="{C8D73ECA-DF3A-4D3C-8D2C-36C87808D8AD}" type="parTrans" cxnId="{A11EC109-9784-4A50-9E24-E3E6E3189E9C}">
      <dgm:prSet/>
      <dgm:spPr/>
      <dgm:t>
        <a:bodyPr/>
        <a:lstStyle/>
        <a:p>
          <a:endParaRPr lang="es-AR" sz="2400" b="1">
            <a:solidFill>
              <a:schemeClr val="tx1"/>
            </a:solidFill>
          </a:endParaRPr>
        </a:p>
      </dgm:t>
    </dgm:pt>
    <dgm:pt modelId="{06BE0C31-4AB7-47A6-BBA4-387013DB9921}" type="sibTrans" cxnId="{A11EC109-9784-4A50-9E24-E3E6E3189E9C}">
      <dgm:prSet/>
      <dgm:spPr/>
      <dgm:t>
        <a:bodyPr/>
        <a:lstStyle/>
        <a:p>
          <a:endParaRPr lang="es-AR" sz="2400" b="1">
            <a:solidFill>
              <a:schemeClr val="tx1"/>
            </a:solidFill>
          </a:endParaRPr>
        </a:p>
      </dgm:t>
    </dgm:pt>
    <dgm:pt modelId="{5638C7D1-26FE-4F35-960D-5103AC9FB72F}">
      <dgm:prSet phldrT="[Texto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AR" sz="2400" b="1" dirty="0">
              <a:solidFill>
                <a:schemeClr val="tx1"/>
              </a:solidFill>
            </a:rPr>
            <a:t>HAL</a:t>
          </a:r>
        </a:p>
      </dgm:t>
    </dgm:pt>
    <dgm:pt modelId="{E0FAC34F-EFD5-4147-8442-43E4A83C2D29}" type="parTrans" cxnId="{498C74BB-9E19-442F-8A88-5D6F710416C6}">
      <dgm:prSet/>
      <dgm:spPr/>
      <dgm:t>
        <a:bodyPr/>
        <a:lstStyle/>
        <a:p>
          <a:endParaRPr lang="es-AR" sz="2400" b="1">
            <a:solidFill>
              <a:schemeClr val="tx1"/>
            </a:solidFill>
          </a:endParaRPr>
        </a:p>
      </dgm:t>
    </dgm:pt>
    <dgm:pt modelId="{2B6066F6-15FF-4161-B872-0BA847244A35}" type="sibTrans" cxnId="{498C74BB-9E19-442F-8A88-5D6F710416C6}">
      <dgm:prSet/>
      <dgm:spPr/>
      <dgm:t>
        <a:bodyPr/>
        <a:lstStyle/>
        <a:p>
          <a:endParaRPr lang="es-AR" sz="2400" b="1">
            <a:solidFill>
              <a:schemeClr val="tx1"/>
            </a:solidFill>
          </a:endParaRPr>
        </a:p>
      </dgm:t>
    </dgm:pt>
    <dgm:pt modelId="{9FDA380E-9031-469D-9B81-B0EBAEEFDDD0}">
      <dgm:prSet phldrT="[Texto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AR" sz="2400" b="1" dirty="0">
              <a:solidFill>
                <a:schemeClr val="tx1"/>
              </a:solidFill>
            </a:rPr>
            <a:t>H.W</a:t>
          </a:r>
        </a:p>
      </dgm:t>
    </dgm:pt>
    <dgm:pt modelId="{2D42AE98-722A-41F7-9BF1-24ECBAEFE352}" type="parTrans" cxnId="{2480EF03-2707-45D3-AF9D-715A2FD4B14B}">
      <dgm:prSet/>
      <dgm:spPr/>
      <dgm:t>
        <a:bodyPr/>
        <a:lstStyle/>
        <a:p>
          <a:endParaRPr lang="es-AR" sz="2400" b="1">
            <a:solidFill>
              <a:schemeClr val="tx1"/>
            </a:solidFill>
          </a:endParaRPr>
        </a:p>
      </dgm:t>
    </dgm:pt>
    <dgm:pt modelId="{A6DA0989-30CC-4B3B-90B2-3EB763BA1624}" type="sibTrans" cxnId="{2480EF03-2707-45D3-AF9D-715A2FD4B14B}">
      <dgm:prSet/>
      <dgm:spPr/>
      <dgm:t>
        <a:bodyPr/>
        <a:lstStyle/>
        <a:p>
          <a:endParaRPr lang="es-AR" sz="2400" b="1">
            <a:solidFill>
              <a:schemeClr val="tx1"/>
            </a:solidFill>
          </a:endParaRPr>
        </a:p>
      </dgm:t>
    </dgm:pt>
    <dgm:pt modelId="{AD0D848C-883F-4484-A621-2C9F1DD53107}" type="pres">
      <dgm:prSet presAssocID="{F22828AD-310A-4580-8AC6-71D89E21F84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0DCA0C-8B4E-4DFA-A552-F0E453BC1AAE}" type="pres">
      <dgm:prSet presAssocID="{A7A77C0D-FC48-4169-BEAC-A3F5AB6D5835}" presName="vertOne" presStyleCnt="0"/>
      <dgm:spPr/>
    </dgm:pt>
    <dgm:pt modelId="{9180308F-235D-49CA-ACF9-5B55F30D72C0}" type="pres">
      <dgm:prSet presAssocID="{A7A77C0D-FC48-4169-BEAC-A3F5AB6D5835}" presName="txOne" presStyleLbl="node0" presStyleIdx="0" presStyleCnt="1">
        <dgm:presLayoutVars>
          <dgm:chPref val="3"/>
        </dgm:presLayoutVars>
      </dgm:prSet>
      <dgm:spPr/>
    </dgm:pt>
    <dgm:pt modelId="{005FC565-354B-4137-9538-54A9C8703E82}" type="pres">
      <dgm:prSet presAssocID="{A7A77C0D-FC48-4169-BEAC-A3F5AB6D5835}" presName="parTransOne" presStyleCnt="0"/>
      <dgm:spPr/>
    </dgm:pt>
    <dgm:pt modelId="{D63F9A8E-2E23-4673-AA11-56E84696908A}" type="pres">
      <dgm:prSet presAssocID="{A7A77C0D-FC48-4169-BEAC-A3F5AB6D5835}" presName="horzOne" presStyleCnt="0"/>
      <dgm:spPr/>
    </dgm:pt>
    <dgm:pt modelId="{356668BC-7D7C-4F36-8E5A-77BD5B9A0CB9}" type="pres">
      <dgm:prSet presAssocID="{D2D6B3AA-09CA-4F0D-9F20-379DEDA99463}" presName="vertTwo" presStyleCnt="0"/>
      <dgm:spPr/>
    </dgm:pt>
    <dgm:pt modelId="{4B77E15B-2217-4C64-ADFD-71E2DB740FEA}" type="pres">
      <dgm:prSet presAssocID="{D2D6B3AA-09CA-4F0D-9F20-379DEDA99463}" presName="txTwo" presStyleLbl="node2" presStyleIdx="0" presStyleCnt="1">
        <dgm:presLayoutVars>
          <dgm:chPref val="3"/>
        </dgm:presLayoutVars>
      </dgm:prSet>
      <dgm:spPr/>
    </dgm:pt>
    <dgm:pt modelId="{8DED1A2D-610F-4F9C-A19D-41B68A7CD3CC}" type="pres">
      <dgm:prSet presAssocID="{D2D6B3AA-09CA-4F0D-9F20-379DEDA99463}" presName="parTransTwo" presStyleCnt="0"/>
      <dgm:spPr/>
    </dgm:pt>
    <dgm:pt modelId="{2004AD5C-DA2E-4772-AE10-C0501568A056}" type="pres">
      <dgm:prSet presAssocID="{D2D6B3AA-09CA-4F0D-9F20-379DEDA99463}" presName="horzTwo" presStyleCnt="0"/>
      <dgm:spPr/>
    </dgm:pt>
    <dgm:pt modelId="{EE604379-5C0C-47CE-BC97-18BB4505B010}" type="pres">
      <dgm:prSet presAssocID="{6CCE5594-937D-46FF-A90F-8882EFBCE45F}" presName="vertThree" presStyleCnt="0"/>
      <dgm:spPr/>
    </dgm:pt>
    <dgm:pt modelId="{63E11C8F-AB23-45F0-91AD-4B00384A8BD3}" type="pres">
      <dgm:prSet presAssocID="{6CCE5594-937D-46FF-A90F-8882EFBCE45F}" presName="txThree" presStyleLbl="node3" presStyleIdx="0" presStyleCnt="1">
        <dgm:presLayoutVars>
          <dgm:chPref val="3"/>
        </dgm:presLayoutVars>
      </dgm:prSet>
      <dgm:spPr/>
    </dgm:pt>
    <dgm:pt modelId="{42486AAA-2AB0-4231-83FD-BBBCDD89EF12}" type="pres">
      <dgm:prSet presAssocID="{6CCE5594-937D-46FF-A90F-8882EFBCE45F}" presName="parTransThree" presStyleCnt="0"/>
      <dgm:spPr/>
    </dgm:pt>
    <dgm:pt modelId="{F79D2B2A-269C-4D56-AE11-D07631FC8EAD}" type="pres">
      <dgm:prSet presAssocID="{6CCE5594-937D-46FF-A90F-8882EFBCE45F}" presName="horzThree" presStyleCnt="0"/>
      <dgm:spPr/>
    </dgm:pt>
    <dgm:pt modelId="{99ACE6E1-2429-411F-B2FB-DA0FA7312E32}" type="pres">
      <dgm:prSet presAssocID="{5638C7D1-26FE-4F35-960D-5103AC9FB72F}" presName="vertFour" presStyleCnt="0">
        <dgm:presLayoutVars>
          <dgm:chPref val="3"/>
        </dgm:presLayoutVars>
      </dgm:prSet>
      <dgm:spPr/>
    </dgm:pt>
    <dgm:pt modelId="{9792F21E-60AF-4989-BC29-51CBBB2E9399}" type="pres">
      <dgm:prSet presAssocID="{5638C7D1-26FE-4F35-960D-5103AC9FB72F}" presName="txFour" presStyleLbl="node4" presStyleIdx="0" presStyleCnt="2">
        <dgm:presLayoutVars>
          <dgm:chPref val="3"/>
        </dgm:presLayoutVars>
      </dgm:prSet>
      <dgm:spPr/>
    </dgm:pt>
    <dgm:pt modelId="{3B0B8E32-E7F2-4302-B29E-C95D7E3CBFA7}" type="pres">
      <dgm:prSet presAssocID="{5638C7D1-26FE-4F35-960D-5103AC9FB72F}" presName="parTransFour" presStyleCnt="0"/>
      <dgm:spPr/>
    </dgm:pt>
    <dgm:pt modelId="{38C7234C-5ED0-4B55-8118-809539AC345B}" type="pres">
      <dgm:prSet presAssocID="{5638C7D1-26FE-4F35-960D-5103AC9FB72F}" presName="horzFour" presStyleCnt="0"/>
      <dgm:spPr/>
    </dgm:pt>
    <dgm:pt modelId="{881A5ADA-4E9A-4058-965B-0D97C4F42375}" type="pres">
      <dgm:prSet presAssocID="{9FDA380E-9031-469D-9B81-B0EBAEEFDDD0}" presName="vertFour" presStyleCnt="0">
        <dgm:presLayoutVars>
          <dgm:chPref val="3"/>
        </dgm:presLayoutVars>
      </dgm:prSet>
      <dgm:spPr/>
    </dgm:pt>
    <dgm:pt modelId="{41ADC37E-CD2D-4150-B9F6-45E5F1BA4008}" type="pres">
      <dgm:prSet presAssocID="{9FDA380E-9031-469D-9B81-B0EBAEEFDDD0}" presName="txFour" presStyleLbl="node4" presStyleIdx="1" presStyleCnt="2">
        <dgm:presLayoutVars>
          <dgm:chPref val="3"/>
        </dgm:presLayoutVars>
      </dgm:prSet>
      <dgm:spPr/>
    </dgm:pt>
    <dgm:pt modelId="{FC6754F2-118F-43C7-9734-57841E8CD739}" type="pres">
      <dgm:prSet presAssocID="{9FDA380E-9031-469D-9B81-B0EBAEEFDDD0}" presName="horzFour" presStyleCnt="0"/>
      <dgm:spPr/>
    </dgm:pt>
  </dgm:ptLst>
  <dgm:cxnLst>
    <dgm:cxn modelId="{2EFC0103-B9CC-40ED-826B-E7AC283D3A98}" type="presOf" srcId="{5638C7D1-26FE-4F35-960D-5103AC9FB72F}" destId="{9792F21E-60AF-4989-BC29-51CBBB2E9399}" srcOrd="0" destOrd="0" presId="urn:microsoft.com/office/officeart/2005/8/layout/hierarchy4"/>
    <dgm:cxn modelId="{2480EF03-2707-45D3-AF9D-715A2FD4B14B}" srcId="{5638C7D1-26FE-4F35-960D-5103AC9FB72F}" destId="{9FDA380E-9031-469D-9B81-B0EBAEEFDDD0}" srcOrd="0" destOrd="0" parTransId="{2D42AE98-722A-41F7-9BF1-24ECBAEFE352}" sibTransId="{A6DA0989-30CC-4B3B-90B2-3EB763BA1624}"/>
    <dgm:cxn modelId="{A11EC109-9784-4A50-9E24-E3E6E3189E9C}" srcId="{D2D6B3AA-09CA-4F0D-9F20-379DEDA99463}" destId="{6CCE5594-937D-46FF-A90F-8882EFBCE45F}" srcOrd="0" destOrd="0" parTransId="{C8D73ECA-DF3A-4D3C-8D2C-36C87808D8AD}" sibTransId="{06BE0C31-4AB7-47A6-BBA4-387013DB9921}"/>
    <dgm:cxn modelId="{242F390C-9040-45C4-BB65-F20582A1826C}" srcId="{A7A77C0D-FC48-4169-BEAC-A3F5AB6D5835}" destId="{D2D6B3AA-09CA-4F0D-9F20-379DEDA99463}" srcOrd="0" destOrd="0" parTransId="{455A7112-56CB-448F-8D0A-059D75A141A6}" sibTransId="{86688B78-3483-4D08-AA91-C03F25E6BCD0}"/>
    <dgm:cxn modelId="{0D14E012-6B0A-4EF5-A555-3BE1A25FAE25}" type="presOf" srcId="{6CCE5594-937D-46FF-A90F-8882EFBCE45F}" destId="{63E11C8F-AB23-45F0-91AD-4B00384A8BD3}" srcOrd="0" destOrd="0" presId="urn:microsoft.com/office/officeart/2005/8/layout/hierarchy4"/>
    <dgm:cxn modelId="{9CC4D22A-5029-4BC2-A215-AB8F753A9E0F}" srcId="{F22828AD-310A-4580-8AC6-71D89E21F84A}" destId="{A7A77C0D-FC48-4169-BEAC-A3F5AB6D5835}" srcOrd="0" destOrd="0" parTransId="{D7DB98DF-6C47-4B1B-AF3A-78F73482E553}" sibTransId="{D3509666-8EDE-42BB-931C-B534792791BF}"/>
    <dgm:cxn modelId="{788E7840-4891-4E55-AE07-6175F6107834}" type="presOf" srcId="{F22828AD-310A-4580-8AC6-71D89E21F84A}" destId="{AD0D848C-883F-4484-A621-2C9F1DD53107}" srcOrd="0" destOrd="0" presId="urn:microsoft.com/office/officeart/2005/8/layout/hierarchy4"/>
    <dgm:cxn modelId="{5D2BB9A4-A201-4CEB-89B2-4362D189240D}" type="presOf" srcId="{9FDA380E-9031-469D-9B81-B0EBAEEFDDD0}" destId="{41ADC37E-CD2D-4150-B9F6-45E5F1BA4008}" srcOrd="0" destOrd="0" presId="urn:microsoft.com/office/officeart/2005/8/layout/hierarchy4"/>
    <dgm:cxn modelId="{A8653CB6-5A47-440E-BACB-6349DFAD53E2}" type="presOf" srcId="{D2D6B3AA-09CA-4F0D-9F20-379DEDA99463}" destId="{4B77E15B-2217-4C64-ADFD-71E2DB740FEA}" srcOrd="0" destOrd="0" presId="urn:microsoft.com/office/officeart/2005/8/layout/hierarchy4"/>
    <dgm:cxn modelId="{498C74BB-9E19-442F-8A88-5D6F710416C6}" srcId="{6CCE5594-937D-46FF-A90F-8882EFBCE45F}" destId="{5638C7D1-26FE-4F35-960D-5103AC9FB72F}" srcOrd="0" destOrd="0" parTransId="{E0FAC34F-EFD5-4147-8442-43E4A83C2D29}" sibTransId="{2B6066F6-15FF-4161-B872-0BA847244A35}"/>
    <dgm:cxn modelId="{077F34CA-130A-45F7-A7DE-9FC73BFFAF92}" type="presOf" srcId="{A7A77C0D-FC48-4169-BEAC-A3F5AB6D5835}" destId="{9180308F-235D-49CA-ACF9-5B55F30D72C0}" srcOrd="0" destOrd="0" presId="urn:microsoft.com/office/officeart/2005/8/layout/hierarchy4"/>
    <dgm:cxn modelId="{1F7000FE-1666-4894-AC67-C3F819090D74}" type="presParOf" srcId="{AD0D848C-883F-4484-A621-2C9F1DD53107}" destId="{C90DCA0C-8B4E-4DFA-A552-F0E453BC1AAE}" srcOrd="0" destOrd="0" presId="urn:microsoft.com/office/officeart/2005/8/layout/hierarchy4"/>
    <dgm:cxn modelId="{A1337972-36C6-4659-B060-C4FA47169E8B}" type="presParOf" srcId="{C90DCA0C-8B4E-4DFA-A552-F0E453BC1AAE}" destId="{9180308F-235D-49CA-ACF9-5B55F30D72C0}" srcOrd="0" destOrd="0" presId="urn:microsoft.com/office/officeart/2005/8/layout/hierarchy4"/>
    <dgm:cxn modelId="{0F80EDD3-F348-4929-A9E0-1998F27E2ADA}" type="presParOf" srcId="{C90DCA0C-8B4E-4DFA-A552-F0E453BC1AAE}" destId="{005FC565-354B-4137-9538-54A9C8703E82}" srcOrd="1" destOrd="0" presId="urn:microsoft.com/office/officeart/2005/8/layout/hierarchy4"/>
    <dgm:cxn modelId="{3F38DE96-41E2-457D-9C95-9934E10B5448}" type="presParOf" srcId="{C90DCA0C-8B4E-4DFA-A552-F0E453BC1AAE}" destId="{D63F9A8E-2E23-4673-AA11-56E84696908A}" srcOrd="2" destOrd="0" presId="urn:microsoft.com/office/officeart/2005/8/layout/hierarchy4"/>
    <dgm:cxn modelId="{DA8CFB64-0BED-4D19-A7BD-E9B98A1D5DA4}" type="presParOf" srcId="{D63F9A8E-2E23-4673-AA11-56E84696908A}" destId="{356668BC-7D7C-4F36-8E5A-77BD5B9A0CB9}" srcOrd="0" destOrd="0" presId="urn:microsoft.com/office/officeart/2005/8/layout/hierarchy4"/>
    <dgm:cxn modelId="{BA52A102-65F1-48CC-8671-FC9ED285BE6F}" type="presParOf" srcId="{356668BC-7D7C-4F36-8E5A-77BD5B9A0CB9}" destId="{4B77E15B-2217-4C64-ADFD-71E2DB740FEA}" srcOrd="0" destOrd="0" presId="urn:microsoft.com/office/officeart/2005/8/layout/hierarchy4"/>
    <dgm:cxn modelId="{9D800B49-97EF-4E80-B99B-A1A5FF63164B}" type="presParOf" srcId="{356668BC-7D7C-4F36-8E5A-77BD5B9A0CB9}" destId="{8DED1A2D-610F-4F9C-A19D-41B68A7CD3CC}" srcOrd="1" destOrd="0" presId="urn:microsoft.com/office/officeart/2005/8/layout/hierarchy4"/>
    <dgm:cxn modelId="{B51F5F32-3119-4965-99F9-1EF2B655DBDA}" type="presParOf" srcId="{356668BC-7D7C-4F36-8E5A-77BD5B9A0CB9}" destId="{2004AD5C-DA2E-4772-AE10-C0501568A056}" srcOrd="2" destOrd="0" presId="urn:microsoft.com/office/officeart/2005/8/layout/hierarchy4"/>
    <dgm:cxn modelId="{154B3E92-8EDB-48DE-BF7A-61FE09E27601}" type="presParOf" srcId="{2004AD5C-DA2E-4772-AE10-C0501568A056}" destId="{EE604379-5C0C-47CE-BC97-18BB4505B010}" srcOrd="0" destOrd="0" presId="urn:microsoft.com/office/officeart/2005/8/layout/hierarchy4"/>
    <dgm:cxn modelId="{52CEBD9A-64FF-4875-BBC2-E45A9571E852}" type="presParOf" srcId="{EE604379-5C0C-47CE-BC97-18BB4505B010}" destId="{63E11C8F-AB23-45F0-91AD-4B00384A8BD3}" srcOrd="0" destOrd="0" presId="urn:microsoft.com/office/officeart/2005/8/layout/hierarchy4"/>
    <dgm:cxn modelId="{ED36C45B-4400-4B28-B6C1-62AEB32E0470}" type="presParOf" srcId="{EE604379-5C0C-47CE-BC97-18BB4505B010}" destId="{42486AAA-2AB0-4231-83FD-BBBCDD89EF12}" srcOrd="1" destOrd="0" presId="urn:microsoft.com/office/officeart/2005/8/layout/hierarchy4"/>
    <dgm:cxn modelId="{94D60FCF-26BD-4738-B08C-DA8B59D6CA7E}" type="presParOf" srcId="{EE604379-5C0C-47CE-BC97-18BB4505B010}" destId="{F79D2B2A-269C-4D56-AE11-D07631FC8EAD}" srcOrd="2" destOrd="0" presId="urn:microsoft.com/office/officeart/2005/8/layout/hierarchy4"/>
    <dgm:cxn modelId="{D7DCFDEF-448E-48F5-8E40-202EACA19ACC}" type="presParOf" srcId="{F79D2B2A-269C-4D56-AE11-D07631FC8EAD}" destId="{99ACE6E1-2429-411F-B2FB-DA0FA7312E32}" srcOrd="0" destOrd="0" presId="urn:microsoft.com/office/officeart/2005/8/layout/hierarchy4"/>
    <dgm:cxn modelId="{C58413D3-F872-463B-A87A-55804D6AAA41}" type="presParOf" srcId="{99ACE6E1-2429-411F-B2FB-DA0FA7312E32}" destId="{9792F21E-60AF-4989-BC29-51CBBB2E9399}" srcOrd="0" destOrd="0" presId="urn:microsoft.com/office/officeart/2005/8/layout/hierarchy4"/>
    <dgm:cxn modelId="{98C1EA45-435E-432E-A588-909A2FA5BC2A}" type="presParOf" srcId="{99ACE6E1-2429-411F-B2FB-DA0FA7312E32}" destId="{3B0B8E32-E7F2-4302-B29E-C95D7E3CBFA7}" srcOrd="1" destOrd="0" presId="urn:microsoft.com/office/officeart/2005/8/layout/hierarchy4"/>
    <dgm:cxn modelId="{59769BFE-18C2-4891-B657-D4293E0659CD}" type="presParOf" srcId="{99ACE6E1-2429-411F-B2FB-DA0FA7312E32}" destId="{38C7234C-5ED0-4B55-8118-809539AC345B}" srcOrd="2" destOrd="0" presId="urn:microsoft.com/office/officeart/2005/8/layout/hierarchy4"/>
    <dgm:cxn modelId="{FD5DB74B-A641-4CBD-BC1E-02EEA554C398}" type="presParOf" srcId="{38C7234C-5ED0-4B55-8118-809539AC345B}" destId="{881A5ADA-4E9A-4058-965B-0D97C4F42375}" srcOrd="0" destOrd="0" presId="urn:microsoft.com/office/officeart/2005/8/layout/hierarchy4"/>
    <dgm:cxn modelId="{6F9493E5-854A-4870-8EAF-A84591450C7D}" type="presParOf" srcId="{881A5ADA-4E9A-4058-965B-0D97C4F42375}" destId="{41ADC37E-CD2D-4150-B9F6-45E5F1BA4008}" srcOrd="0" destOrd="0" presId="urn:microsoft.com/office/officeart/2005/8/layout/hierarchy4"/>
    <dgm:cxn modelId="{76A4A6EE-800E-4E69-9727-7BF835D2A69E}" type="presParOf" srcId="{881A5ADA-4E9A-4058-965B-0D97C4F42375}" destId="{FC6754F2-118F-43C7-9734-57841E8CD73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2828AD-310A-4580-8AC6-71D89E21F84A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7A77C0D-FC48-4169-BEAC-A3F5AB6D5835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s-AR" sz="2400" dirty="0">
            <a:solidFill>
              <a:schemeClr val="tx1"/>
            </a:solidFill>
          </a:endParaRPr>
        </a:p>
      </dgm:t>
    </dgm:pt>
    <dgm:pt modelId="{D7DB98DF-6C47-4B1B-AF3A-78F73482E553}" type="parTrans" cxnId="{9CC4D22A-5029-4BC2-A215-AB8F753A9E0F}">
      <dgm:prSet/>
      <dgm:spPr/>
      <dgm:t>
        <a:bodyPr/>
        <a:lstStyle/>
        <a:p>
          <a:endParaRPr lang="es-AR" sz="2400">
            <a:solidFill>
              <a:schemeClr val="tx1"/>
            </a:solidFill>
          </a:endParaRPr>
        </a:p>
      </dgm:t>
    </dgm:pt>
    <dgm:pt modelId="{D3509666-8EDE-42BB-931C-B534792791BF}" type="sibTrans" cxnId="{9CC4D22A-5029-4BC2-A215-AB8F753A9E0F}">
      <dgm:prSet/>
      <dgm:spPr/>
      <dgm:t>
        <a:bodyPr/>
        <a:lstStyle/>
        <a:p>
          <a:endParaRPr lang="es-AR" sz="2400">
            <a:solidFill>
              <a:schemeClr val="tx1"/>
            </a:solidFill>
          </a:endParaRPr>
        </a:p>
      </dgm:t>
    </dgm:pt>
    <dgm:pt modelId="{D2D6B3AA-09CA-4F0D-9F20-379DEDA99463}">
      <dgm:prSet phldrT="[Texto]" custT="1"/>
      <dgm:spPr>
        <a:solidFill>
          <a:srgbClr val="F8A45E"/>
        </a:solidFill>
      </dgm:spPr>
      <dgm:t>
        <a:bodyPr/>
        <a:lstStyle/>
        <a:p>
          <a:r>
            <a:rPr lang="es-AR" sz="2400" dirty="0">
              <a:solidFill>
                <a:schemeClr val="tx1"/>
              </a:solidFill>
            </a:rPr>
            <a:t>Free RTOS</a:t>
          </a:r>
        </a:p>
      </dgm:t>
    </dgm:pt>
    <dgm:pt modelId="{455A7112-56CB-448F-8D0A-059D75A141A6}" type="parTrans" cxnId="{242F390C-9040-45C4-BB65-F20582A1826C}">
      <dgm:prSet/>
      <dgm:spPr/>
      <dgm:t>
        <a:bodyPr/>
        <a:lstStyle/>
        <a:p>
          <a:endParaRPr lang="es-AR" sz="2400">
            <a:solidFill>
              <a:schemeClr val="tx1"/>
            </a:solidFill>
          </a:endParaRPr>
        </a:p>
      </dgm:t>
    </dgm:pt>
    <dgm:pt modelId="{86688B78-3483-4D08-AA91-C03F25E6BCD0}" type="sibTrans" cxnId="{242F390C-9040-45C4-BB65-F20582A1826C}">
      <dgm:prSet/>
      <dgm:spPr/>
      <dgm:t>
        <a:bodyPr/>
        <a:lstStyle/>
        <a:p>
          <a:endParaRPr lang="es-AR" sz="2400">
            <a:solidFill>
              <a:schemeClr val="tx1"/>
            </a:solidFill>
          </a:endParaRPr>
        </a:p>
      </dgm:t>
    </dgm:pt>
    <dgm:pt modelId="{6CCE5594-937D-46FF-A90F-8882EFBCE45F}">
      <dgm:prSet phldrT="[Texto]" custT="1"/>
      <dgm:spPr>
        <a:solidFill>
          <a:schemeClr val="bg1"/>
        </a:solidFill>
      </dgm:spPr>
      <dgm:t>
        <a:bodyPr/>
        <a:lstStyle/>
        <a:p>
          <a:endParaRPr lang="es-AR" sz="2400" dirty="0">
            <a:solidFill>
              <a:schemeClr val="tx1"/>
            </a:solidFill>
          </a:endParaRPr>
        </a:p>
      </dgm:t>
    </dgm:pt>
    <dgm:pt modelId="{C8D73ECA-DF3A-4D3C-8D2C-36C87808D8AD}" type="parTrans" cxnId="{A11EC109-9784-4A50-9E24-E3E6E3189E9C}">
      <dgm:prSet/>
      <dgm:spPr/>
      <dgm:t>
        <a:bodyPr/>
        <a:lstStyle/>
        <a:p>
          <a:endParaRPr lang="es-AR" sz="2400">
            <a:solidFill>
              <a:schemeClr val="tx1"/>
            </a:solidFill>
          </a:endParaRPr>
        </a:p>
      </dgm:t>
    </dgm:pt>
    <dgm:pt modelId="{06BE0C31-4AB7-47A6-BBA4-387013DB9921}" type="sibTrans" cxnId="{A11EC109-9784-4A50-9E24-E3E6E3189E9C}">
      <dgm:prSet/>
      <dgm:spPr/>
      <dgm:t>
        <a:bodyPr/>
        <a:lstStyle/>
        <a:p>
          <a:endParaRPr lang="es-AR" sz="2400">
            <a:solidFill>
              <a:schemeClr val="tx1"/>
            </a:solidFill>
          </a:endParaRPr>
        </a:p>
      </dgm:t>
    </dgm:pt>
    <dgm:pt modelId="{5638C7D1-26FE-4F35-960D-5103AC9FB72F}">
      <dgm:prSet phldrT="[Texto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AR" sz="2400" dirty="0">
              <a:solidFill>
                <a:schemeClr val="tx1"/>
              </a:solidFill>
            </a:rPr>
            <a:t>LIB_MCU_LPC 43XX_M4</a:t>
          </a:r>
        </a:p>
      </dgm:t>
    </dgm:pt>
    <dgm:pt modelId="{E0FAC34F-EFD5-4147-8442-43E4A83C2D29}" type="parTrans" cxnId="{498C74BB-9E19-442F-8A88-5D6F710416C6}">
      <dgm:prSet/>
      <dgm:spPr/>
      <dgm:t>
        <a:bodyPr/>
        <a:lstStyle/>
        <a:p>
          <a:endParaRPr lang="es-AR" sz="2400">
            <a:solidFill>
              <a:schemeClr val="tx1"/>
            </a:solidFill>
          </a:endParaRPr>
        </a:p>
      </dgm:t>
    </dgm:pt>
    <dgm:pt modelId="{2B6066F6-15FF-4161-B872-0BA847244A35}" type="sibTrans" cxnId="{498C74BB-9E19-442F-8A88-5D6F710416C6}">
      <dgm:prSet/>
      <dgm:spPr/>
      <dgm:t>
        <a:bodyPr/>
        <a:lstStyle/>
        <a:p>
          <a:endParaRPr lang="es-AR" sz="2400">
            <a:solidFill>
              <a:schemeClr val="tx1"/>
            </a:solidFill>
          </a:endParaRPr>
        </a:p>
      </dgm:t>
    </dgm:pt>
    <dgm:pt modelId="{9FDA380E-9031-469D-9B81-B0EBAEEFDDD0}">
      <dgm:prSet phldrT="[Texto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AR" sz="2400" dirty="0">
              <a:solidFill>
                <a:schemeClr val="tx1"/>
              </a:solidFill>
            </a:rPr>
            <a:t>LPC 4367</a:t>
          </a:r>
          <a:br>
            <a:rPr lang="es-AR" sz="2400" dirty="0">
              <a:solidFill>
                <a:schemeClr val="tx1"/>
              </a:solidFill>
            </a:rPr>
          </a:br>
          <a:r>
            <a:rPr lang="es-AR" sz="2400" dirty="0">
              <a:solidFill>
                <a:schemeClr val="tx1"/>
              </a:solidFill>
            </a:rPr>
            <a:t>(ARM </a:t>
          </a:r>
          <a:r>
            <a:rPr lang="es-AR" sz="2400" dirty="0" err="1">
              <a:solidFill>
                <a:schemeClr val="tx1"/>
              </a:solidFill>
            </a:rPr>
            <a:t>Cortex</a:t>
          </a:r>
          <a:r>
            <a:rPr lang="es-AR" sz="2400" dirty="0">
              <a:solidFill>
                <a:schemeClr val="tx1"/>
              </a:solidFill>
            </a:rPr>
            <a:t> M4 @ 204 MHz)</a:t>
          </a:r>
        </a:p>
      </dgm:t>
    </dgm:pt>
    <dgm:pt modelId="{2D42AE98-722A-41F7-9BF1-24ECBAEFE352}" type="parTrans" cxnId="{2480EF03-2707-45D3-AF9D-715A2FD4B14B}">
      <dgm:prSet/>
      <dgm:spPr/>
      <dgm:t>
        <a:bodyPr/>
        <a:lstStyle/>
        <a:p>
          <a:endParaRPr lang="es-AR" sz="2400">
            <a:solidFill>
              <a:schemeClr val="tx1"/>
            </a:solidFill>
          </a:endParaRPr>
        </a:p>
      </dgm:t>
    </dgm:pt>
    <dgm:pt modelId="{A6DA0989-30CC-4B3B-90B2-3EB763BA1624}" type="sibTrans" cxnId="{2480EF03-2707-45D3-AF9D-715A2FD4B14B}">
      <dgm:prSet/>
      <dgm:spPr/>
      <dgm:t>
        <a:bodyPr/>
        <a:lstStyle/>
        <a:p>
          <a:endParaRPr lang="es-AR" sz="2400">
            <a:solidFill>
              <a:schemeClr val="tx1"/>
            </a:solidFill>
          </a:endParaRPr>
        </a:p>
      </dgm:t>
    </dgm:pt>
    <dgm:pt modelId="{AD0D848C-883F-4484-A621-2C9F1DD53107}" type="pres">
      <dgm:prSet presAssocID="{F22828AD-310A-4580-8AC6-71D89E21F84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0DCA0C-8B4E-4DFA-A552-F0E453BC1AAE}" type="pres">
      <dgm:prSet presAssocID="{A7A77C0D-FC48-4169-BEAC-A3F5AB6D5835}" presName="vertOne" presStyleCnt="0"/>
      <dgm:spPr/>
    </dgm:pt>
    <dgm:pt modelId="{9180308F-235D-49CA-ACF9-5B55F30D72C0}" type="pres">
      <dgm:prSet presAssocID="{A7A77C0D-FC48-4169-BEAC-A3F5AB6D5835}" presName="txOne" presStyleLbl="node0" presStyleIdx="0" presStyleCnt="1">
        <dgm:presLayoutVars>
          <dgm:chPref val="3"/>
        </dgm:presLayoutVars>
      </dgm:prSet>
      <dgm:spPr/>
    </dgm:pt>
    <dgm:pt modelId="{005FC565-354B-4137-9538-54A9C8703E82}" type="pres">
      <dgm:prSet presAssocID="{A7A77C0D-FC48-4169-BEAC-A3F5AB6D5835}" presName="parTransOne" presStyleCnt="0"/>
      <dgm:spPr/>
    </dgm:pt>
    <dgm:pt modelId="{D63F9A8E-2E23-4673-AA11-56E84696908A}" type="pres">
      <dgm:prSet presAssocID="{A7A77C0D-FC48-4169-BEAC-A3F5AB6D5835}" presName="horzOne" presStyleCnt="0"/>
      <dgm:spPr/>
    </dgm:pt>
    <dgm:pt modelId="{356668BC-7D7C-4F36-8E5A-77BD5B9A0CB9}" type="pres">
      <dgm:prSet presAssocID="{D2D6B3AA-09CA-4F0D-9F20-379DEDA99463}" presName="vertTwo" presStyleCnt="0"/>
      <dgm:spPr/>
    </dgm:pt>
    <dgm:pt modelId="{4B77E15B-2217-4C64-ADFD-71E2DB740FEA}" type="pres">
      <dgm:prSet presAssocID="{D2D6B3AA-09CA-4F0D-9F20-379DEDA99463}" presName="txTwo" presStyleLbl="node2" presStyleIdx="0" presStyleCnt="1">
        <dgm:presLayoutVars>
          <dgm:chPref val="3"/>
        </dgm:presLayoutVars>
      </dgm:prSet>
      <dgm:spPr/>
    </dgm:pt>
    <dgm:pt modelId="{8DED1A2D-610F-4F9C-A19D-41B68A7CD3CC}" type="pres">
      <dgm:prSet presAssocID="{D2D6B3AA-09CA-4F0D-9F20-379DEDA99463}" presName="parTransTwo" presStyleCnt="0"/>
      <dgm:spPr/>
    </dgm:pt>
    <dgm:pt modelId="{2004AD5C-DA2E-4772-AE10-C0501568A056}" type="pres">
      <dgm:prSet presAssocID="{D2D6B3AA-09CA-4F0D-9F20-379DEDA99463}" presName="horzTwo" presStyleCnt="0"/>
      <dgm:spPr/>
    </dgm:pt>
    <dgm:pt modelId="{EE604379-5C0C-47CE-BC97-18BB4505B010}" type="pres">
      <dgm:prSet presAssocID="{6CCE5594-937D-46FF-A90F-8882EFBCE45F}" presName="vertThree" presStyleCnt="0"/>
      <dgm:spPr/>
    </dgm:pt>
    <dgm:pt modelId="{63E11C8F-AB23-45F0-91AD-4B00384A8BD3}" type="pres">
      <dgm:prSet presAssocID="{6CCE5594-937D-46FF-A90F-8882EFBCE45F}" presName="txThree" presStyleLbl="node3" presStyleIdx="0" presStyleCnt="1">
        <dgm:presLayoutVars>
          <dgm:chPref val="3"/>
        </dgm:presLayoutVars>
      </dgm:prSet>
      <dgm:spPr/>
    </dgm:pt>
    <dgm:pt modelId="{42486AAA-2AB0-4231-83FD-BBBCDD89EF12}" type="pres">
      <dgm:prSet presAssocID="{6CCE5594-937D-46FF-A90F-8882EFBCE45F}" presName="parTransThree" presStyleCnt="0"/>
      <dgm:spPr/>
    </dgm:pt>
    <dgm:pt modelId="{F79D2B2A-269C-4D56-AE11-D07631FC8EAD}" type="pres">
      <dgm:prSet presAssocID="{6CCE5594-937D-46FF-A90F-8882EFBCE45F}" presName="horzThree" presStyleCnt="0"/>
      <dgm:spPr/>
    </dgm:pt>
    <dgm:pt modelId="{99ACE6E1-2429-411F-B2FB-DA0FA7312E32}" type="pres">
      <dgm:prSet presAssocID="{5638C7D1-26FE-4F35-960D-5103AC9FB72F}" presName="vertFour" presStyleCnt="0">
        <dgm:presLayoutVars>
          <dgm:chPref val="3"/>
        </dgm:presLayoutVars>
      </dgm:prSet>
      <dgm:spPr/>
    </dgm:pt>
    <dgm:pt modelId="{9792F21E-60AF-4989-BC29-51CBBB2E9399}" type="pres">
      <dgm:prSet presAssocID="{5638C7D1-26FE-4F35-960D-5103AC9FB72F}" presName="txFour" presStyleLbl="node4" presStyleIdx="0" presStyleCnt="2">
        <dgm:presLayoutVars>
          <dgm:chPref val="3"/>
        </dgm:presLayoutVars>
      </dgm:prSet>
      <dgm:spPr/>
    </dgm:pt>
    <dgm:pt modelId="{3B0B8E32-E7F2-4302-B29E-C95D7E3CBFA7}" type="pres">
      <dgm:prSet presAssocID="{5638C7D1-26FE-4F35-960D-5103AC9FB72F}" presName="parTransFour" presStyleCnt="0"/>
      <dgm:spPr/>
    </dgm:pt>
    <dgm:pt modelId="{38C7234C-5ED0-4B55-8118-809539AC345B}" type="pres">
      <dgm:prSet presAssocID="{5638C7D1-26FE-4F35-960D-5103AC9FB72F}" presName="horzFour" presStyleCnt="0"/>
      <dgm:spPr/>
    </dgm:pt>
    <dgm:pt modelId="{881A5ADA-4E9A-4058-965B-0D97C4F42375}" type="pres">
      <dgm:prSet presAssocID="{9FDA380E-9031-469D-9B81-B0EBAEEFDDD0}" presName="vertFour" presStyleCnt="0">
        <dgm:presLayoutVars>
          <dgm:chPref val="3"/>
        </dgm:presLayoutVars>
      </dgm:prSet>
      <dgm:spPr/>
    </dgm:pt>
    <dgm:pt modelId="{41ADC37E-CD2D-4150-B9F6-45E5F1BA4008}" type="pres">
      <dgm:prSet presAssocID="{9FDA380E-9031-469D-9B81-B0EBAEEFDDD0}" presName="txFour" presStyleLbl="node4" presStyleIdx="1" presStyleCnt="2">
        <dgm:presLayoutVars>
          <dgm:chPref val="3"/>
        </dgm:presLayoutVars>
      </dgm:prSet>
      <dgm:spPr/>
    </dgm:pt>
    <dgm:pt modelId="{FC6754F2-118F-43C7-9734-57841E8CD739}" type="pres">
      <dgm:prSet presAssocID="{9FDA380E-9031-469D-9B81-B0EBAEEFDDD0}" presName="horzFour" presStyleCnt="0"/>
      <dgm:spPr/>
    </dgm:pt>
  </dgm:ptLst>
  <dgm:cxnLst>
    <dgm:cxn modelId="{2480EF03-2707-45D3-AF9D-715A2FD4B14B}" srcId="{5638C7D1-26FE-4F35-960D-5103AC9FB72F}" destId="{9FDA380E-9031-469D-9B81-B0EBAEEFDDD0}" srcOrd="0" destOrd="0" parTransId="{2D42AE98-722A-41F7-9BF1-24ECBAEFE352}" sibTransId="{A6DA0989-30CC-4B3B-90B2-3EB763BA1624}"/>
    <dgm:cxn modelId="{592E0F08-C381-43CA-B4E3-F87F91FE472D}" type="presOf" srcId="{5638C7D1-26FE-4F35-960D-5103AC9FB72F}" destId="{9792F21E-60AF-4989-BC29-51CBBB2E9399}" srcOrd="0" destOrd="0" presId="urn:microsoft.com/office/officeart/2005/8/layout/hierarchy4"/>
    <dgm:cxn modelId="{A11EC109-9784-4A50-9E24-E3E6E3189E9C}" srcId="{D2D6B3AA-09CA-4F0D-9F20-379DEDA99463}" destId="{6CCE5594-937D-46FF-A90F-8882EFBCE45F}" srcOrd="0" destOrd="0" parTransId="{C8D73ECA-DF3A-4D3C-8D2C-36C87808D8AD}" sibTransId="{06BE0C31-4AB7-47A6-BBA4-387013DB9921}"/>
    <dgm:cxn modelId="{242F390C-9040-45C4-BB65-F20582A1826C}" srcId="{A7A77C0D-FC48-4169-BEAC-A3F5AB6D5835}" destId="{D2D6B3AA-09CA-4F0D-9F20-379DEDA99463}" srcOrd="0" destOrd="0" parTransId="{455A7112-56CB-448F-8D0A-059D75A141A6}" sibTransId="{86688B78-3483-4D08-AA91-C03F25E6BCD0}"/>
    <dgm:cxn modelId="{492B8324-F9B5-43C6-B395-8B4806AE9BEA}" type="presOf" srcId="{F22828AD-310A-4580-8AC6-71D89E21F84A}" destId="{AD0D848C-883F-4484-A621-2C9F1DD53107}" srcOrd="0" destOrd="0" presId="urn:microsoft.com/office/officeart/2005/8/layout/hierarchy4"/>
    <dgm:cxn modelId="{9CC4D22A-5029-4BC2-A215-AB8F753A9E0F}" srcId="{F22828AD-310A-4580-8AC6-71D89E21F84A}" destId="{A7A77C0D-FC48-4169-BEAC-A3F5AB6D5835}" srcOrd="0" destOrd="0" parTransId="{D7DB98DF-6C47-4B1B-AF3A-78F73482E553}" sibTransId="{D3509666-8EDE-42BB-931C-B534792791BF}"/>
    <dgm:cxn modelId="{9A838367-BF63-480E-9F8E-250648DB5981}" type="presOf" srcId="{D2D6B3AA-09CA-4F0D-9F20-379DEDA99463}" destId="{4B77E15B-2217-4C64-ADFD-71E2DB740FEA}" srcOrd="0" destOrd="0" presId="urn:microsoft.com/office/officeart/2005/8/layout/hierarchy4"/>
    <dgm:cxn modelId="{498C74BB-9E19-442F-8A88-5D6F710416C6}" srcId="{6CCE5594-937D-46FF-A90F-8882EFBCE45F}" destId="{5638C7D1-26FE-4F35-960D-5103AC9FB72F}" srcOrd="0" destOrd="0" parTransId="{E0FAC34F-EFD5-4147-8442-43E4A83C2D29}" sibTransId="{2B6066F6-15FF-4161-B872-0BA847244A35}"/>
    <dgm:cxn modelId="{07E40EC8-301C-4A50-9DEC-51619E05E893}" type="presOf" srcId="{A7A77C0D-FC48-4169-BEAC-A3F5AB6D5835}" destId="{9180308F-235D-49CA-ACF9-5B55F30D72C0}" srcOrd="0" destOrd="0" presId="urn:microsoft.com/office/officeart/2005/8/layout/hierarchy4"/>
    <dgm:cxn modelId="{961E01CE-AD15-436D-8C29-BB7075C913C2}" type="presOf" srcId="{9FDA380E-9031-469D-9B81-B0EBAEEFDDD0}" destId="{41ADC37E-CD2D-4150-B9F6-45E5F1BA4008}" srcOrd="0" destOrd="0" presId="urn:microsoft.com/office/officeart/2005/8/layout/hierarchy4"/>
    <dgm:cxn modelId="{600F8AEB-841B-4726-881F-EDA8AA173481}" type="presOf" srcId="{6CCE5594-937D-46FF-A90F-8882EFBCE45F}" destId="{63E11C8F-AB23-45F0-91AD-4B00384A8BD3}" srcOrd="0" destOrd="0" presId="urn:microsoft.com/office/officeart/2005/8/layout/hierarchy4"/>
    <dgm:cxn modelId="{B6ECF279-EE80-499C-AF4E-12B5B87B8321}" type="presParOf" srcId="{AD0D848C-883F-4484-A621-2C9F1DD53107}" destId="{C90DCA0C-8B4E-4DFA-A552-F0E453BC1AAE}" srcOrd="0" destOrd="0" presId="urn:microsoft.com/office/officeart/2005/8/layout/hierarchy4"/>
    <dgm:cxn modelId="{76E9545C-D0A5-474C-B1E3-45AB814D592A}" type="presParOf" srcId="{C90DCA0C-8B4E-4DFA-A552-F0E453BC1AAE}" destId="{9180308F-235D-49CA-ACF9-5B55F30D72C0}" srcOrd="0" destOrd="0" presId="urn:microsoft.com/office/officeart/2005/8/layout/hierarchy4"/>
    <dgm:cxn modelId="{18CFBF0E-137B-4A0B-8AE6-A102BF4EE3CF}" type="presParOf" srcId="{C90DCA0C-8B4E-4DFA-A552-F0E453BC1AAE}" destId="{005FC565-354B-4137-9538-54A9C8703E82}" srcOrd="1" destOrd="0" presId="urn:microsoft.com/office/officeart/2005/8/layout/hierarchy4"/>
    <dgm:cxn modelId="{98267DEB-20A5-42E2-8D94-36BC00F0B24C}" type="presParOf" srcId="{C90DCA0C-8B4E-4DFA-A552-F0E453BC1AAE}" destId="{D63F9A8E-2E23-4673-AA11-56E84696908A}" srcOrd="2" destOrd="0" presId="urn:microsoft.com/office/officeart/2005/8/layout/hierarchy4"/>
    <dgm:cxn modelId="{5DFEDEDF-839E-431F-AFD8-18DBE5424AE2}" type="presParOf" srcId="{D63F9A8E-2E23-4673-AA11-56E84696908A}" destId="{356668BC-7D7C-4F36-8E5A-77BD5B9A0CB9}" srcOrd="0" destOrd="0" presId="urn:microsoft.com/office/officeart/2005/8/layout/hierarchy4"/>
    <dgm:cxn modelId="{8E788DD3-8170-48E7-9336-84DE29D96489}" type="presParOf" srcId="{356668BC-7D7C-4F36-8E5A-77BD5B9A0CB9}" destId="{4B77E15B-2217-4C64-ADFD-71E2DB740FEA}" srcOrd="0" destOrd="0" presId="urn:microsoft.com/office/officeart/2005/8/layout/hierarchy4"/>
    <dgm:cxn modelId="{4262F72D-1868-4512-BA6E-08412A55D983}" type="presParOf" srcId="{356668BC-7D7C-4F36-8E5A-77BD5B9A0CB9}" destId="{8DED1A2D-610F-4F9C-A19D-41B68A7CD3CC}" srcOrd="1" destOrd="0" presId="urn:microsoft.com/office/officeart/2005/8/layout/hierarchy4"/>
    <dgm:cxn modelId="{FA6B0A25-7D36-45E0-B053-707FCAA9BF76}" type="presParOf" srcId="{356668BC-7D7C-4F36-8E5A-77BD5B9A0CB9}" destId="{2004AD5C-DA2E-4772-AE10-C0501568A056}" srcOrd="2" destOrd="0" presId="urn:microsoft.com/office/officeart/2005/8/layout/hierarchy4"/>
    <dgm:cxn modelId="{91E5DCF4-14D0-4A29-B15B-1AA7D6A60856}" type="presParOf" srcId="{2004AD5C-DA2E-4772-AE10-C0501568A056}" destId="{EE604379-5C0C-47CE-BC97-18BB4505B010}" srcOrd="0" destOrd="0" presId="urn:microsoft.com/office/officeart/2005/8/layout/hierarchy4"/>
    <dgm:cxn modelId="{D460D6E4-3369-44E8-AA4F-5480DA56E8F7}" type="presParOf" srcId="{EE604379-5C0C-47CE-BC97-18BB4505B010}" destId="{63E11C8F-AB23-45F0-91AD-4B00384A8BD3}" srcOrd="0" destOrd="0" presId="urn:microsoft.com/office/officeart/2005/8/layout/hierarchy4"/>
    <dgm:cxn modelId="{56C5ACE1-FD45-427B-8B97-61BC9D4DA2E7}" type="presParOf" srcId="{EE604379-5C0C-47CE-BC97-18BB4505B010}" destId="{42486AAA-2AB0-4231-83FD-BBBCDD89EF12}" srcOrd="1" destOrd="0" presId="urn:microsoft.com/office/officeart/2005/8/layout/hierarchy4"/>
    <dgm:cxn modelId="{F4782802-1AFA-444A-927A-EDEB80A915E0}" type="presParOf" srcId="{EE604379-5C0C-47CE-BC97-18BB4505B010}" destId="{F79D2B2A-269C-4D56-AE11-D07631FC8EAD}" srcOrd="2" destOrd="0" presId="urn:microsoft.com/office/officeart/2005/8/layout/hierarchy4"/>
    <dgm:cxn modelId="{CF8AA3F6-620E-47CE-9B59-DD193614C914}" type="presParOf" srcId="{F79D2B2A-269C-4D56-AE11-D07631FC8EAD}" destId="{99ACE6E1-2429-411F-B2FB-DA0FA7312E32}" srcOrd="0" destOrd="0" presId="urn:microsoft.com/office/officeart/2005/8/layout/hierarchy4"/>
    <dgm:cxn modelId="{37FD6F61-AF79-481D-8CD8-0C820A6CF3B7}" type="presParOf" srcId="{99ACE6E1-2429-411F-B2FB-DA0FA7312E32}" destId="{9792F21E-60AF-4989-BC29-51CBBB2E9399}" srcOrd="0" destOrd="0" presId="urn:microsoft.com/office/officeart/2005/8/layout/hierarchy4"/>
    <dgm:cxn modelId="{4D7F53EF-94C6-47C8-BCED-6F0419BFE529}" type="presParOf" srcId="{99ACE6E1-2429-411F-B2FB-DA0FA7312E32}" destId="{3B0B8E32-E7F2-4302-B29E-C95D7E3CBFA7}" srcOrd="1" destOrd="0" presId="urn:microsoft.com/office/officeart/2005/8/layout/hierarchy4"/>
    <dgm:cxn modelId="{D195550F-6026-4BC5-9873-511FAACF9D1C}" type="presParOf" srcId="{99ACE6E1-2429-411F-B2FB-DA0FA7312E32}" destId="{38C7234C-5ED0-4B55-8118-809539AC345B}" srcOrd="2" destOrd="0" presId="urn:microsoft.com/office/officeart/2005/8/layout/hierarchy4"/>
    <dgm:cxn modelId="{B5EFC1C3-8282-4333-94A8-5CD8670FEB36}" type="presParOf" srcId="{38C7234C-5ED0-4B55-8118-809539AC345B}" destId="{881A5ADA-4E9A-4058-965B-0D97C4F42375}" srcOrd="0" destOrd="0" presId="urn:microsoft.com/office/officeart/2005/8/layout/hierarchy4"/>
    <dgm:cxn modelId="{7A665553-564C-48BF-8477-7A8235D0B287}" type="presParOf" srcId="{881A5ADA-4E9A-4058-965B-0D97C4F42375}" destId="{41ADC37E-CD2D-4150-B9F6-45E5F1BA4008}" srcOrd="0" destOrd="0" presId="urn:microsoft.com/office/officeart/2005/8/layout/hierarchy4"/>
    <dgm:cxn modelId="{8C4CB0F6-5A57-4CAF-9988-FD49CDB737C4}" type="presParOf" srcId="{881A5ADA-4E9A-4058-965B-0D97C4F42375}" destId="{FC6754F2-118F-43C7-9734-57841E8CD73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2828AD-310A-4580-8AC6-71D89E21F84A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CCE5594-937D-46FF-A90F-8882EFBCE45F}">
      <dgm:prSet phldrT="[Texto]" custT="1"/>
      <dgm:spPr>
        <a:solidFill>
          <a:srgbClr val="C96009"/>
        </a:solidFill>
      </dgm:spPr>
      <dgm:t>
        <a:bodyPr/>
        <a:lstStyle/>
        <a:p>
          <a:r>
            <a:rPr lang="es-AR" sz="1800" dirty="0">
              <a:solidFill>
                <a:schemeClr val="tx1"/>
              </a:solidFill>
            </a:rPr>
            <a:t>MEMORY W25Q80DB</a:t>
          </a:r>
        </a:p>
      </dgm:t>
    </dgm:pt>
    <dgm:pt modelId="{C8D73ECA-DF3A-4D3C-8D2C-36C87808D8AD}" type="parTrans" cxnId="{A11EC109-9784-4A50-9E24-E3E6E3189E9C}">
      <dgm:prSet/>
      <dgm:spPr/>
      <dgm:t>
        <a:bodyPr/>
        <a:lstStyle/>
        <a:p>
          <a:endParaRPr lang="es-AR" sz="1800">
            <a:solidFill>
              <a:schemeClr val="tx1"/>
            </a:solidFill>
          </a:endParaRPr>
        </a:p>
      </dgm:t>
    </dgm:pt>
    <dgm:pt modelId="{06BE0C31-4AB7-47A6-BBA4-387013DB9921}" type="sibTrans" cxnId="{A11EC109-9784-4A50-9E24-E3E6E3189E9C}">
      <dgm:prSet/>
      <dgm:spPr/>
      <dgm:t>
        <a:bodyPr/>
        <a:lstStyle/>
        <a:p>
          <a:endParaRPr lang="es-AR" sz="1800">
            <a:solidFill>
              <a:schemeClr val="tx1"/>
            </a:solidFill>
          </a:endParaRPr>
        </a:p>
      </dgm:t>
    </dgm:pt>
    <dgm:pt modelId="{52A6551A-F1DC-4635-A193-0B2DE08C141E}">
      <dgm:prSet phldrT="[Texto]" custT="1"/>
      <dgm:spPr>
        <a:solidFill>
          <a:srgbClr val="C96009"/>
        </a:solidFill>
      </dgm:spPr>
      <dgm:t>
        <a:bodyPr/>
        <a:lstStyle/>
        <a:p>
          <a:r>
            <a:rPr lang="es-AR" sz="1800" dirty="0">
              <a:solidFill>
                <a:schemeClr val="tx1"/>
              </a:solidFill>
            </a:rPr>
            <a:t>SENSOR LIS3DML</a:t>
          </a:r>
        </a:p>
      </dgm:t>
    </dgm:pt>
    <dgm:pt modelId="{ABB5351A-4362-4E0F-8118-56B77304D171}" type="parTrans" cxnId="{42CC0341-B1AB-4133-B79B-21F45310B676}">
      <dgm:prSet/>
      <dgm:spPr/>
      <dgm:t>
        <a:bodyPr/>
        <a:lstStyle/>
        <a:p>
          <a:endParaRPr lang="es-AR" sz="1800">
            <a:solidFill>
              <a:schemeClr val="tx1"/>
            </a:solidFill>
          </a:endParaRPr>
        </a:p>
      </dgm:t>
    </dgm:pt>
    <dgm:pt modelId="{2AF3EADC-F4C9-4F87-B0C1-0234678D487D}" type="sibTrans" cxnId="{42CC0341-B1AB-4133-B79B-21F45310B676}">
      <dgm:prSet/>
      <dgm:spPr/>
      <dgm:t>
        <a:bodyPr/>
        <a:lstStyle/>
        <a:p>
          <a:endParaRPr lang="es-AR" sz="1800">
            <a:solidFill>
              <a:schemeClr val="tx1"/>
            </a:solidFill>
          </a:endParaRPr>
        </a:p>
      </dgm:t>
    </dgm:pt>
    <dgm:pt modelId="{3ED9E2DC-C2BE-4405-AA28-A5B483CB5604}">
      <dgm:prSet phldrT="[Texto]" custT="1"/>
      <dgm:spPr>
        <a:solidFill>
          <a:srgbClr val="C96009"/>
        </a:solidFill>
      </dgm:spPr>
      <dgm:t>
        <a:bodyPr/>
        <a:lstStyle/>
        <a:p>
          <a:r>
            <a:rPr lang="es-AR" sz="1800" dirty="0">
              <a:solidFill>
                <a:schemeClr val="tx1"/>
              </a:solidFill>
            </a:rPr>
            <a:t>GPIO</a:t>
          </a:r>
        </a:p>
      </dgm:t>
    </dgm:pt>
    <dgm:pt modelId="{FDBF531F-050B-4E7D-87DC-6D05B9B73B0F}" type="parTrans" cxnId="{D62E1207-7496-41A0-B740-9BB01CB8E65C}">
      <dgm:prSet/>
      <dgm:spPr/>
      <dgm:t>
        <a:bodyPr/>
        <a:lstStyle/>
        <a:p>
          <a:endParaRPr lang="es-AR" sz="1800">
            <a:solidFill>
              <a:schemeClr val="tx1"/>
            </a:solidFill>
          </a:endParaRPr>
        </a:p>
      </dgm:t>
    </dgm:pt>
    <dgm:pt modelId="{412B830C-210D-4DE6-9447-399362C8EF4F}" type="sibTrans" cxnId="{D62E1207-7496-41A0-B740-9BB01CB8E65C}">
      <dgm:prSet/>
      <dgm:spPr/>
      <dgm:t>
        <a:bodyPr/>
        <a:lstStyle/>
        <a:p>
          <a:endParaRPr lang="es-AR" sz="1800">
            <a:solidFill>
              <a:schemeClr val="tx1"/>
            </a:solidFill>
          </a:endParaRPr>
        </a:p>
      </dgm:t>
    </dgm:pt>
    <dgm:pt modelId="{BC19C99F-4BBD-4275-B895-0D5593E898B0}">
      <dgm:prSet phldrT="[Texto]" custT="1"/>
      <dgm:spPr>
        <a:solidFill>
          <a:srgbClr val="C96009"/>
        </a:solidFill>
      </dgm:spPr>
      <dgm:t>
        <a:bodyPr/>
        <a:lstStyle/>
        <a:p>
          <a:r>
            <a:rPr lang="es-AR" sz="1800" dirty="0">
              <a:solidFill>
                <a:schemeClr val="tx1"/>
              </a:solidFill>
            </a:rPr>
            <a:t>UART</a:t>
          </a:r>
        </a:p>
      </dgm:t>
    </dgm:pt>
    <dgm:pt modelId="{B444670F-2416-4E38-A6D9-FCA3E1570165}" type="sibTrans" cxnId="{CEB19B91-23A5-435E-8904-2DD49D7ECEC7}">
      <dgm:prSet/>
      <dgm:spPr/>
      <dgm:t>
        <a:bodyPr/>
        <a:lstStyle/>
        <a:p>
          <a:endParaRPr lang="es-AR" sz="1800">
            <a:solidFill>
              <a:schemeClr val="tx1"/>
            </a:solidFill>
          </a:endParaRPr>
        </a:p>
      </dgm:t>
    </dgm:pt>
    <dgm:pt modelId="{5C37BA9E-5611-4987-A1FF-08FB12C6A1DA}" type="parTrans" cxnId="{CEB19B91-23A5-435E-8904-2DD49D7ECEC7}">
      <dgm:prSet/>
      <dgm:spPr/>
      <dgm:t>
        <a:bodyPr/>
        <a:lstStyle/>
        <a:p>
          <a:endParaRPr lang="es-AR" sz="1800">
            <a:solidFill>
              <a:schemeClr val="tx1"/>
            </a:solidFill>
          </a:endParaRPr>
        </a:p>
      </dgm:t>
    </dgm:pt>
    <dgm:pt modelId="{1C723669-EA9E-40F6-A76A-C3A24D3CDBBA}">
      <dgm:prSet phldrT="[Texto]" custT="1"/>
      <dgm:spPr>
        <a:solidFill>
          <a:srgbClr val="C96009"/>
        </a:solidFill>
      </dgm:spPr>
      <dgm:t>
        <a:bodyPr/>
        <a:lstStyle/>
        <a:p>
          <a:r>
            <a:rPr lang="es-AR" sz="1800" dirty="0">
              <a:solidFill>
                <a:schemeClr val="tx1"/>
              </a:solidFill>
            </a:rPr>
            <a:t>…</a:t>
          </a:r>
        </a:p>
      </dgm:t>
    </dgm:pt>
    <dgm:pt modelId="{7E3E2B2A-C588-45E6-86D5-21E5DFA8A5C2}" type="parTrans" cxnId="{FD0E41F8-1668-4CF6-8310-DAA28D86E615}">
      <dgm:prSet/>
      <dgm:spPr/>
      <dgm:t>
        <a:bodyPr/>
        <a:lstStyle/>
        <a:p>
          <a:endParaRPr lang="es-AR"/>
        </a:p>
      </dgm:t>
    </dgm:pt>
    <dgm:pt modelId="{3D6C824C-4DE1-4E82-861F-824BE21CB8E4}" type="sibTrans" cxnId="{FD0E41F8-1668-4CF6-8310-DAA28D86E615}">
      <dgm:prSet/>
      <dgm:spPr/>
      <dgm:t>
        <a:bodyPr/>
        <a:lstStyle/>
        <a:p>
          <a:endParaRPr lang="es-AR"/>
        </a:p>
      </dgm:t>
    </dgm:pt>
    <dgm:pt modelId="{AD0D848C-883F-4484-A621-2C9F1DD53107}" type="pres">
      <dgm:prSet presAssocID="{F22828AD-310A-4580-8AC6-71D89E21F84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C0FF09-4E8B-4E45-BE29-86BF007667C6}" type="pres">
      <dgm:prSet presAssocID="{6CCE5594-937D-46FF-A90F-8882EFBCE45F}" presName="vertOne" presStyleCnt="0"/>
      <dgm:spPr/>
    </dgm:pt>
    <dgm:pt modelId="{1F334AC6-A84C-40F9-9236-1260761389D9}" type="pres">
      <dgm:prSet presAssocID="{6CCE5594-937D-46FF-A90F-8882EFBCE45F}" presName="txOne" presStyleLbl="node0" presStyleIdx="0" presStyleCnt="5" custScaleX="126001">
        <dgm:presLayoutVars>
          <dgm:chPref val="3"/>
        </dgm:presLayoutVars>
      </dgm:prSet>
      <dgm:spPr/>
    </dgm:pt>
    <dgm:pt modelId="{E17A3207-B8D4-4A7C-B31C-6C2BDF7D97FD}" type="pres">
      <dgm:prSet presAssocID="{6CCE5594-937D-46FF-A90F-8882EFBCE45F}" presName="horzOne" presStyleCnt="0"/>
      <dgm:spPr/>
    </dgm:pt>
    <dgm:pt modelId="{500C9035-C813-4604-9BC5-0FE2FA45C29A}" type="pres">
      <dgm:prSet presAssocID="{06BE0C31-4AB7-47A6-BBA4-387013DB9921}" presName="sibSpaceOne" presStyleCnt="0"/>
      <dgm:spPr/>
    </dgm:pt>
    <dgm:pt modelId="{FB21CBEC-6DF0-42AE-AECB-01EEB9AC9D80}" type="pres">
      <dgm:prSet presAssocID="{52A6551A-F1DC-4635-A193-0B2DE08C141E}" presName="vertOne" presStyleCnt="0"/>
      <dgm:spPr/>
    </dgm:pt>
    <dgm:pt modelId="{4BEEEE3C-452C-40D4-A22F-7BF0198A2406}" type="pres">
      <dgm:prSet presAssocID="{52A6551A-F1DC-4635-A193-0B2DE08C141E}" presName="txOne" presStyleLbl="node0" presStyleIdx="1" presStyleCnt="5">
        <dgm:presLayoutVars>
          <dgm:chPref val="3"/>
        </dgm:presLayoutVars>
      </dgm:prSet>
      <dgm:spPr/>
    </dgm:pt>
    <dgm:pt modelId="{51316CBD-CEF2-4117-A850-9AA9337156FB}" type="pres">
      <dgm:prSet presAssocID="{52A6551A-F1DC-4635-A193-0B2DE08C141E}" presName="horzOne" presStyleCnt="0"/>
      <dgm:spPr/>
    </dgm:pt>
    <dgm:pt modelId="{EBBB11B1-48AD-4EE2-AAAC-11FF4BA73456}" type="pres">
      <dgm:prSet presAssocID="{2AF3EADC-F4C9-4F87-B0C1-0234678D487D}" presName="sibSpaceOne" presStyleCnt="0"/>
      <dgm:spPr/>
    </dgm:pt>
    <dgm:pt modelId="{20C61B94-8B81-4ADE-BBAE-3F5009A50A14}" type="pres">
      <dgm:prSet presAssocID="{3ED9E2DC-C2BE-4405-AA28-A5B483CB5604}" presName="vertOne" presStyleCnt="0"/>
      <dgm:spPr/>
    </dgm:pt>
    <dgm:pt modelId="{D5C0A833-8329-4F69-B897-F0F5E3484728}" type="pres">
      <dgm:prSet presAssocID="{3ED9E2DC-C2BE-4405-AA28-A5B483CB5604}" presName="txOne" presStyleLbl="node0" presStyleIdx="2" presStyleCnt="5">
        <dgm:presLayoutVars>
          <dgm:chPref val="3"/>
        </dgm:presLayoutVars>
      </dgm:prSet>
      <dgm:spPr/>
    </dgm:pt>
    <dgm:pt modelId="{05686A48-7ED1-4A88-B105-3A526AFEAFBC}" type="pres">
      <dgm:prSet presAssocID="{3ED9E2DC-C2BE-4405-AA28-A5B483CB5604}" presName="horzOne" presStyleCnt="0"/>
      <dgm:spPr/>
    </dgm:pt>
    <dgm:pt modelId="{B3AAC110-55D9-48B1-B863-346D85880AD4}" type="pres">
      <dgm:prSet presAssocID="{412B830C-210D-4DE6-9447-399362C8EF4F}" presName="sibSpaceOne" presStyleCnt="0"/>
      <dgm:spPr/>
    </dgm:pt>
    <dgm:pt modelId="{D2A61CDE-4B7F-4B7B-9BB4-0287F45E3AFE}" type="pres">
      <dgm:prSet presAssocID="{BC19C99F-4BBD-4275-B895-0D5593E898B0}" presName="vertOne" presStyleCnt="0"/>
      <dgm:spPr/>
    </dgm:pt>
    <dgm:pt modelId="{E58B6972-70A0-4D69-906C-526B7C82ADE6}" type="pres">
      <dgm:prSet presAssocID="{BC19C99F-4BBD-4275-B895-0D5593E898B0}" presName="txOne" presStyleLbl="node0" presStyleIdx="3" presStyleCnt="5">
        <dgm:presLayoutVars>
          <dgm:chPref val="3"/>
        </dgm:presLayoutVars>
      </dgm:prSet>
      <dgm:spPr/>
    </dgm:pt>
    <dgm:pt modelId="{B79DBE2C-C1C0-4B7E-B757-1DB166DF0C14}" type="pres">
      <dgm:prSet presAssocID="{BC19C99F-4BBD-4275-B895-0D5593E898B0}" presName="horzOne" presStyleCnt="0"/>
      <dgm:spPr/>
    </dgm:pt>
    <dgm:pt modelId="{8C7E1F0E-3F1E-443F-9D85-27CA72D725DC}" type="pres">
      <dgm:prSet presAssocID="{B444670F-2416-4E38-A6D9-FCA3E1570165}" presName="sibSpaceOne" presStyleCnt="0"/>
      <dgm:spPr/>
    </dgm:pt>
    <dgm:pt modelId="{3798BFB4-A2AC-4371-BD63-6807741CDA5C}" type="pres">
      <dgm:prSet presAssocID="{1C723669-EA9E-40F6-A76A-C3A24D3CDBBA}" presName="vertOne" presStyleCnt="0"/>
      <dgm:spPr/>
    </dgm:pt>
    <dgm:pt modelId="{65FC5400-16C2-4923-86E6-AA94C5956F35}" type="pres">
      <dgm:prSet presAssocID="{1C723669-EA9E-40F6-A76A-C3A24D3CDBBA}" presName="txOne" presStyleLbl="node0" presStyleIdx="4" presStyleCnt="5">
        <dgm:presLayoutVars>
          <dgm:chPref val="3"/>
        </dgm:presLayoutVars>
      </dgm:prSet>
      <dgm:spPr/>
    </dgm:pt>
    <dgm:pt modelId="{28860B96-99DA-48DD-87DE-8CA32BF129A0}" type="pres">
      <dgm:prSet presAssocID="{1C723669-EA9E-40F6-A76A-C3A24D3CDBBA}" presName="horzOne" presStyleCnt="0"/>
      <dgm:spPr/>
    </dgm:pt>
  </dgm:ptLst>
  <dgm:cxnLst>
    <dgm:cxn modelId="{D62E1207-7496-41A0-B740-9BB01CB8E65C}" srcId="{F22828AD-310A-4580-8AC6-71D89E21F84A}" destId="{3ED9E2DC-C2BE-4405-AA28-A5B483CB5604}" srcOrd="2" destOrd="0" parTransId="{FDBF531F-050B-4E7D-87DC-6D05B9B73B0F}" sibTransId="{412B830C-210D-4DE6-9447-399362C8EF4F}"/>
    <dgm:cxn modelId="{A11EC109-9784-4A50-9E24-E3E6E3189E9C}" srcId="{F22828AD-310A-4580-8AC6-71D89E21F84A}" destId="{6CCE5594-937D-46FF-A90F-8882EFBCE45F}" srcOrd="0" destOrd="0" parTransId="{C8D73ECA-DF3A-4D3C-8D2C-36C87808D8AD}" sibTransId="{06BE0C31-4AB7-47A6-BBA4-387013DB9921}"/>
    <dgm:cxn modelId="{CDFEBF3D-1374-4D55-A624-A3E74A0CF5D1}" type="presOf" srcId="{1C723669-EA9E-40F6-A76A-C3A24D3CDBBA}" destId="{65FC5400-16C2-4923-86E6-AA94C5956F35}" srcOrd="0" destOrd="0" presId="urn:microsoft.com/office/officeart/2005/8/layout/hierarchy4"/>
    <dgm:cxn modelId="{42CC0341-B1AB-4133-B79B-21F45310B676}" srcId="{F22828AD-310A-4580-8AC6-71D89E21F84A}" destId="{52A6551A-F1DC-4635-A193-0B2DE08C141E}" srcOrd="1" destOrd="0" parTransId="{ABB5351A-4362-4E0F-8118-56B77304D171}" sibTransId="{2AF3EADC-F4C9-4F87-B0C1-0234678D487D}"/>
    <dgm:cxn modelId="{68BFE347-175C-4852-86B1-8A80E3B76FB1}" type="presOf" srcId="{6CCE5594-937D-46FF-A90F-8882EFBCE45F}" destId="{1F334AC6-A84C-40F9-9236-1260761389D9}" srcOrd="0" destOrd="0" presId="urn:microsoft.com/office/officeart/2005/8/layout/hierarchy4"/>
    <dgm:cxn modelId="{CEB19B91-23A5-435E-8904-2DD49D7ECEC7}" srcId="{F22828AD-310A-4580-8AC6-71D89E21F84A}" destId="{BC19C99F-4BBD-4275-B895-0D5593E898B0}" srcOrd="3" destOrd="0" parTransId="{5C37BA9E-5611-4987-A1FF-08FB12C6A1DA}" sibTransId="{B444670F-2416-4E38-A6D9-FCA3E1570165}"/>
    <dgm:cxn modelId="{827A1BBD-D4AC-47D0-AF43-97EB7654BDA9}" type="presOf" srcId="{BC19C99F-4BBD-4275-B895-0D5593E898B0}" destId="{E58B6972-70A0-4D69-906C-526B7C82ADE6}" srcOrd="0" destOrd="0" presId="urn:microsoft.com/office/officeart/2005/8/layout/hierarchy4"/>
    <dgm:cxn modelId="{37CA07D3-E695-4CE3-967E-AB9A984B3C9C}" type="presOf" srcId="{52A6551A-F1DC-4635-A193-0B2DE08C141E}" destId="{4BEEEE3C-452C-40D4-A22F-7BF0198A2406}" srcOrd="0" destOrd="0" presId="urn:microsoft.com/office/officeart/2005/8/layout/hierarchy4"/>
    <dgm:cxn modelId="{1AE2FAE3-5CD5-4BE8-BDD1-4D22A46AC271}" type="presOf" srcId="{3ED9E2DC-C2BE-4405-AA28-A5B483CB5604}" destId="{D5C0A833-8329-4F69-B897-F0F5E3484728}" srcOrd="0" destOrd="0" presId="urn:microsoft.com/office/officeart/2005/8/layout/hierarchy4"/>
    <dgm:cxn modelId="{02E2E7EF-A499-4C21-851E-F870FCBA3102}" type="presOf" srcId="{F22828AD-310A-4580-8AC6-71D89E21F84A}" destId="{AD0D848C-883F-4484-A621-2C9F1DD53107}" srcOrd="0" destOrd="0" presId="urn:microsoft.com/office/officeart/2005/8/layout/hierarchy4"/>
    <dgm:cxn modelId="{FD0E41F8-1668-4CF6-8310-DAA28D86E615}" srcId="{F22828AD-310A-4580-8AC6-71D89E21F84A}" destId="{1C723669-EA9E-40F6-A76A-C3A24D3CDBBA}" srcOrd="4" destOrd="0" parTransId="{7E3E2B2A-C588-45E6-86D5-21E5DFA8A5C2}" sibTransId="{3D6C824C-4DE1-4E82-861F-824BE21CB8E4}"/>
    <dgm:cxn modelId="{5D3D88C3-C926-4071-9E18-4679E78D8633}" type="presParOf" srcId="{AD0D848C-883F-4484-A621-2C9F1DD53107}" destId="{66C0FF09-4E8B-4E45-BE29-86BF007667C6}" srcOrd="0" destOrd="0" presId="urn:microsoft.com/office/officeart/2005/8/layout/hierarchy4"/>
    <dgm:cxn modelId="{F5341235-1B5E-451A-A98E-B5B929215051}" type="presParOf" srcId="{66C0FF09-4E8B-4E45-BE29-86BF007667C6}" destId="{1F334AC6-A84C-40F9-9236-1260761389D9}" srcOrd="0" destOrd="0" presId="urn:microsoft.com/office/officeart/2005/8/layout/hierarchy4"/>
    <dgm:cxn modelId="{DB7BEFB9-F725-4AE7-9FA0-873576BB23B3}" type="presParOf" srcId="{66C0FF09-4E8B-4E45-BE29-86BF007667C6}" destId="{E17A3207-B8D4-4A7C-B31C-6C2BDF7D97FD}" srcOrd="1" destOrd="0" presId="urn:microsoft.com/office/officeart/2005/8/layout/hierarchy4"/>
    <dgm:cxn modelId="{CB726DE0-4261-4247-A909-E0985DD9E4FA}" type="presParOf" srcId="{AD0D848C-883F-4484-A621-2C9F1DD53107}" destId="{500C9035-C813-4604-9BC5-0FE2FA45C29A}" srcOrd="1" destOrd="0" presId="urn:microsoft.com/office/officeart/2005/8/layout/hierarchy4"/>
    <dgm:cxn modelId="{D841FB9F-2329-4515-80EF-2812EBF4EC1A}" type="presParOf" srcId="{AD0D848C-883F-4484-A621-2C9F1DD53107}" destId="{FB21CBEC-6DF0-42AE-AECB-01EEB9AC9D80}" srcOrd="2" destOrd="0" presId="urn:microsoft.com/office/officeart/2005/8/layout/hierarchy4"/>
    <dgm:cxn modelId="{D631F1AB-6820-4524-9557-0DE78EE8BA50}" type="presParOf" srcId="{FB21CBEC-6DF0-42AE-AECB-01EEB9AC9D80}" destId="{4BEEEE3C-452C-40D4-A22F-7BF0198A2406}" srcOrd="0" destOrd="0" presId="urn:microsoft.com/office/officeart/2005/8/layout/hierarchy4"/>
    <dgm:cxn modelId="{3986AD45-E14B-4FBE-B58A-85D897690CD7}" type="presParOf" srcId="{FB21CBEC-6DF0-42AE-AECB-01EEB9AC9D80}" destId="{51316CBD-CEF2-4117-A850-9AA9337156FB}" srcOrd="1" destOrd="0" presId="urn:microsoft.com/office/officeart/2005/8/layout/hierarchy4"/>
    <dgm:cxn modelId="{FCEAE4A9-A23F-4A66-B468-B32CDED61629}" type="presParOf" srcId="{AD0D848C-883F-4484-A621-2C9F1DD53107}" destId="{EBBB11B1-48AD-4EE2-AAAC-11FF4BA73456}" srcOrd="3" destOrd="0" presId="urn:microsoft.com/office/officeart/2005/8/layout/hierarchy4"/>
    <dgm:cxn modelId="{59395ABB-1CBD-4232-BD7B-74D6BAA82646}" type="presParOf" srcId="{AD0D848C-883F-4484-A621-2C9F1DD53107}" destId="{20C61B94-8B81-4ADE-BBAE-3F5009A50A14}" srcOrd="4" destOrd="0" presId="urn:microsoft.com/office/officeart/2005/8/layout/hierarchy4"/>
    <dgm:cxn modelId="{3FB61AA0-5A28-4CA7-82C7-81B6A00CF55F}" type="presParOf" srcId="{20C61B94-8B81-4ADE-BBAE-3F5009A50A14}" destId="{D5C0A833-8329-4F69-B897-F0F5E3484728}" srcOrd="0" destOrd="0" presId="urn:microsoft.com/office/officeart/2005/8/layout/hierarchy4"/>
    <dgm:cxn modelId="{09E43A49-AE3D-4394-9F28-1A86A392F651}" type="presParOf" srcId="{20C61B94-8B81-4ADE-BBAE-3F5009A50A14}" destId="{05686A48-7ED1-4A88-B105-3A526AFEAFBC}" srcOrd="1" destOrd="0" presId="urn:microsoft.com/office/officeart/2005/8/layout/hierarchy4"/>
    <dgm:cxn modelId="{DD99CF53-E6C1-41B0-85FD-98A3044CF492}" type="presParOf" srcId="{AD0D848C-883F-4484-A621-2C9F1DD53107}" destId="{B3AAC110-55D9-48B1-B863-346D85880AD4}" srcOrd="5" destOrd="0" presId="urn:microsoft.com/office/officeart/2005/8/layout/hierarchy4"/>
    <dgm:cxn modelId="{8DA5EADF-1DEC-47C5-81E3-23704171CEBA}" type="presParOf" srcId="{AD0D848C-883F-4484-A621-2C9F1DD53107}" destId="{D2A61CDE-4B7F-4B7B-9BB4-0287F45E3AFE}" srcOrd="6" destOrd="0" presId="urn:microsoft.com/office/officeart/2005/8/layout/hierarchy4"/>
    <dgm:cxn modelId="{48919C0F-B0B0-4CB6-805B-E7BD912CEDB2}" type="presParOf" srcId="{D2A61CDE-4B7F-4B7B-9BB4-0287F45E3AFE}" destId="{E58B6972-70A0-4D69-906C-526B7C82ADE6}" srcOrd="0" destOrd="0" presId="urn:microsoft.com/office/officeart/2005/8/layout/hierarchy4"/>
    <dgm:cxn modelId="{2FD29B21-75E8-4C0F-9777-1F9F066AF319}" type="presParOf" srcId="{D2A61CDE-4B7F-4B7B-9BB4-0287F45E3AFE}" destId="{B79DBE2C-C1C0-4B7E-B757-1DB166DF0C14}" srcOrd="1" destOrd="0" presId="urn:microsoft.com/office/officeart/2005/8/layout/hierarchy4"/>
    <dgm:cxn modelId="{52600E0B-66C5-407E-8DF5-137A62359954}" type="presParOf" srcId="{AD0D848C-883F-4484-A621-2C9F1DD53107}" destId="{8C7E1F0E-3F1E-443F-9D85-27CA72D725DC}" srcOrd="7" destOrd="0" presId="urn:microsoft.com/office/officeart/2005/8/layout/hierarchy4"/>
    <dgm:cxn modelId="{99CE748E-7221-4919-81E9-34DFE9B48EF6}" type="presParOf" srcId="{AD0D848C-883F-4484-A621-2C9F1DD53107}" destId="{3798BFB4-A2AC-4371-BD63-6807741CDA5C}" srcOrd="8" destOrd="0" presId="urn:microsoft.com/office/officeart/2005/8/layout/hierarchy4"/>
    <dgm:cxn modelId="{DC76368B-AD91-4223-9674-3CE6E48FCBDF}" type="presParOf" srcId="{3798BFB4-A2AC-4371-BD63-6807741CDA5C}" destId="{65FC5400-16C2-4923-86E6-AA94C5956F35}" srcOrd="0" destOrd="0" presId="urn:microsoft.com/office/officeart/2005/8/layout/hierarchy4"/>
    <dgm:cxn modelId="{F529306D-9226-4A81-8129-B384C56255ED}" type="presParOf" srcId="{3798BFB4-A2AC-4371-BD63-6807741CDA5C}" destId="{28860B96-99DA-48DD-87DE-8CA32BF129A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0308F-235D-49CA-ACF9-5B55F30D72C0}">
      <dsp:nvSpPr>
        <dsp:cNvPr id="0" name=""/>
        <dsp:cNvSpPr/>
      </dsp:nvSpPr>
      <dsp:spPr>
        <a:xfrm>
          <a:off x="663" y="2011"/>
          <a:ext cx="1356789" cy="1130171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b="1" kern="1200" dirty="0">
              <a:solidFill>
                <a:schemeClr val="tx1"/>
              </a:solidFill>
            </a:rPr>
            <a:t>APP</a:t>
          </a:r>
        </a:p>
      </dsp:txBody>
      <dsp:txXfrm>
        <a:off x="33765" y="35113"/>
        <a:ext cx="1290585" cy="1063967"/>
      </dsp:txXfrm>
    </dsp:sp>
    <dsp:sp modelId="{4B77E15B-2217-4C64-ADFD-71E2DB740FEA}">
      <dsp:nvSpPr>
        <dsp:cNvPr id="0" name=""/>
        <dsp:cNvSpPr/>
      </dsp:nvSpPr>
      <dsp:spPr>
        <a:xfrm>
          <a:off x="663" y="1147222"/>
          <a:ext cx="1356789" cy="1130171"/>
        </a:xfrm>
        <a:prstGeom prst="roundRect">
          <a:avLst>
            <a:gd name="adj" fmla="val 10000"/>
          </a:avLst>
        </a:prstGeom>
        <a:solidFill>
          <a:srgbClr val="F8A45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b="1" kern="1200" dirty="0">
              <a:solidFill>
                <a:schemeClr val="tx1"/>
              </a:solidFill>
            </a:rPr>
            <a:t>S.O</a:t>
          </a:r>
        </a:p>
      </dsp:txBody>
      <dsp:txXfrm>
        <a:off x="33765" y="1180324"/>
        <a:ext cx="1290585" cy="1063967"/>
      </dsp:txXfrm>
    </dsp:sp>
    <dsp:sp modelId="{63E11C8F-AB23-45F0-91AD-4B00384A8BD3}">
      <dsp:nvSpPr>
        <dsp:cNvPr id="0" name=""/>
        <dsp:cNvSpPr/>
      </dsp:nvSpPr>
      <dsp:spPr>
        <a:xfrm>
          <a:off x="663" y="2292434"/>
          <a:ext cx="1356789" cy="1130171"/>
        </a:xfrm>
        <a:prstGeom prst="roundRect">
          <a:avLst>
            <a:gd name="adj" fmla="val 10000"/>
          </a:avLst>
        </a:prstGeom>
        <a:solidFill>
          <a:srgbClr val="C9600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b="1" kern="1200" dirty="0">
              <a:solidFill>
                <a:schemeClr val="tx1"/>
              </a:solidFill>
            </a:rPr>
            <a:t>DRIVERS</a:t>
          </a:r>
        </a:p>
      </dsp:txBody>
      <dsp:txXfrm>
        <a:off x="33765" y="2325536"/>
        <a:ext cx="1290585" cy="1063967"/>
      </dsp:txXfrm>
    </dsp:sp>
    <dsp:sp modelId="{9792F21E-60AF-4989-BC29-51CBBB2E9399}">
      <dsp:nvSpPr>
        <dsp:cNvPr id="0" name=""/>
        <dsp:cNvSpPr/>
      </dsp:nvSpPr>
      <dsp:spPr>
        <a:xfrm>
          <a:off x="663" y="3437645"/>
          <a:ext cx="1356789" cy="113017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b="1" kern="1200" dirty="0">
              <a:solidFill>
                <a:schemeClr val="tx1"/>
              </a:solidFill>
            </a:rPr>
            <a:t>HAL</a:t>
          </a:r>
        </a:p>
      </dsp:txBody>
      <dsp:txXfrm>
        <a:off x="33765" y="3470747"/>
        <a:ext cx="1290585" cy="1063967"/>
      </dsp:txXfrm>
    </dsp:sp>
    <dsp:sp modelId="{41ADC37E-CD2D-4150-B9F6-45E5F1BA4008}">
      <dsp:nvSpPr>
        <dsp:cNvPr id="0" name=""/>
        <dsp:cNvSpPr/>
      </dsp:nvSpPr>
      <dsp:spPr>
        <a:xfrm>
          <a:off x="663" y="4582857"/>
          <a:ext cx="1356789" cy="113017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b="1" kern="1200" dirty="0">
              <a:solidFill>
                <a:schemeClr val="tx1"/>
              </a:solidFill>
            </a:rPr>
            <a:t>H.W</a:t>
          </a:r>
        </a:p>
      </dsp:txBody>
      <dsp:txXfrm>
        <a:off x="33765" y="4615959"/>
        <a:ext cx="1290585" cy="1063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0308F-235D-49CA-ACF9-5B55F30D72C0}">
      <dsp:nvSpPr>
        <dsp:cNvPr id="0" name=""/>
        <dsp:cNvSpPr/>
      </dsp:nvSpPr>
      <dsp:spPr>
        <a:xfrm>
          <a:off x="3296" y="106"/>
          <a:ext cx="6743919" cy="1085522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400" kern="1200" dirty="0">
            <a:solidFill>
              <a:schemeClr val="tx1"/>
            </a:solidFill>
          </a:endParaRPr>
        </a:p>
      </dsp:txBody>
      <dsp:txXfrm>
        <a:off x="35090" y="31900"/>
        <a:ext cx="6680331" cy="1021934"/>
      </dsp:txXfrm>
    </dsp:sp>
    <dsp:sp modelId="{4B77E15B-2217-4C64-ADFD-71E2DB740FEA}">
      <dsp:nvSpPr>
        <dsp:cNvPr id="0" name=""/>
        <dsp:cNvSpPr/>
      </dsp:nvSpPr>
      <dsp:spPr>
        <a:xfrm>
          <a:off x="3296" y="1157432"/>
          <a:ext cx="6743919" cy="1085522"/>
        </a:xfrm>
        <a:prstGeom prst="roundRect">
          <a:avLst>
            <a:gd name="adj" fmla="val 10000"/>
          </a:avLst>
        </a:prstGeom>
        <a:solidFill>
          <a:srgbClr val="F8A45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kern="1200" dirty="0">
              <a:solidFill>
                <a:schemeClr val="tx1"/>
              </a:solidFill>
            </a:rPr>
            <a:t>Free RTOS</a:t>
          </a:r>
        </a:p>
      </dsp:txBody>
      <dsp:txXfrm>
        <a:off x="35090" y="1189226"/>
        <a:ext cx="6680331" cy="1021934"/>
      </dsp:txXfrm>
    </dsp:sp>
    <dsp:sp modelId="{63E11C8F-AB23-45F0-91AD-4B00384A8BD3}">
      <dsp:nvSpPr>
        <dsp:cNvPr id="0" name=""/>
        <dsp:cNvSpPr/>
      </dsp:nvSpPr>
      <dsp:spPr>
        <a:xfrm>
          <a:off x="3296" y="2314758"/>
          <a:ext cx="6743919" cy="1085522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400" kern="1200" dirty="0">
            <a:solidFill>
              <a:schemeClr val="tx1"/>
            </a:solidFill>
          </a:endParaRPr>
        </a:p>
      </dsp:txBody>
      <dsp:txXfrm>
        <a:off x="35090" y="2346552"/>
        <a:ext cx="6680331" cy="1021934"/>
      </dsp:txXfrm>
    </dsp:sp>
    <dsp:sp modelId="{9792F21E-60AF-4989-BC29-51CBBB2E9399}">
      <dsp:nvSpPr>
        <dsp:cNvPr id="0" name=""/>
        <dsp:cNvSpPr/>
      </dsp:nvSpPr>
      <dsp:spPr>
        <a:xfrm>
          <a:off x="3296" y="3472084"/>
          <a:ext cx="6743919" cy="108552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kern="1200" dirty="0">
              <a:solidFill>
                <a:schemeClr val="tx1"/>
              </a:solidFill>
            </a:rPr>
            <a:t>LIB_MCU_LPC 43XX_M4</a:t>
          </a:r>
        </a:p>
      </dsp:txBody>
      <dsp:txXfrm>
        <a:off x="35090" y="3503878"/>
        <a:ext cx="6680331" cy="1021934"/>
      </dsp:txXfrm>
    </dsp:sp>
    <dsp:sp modelId="{41ADC37E-CD2D-4150-B9F6-45E5F1BA4008}">
      <dsp:nvSpPr>
        <dsp:cNvPr id="0" name=""/>
        <dsp:cNvSpPr/>
      </dsp:nvSpPr>
      <dsp:spPr>
        <a:xfrm>
          <a:off x="3296" y="4629410"/>
          <a:ext cx="6743919" cy="108552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kern="1200" dirty="0">
              <a:solidFill>
                <a:schemeClr val="tx1"/>
              </a:solidFill>
            </a:rPr>
            <a:t>LPC 4367</a:t>
          </a:r>
          <a:br>
            <a:rPr lang="es-AR" sz="2400" kern="1200" dirty="0">
              <a:solidFill>
                <a:schemeClr val="tx1"/>
              </a:solidFill>
            </a:rPr>
          </a:br>
          <a:r>
            <a:rPr lang="es-AR" sz="2400" kern="1200" dirty="0">
              <a:solidFill>
                <a:schemeClr val="tx1"/>
              </a:solidFill>
            </a:rPr>
            <a:t>(ARM </a:t>
          </a:r>
          <a:r>
            <a:rPr lang="es-AR" sz="2400" kern="1200" dirty="0" err="1">
              <a:solidFill>
                <a:schemeClr val="tx1"/>
              </a:solidFill>
            </a:rPr>
            <a:t>Cortex</a:t>
          </a:r>
          <a:r>
            <a:rPr lang="es-AR" sz="2400" kern="1200" dirty="0">
              <a:solidFill>
                <a:schemeClr val="tx1"/>
              </a:solidFill>
            </a:rPr>
            <a:t> M4 @ 204 MHz)</a:t>
          </a:r>
        </a:p>
      </dsp:txBody>
      <dsp:txXfrm>
        <a:off x="35090" y="4661204"/>
        <a:ext cx="6680331" cy="1021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34AC6-A84C-40F9-9236-1260761389D9}">
      <dsp:nvSpPr>
        <dsp:cNvPr id="0" name=""/>
        <dsp:cNvSpPr/>
      </dsp:nvSpPr>
      <dsp:spPr>
        <a:xfrm>
          <a:off x="2400" y="0"/>
          <a:ext cx="1432847" cy="1143008"/>
        </a:xfrm>
        <a:prstGeom prst="roundRect">
          <a:avLst>
            <a:gd name="adj" fmla="val 10000"/>
          </a:avLst>
        </a:prstGeom>
        <a:solidFill>
          <a:srgbClr val="C9600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>
              <a:solidFill>
                <a:schemeClr val="tx1"/>
              </a:solidFill>
            </a:rPr>
            <a:t>MEMORY W25Q80DB</a:t>
          </a:r>
        </a:p>
      </dsp:txBody>
      <dsp:txXfrm>
        <a:off x="35878" y="33478"/>
        <a:ext cx="1365891" cy="1076052"/>
      </dsp:txXfrm>
    </dsp:sp>
    <dsp:sp modelId="{4BEEEE3C-452C-40D4-A22F-7BF0198A2406}">
      <dsp:nvSpPr>
        <dsp:cNvPr id="0" name=""/>
        <dsp:cNvSpPr/>
      </dsp:nvSpPr>
      <dsp:spPr>
        <a:xfrm>
          <a:off x="1626292" y="0"/>
          <a:ext cx="1137171" cy="1143008"/>
        </a:xfrm>
        <a:prstGeom prst="roundRect">
          <a:avLst>
            <a:gd name="adj" fmla="val 10000"/>
          </a:avLst>
        </a:prstGeom>
        <a:solidFill>
          <a:srgbClr val="C9600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>
              <a:solidFill>
                <a:schemeClr val="tx1"/>
              </a:solidFill>
            </a:rPr>
            <a:t>SENSOR LIS3DML</a:t>
          </a:r>
        </a:p>
      </dsp:txBody>
      <dsp:txXfrm>
        <a:off x="1659599" y="33307"/>
        <a:ext cx="1070557" cy="1076394"/>
      </dsp:txXfrm>
    </dsp:sp>
    <dsp:sp modelId="{D5C0A833-8329-4F69-B897-F0F5E3484728}">
      <dsp:nvSpPr>
        <dsp:cNvPr id="0" name=""/>
        <dsp:cNvSpPr/>
      </dsp:nvSpPr>
      <dsp:spPr>
        <a:xfrm>
          <a:off x="2954508" y="0"/>
          <a:ext cx="1137171" cy="1143008"/>
        </a:xfrm>
        <a:prstGeom prst="roundRect">
          <a:avLst>
            <a:gd name="adj" fmla="val 10000"/>
          </a:avLst>
        </a:prstGeom>
        <a:solidFill>
          <a:srgbClr val="C9600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>
              <a:solidFill>
                <a:schemeClr val="tx1"/>
              </a:solidFill>
            </a:rPr>
            <a:t>GPIO</a:t>
          </a:r>
        </a:p>
      </dsp:txBody>
      <dsp:txXfrm>
        <a:off x="2987815" y="33307"/>
        <a:ext cx="1070557" cy="1076394"/>
      </dsp:txXfrm>
    </dsp:sp>
    <dsp:sp modelId="{E58B6972-70A0-4D69-906C-526B7C82ADE6}">
      <dsp:nvSpPr>
        <dsp:cNvPr id="0" name=""/>
        <dsp:cNvSpPr/>
      </dsp:nvSpPr>
      <dsp:spPr>
        <a:xfrm>
          <a:off x="4282724" y="0"/>
          <a:ext cx="1137171" cy="1143008"/>
        </a:xfrm>
        <a:prstGeom prst="roundRect">
          <a:avLst>
            <a:gd name="adj" fmla="val 10000"/>
          </a:avLst>
        </a:prstGeom>
        <a:solidFill>
          <a:srgbClr val="C9600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>
              <a:solidFill>
                <a:schemeClr val="tx1"/>
              </a:solidFill>
            </a:rPr>
            <a:t>UART</a:t>
          </a:r>
        </a:p>
      </dsp:txBody>
      <dsp:txXfrm>
        <a:off x="4316031" y="33307"/>
        <a:ext cx="1070557" cy="1076394"/>
      </dsp:txXfrm>
    </dsp:sp>
    <dsp:sp modelId="{65FC5400-16C2-4923-86E6-AA94C5956F35}">
      <dsp:nvSpPr>
        <dsp:cNvPr id="0" name=""/>
        <dsp:cNvSpPr/>
      </dsp:nvSpPr>
      <dsp:spPr>
        <a:xfrm>
          <a:off x="5610940" y="0"/>
          <a:ext cx="1137171" cy="1143008"/>
        </a:xfrm>
        <a:prstGeom prst="roundRect">
          <a:avLst>
            <a:gd name="adj" fmla="val 10000"/>
          </a:avLst>
        </a:prstGeom>
        <a:solidFill>
          <a:srgbClr val="C9600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>
              <a:solidFill>
                <a:schemeClr val="tx1"/>
              </a:solidFill>
            </a:rPr>
            <a:t>…</a:t>
          </a:r>
        </a:p>
      </dsp:txBody>
      <dsp:txXfrm>
        <a:off x="5644247" y="33307"/>
        <a:ext cx="1070557" cy="1076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F8A8-59A8-4A30-8C85-DCE91D3A2249}" type="datetimeFigureOut">
              <a:rPr lang="es-AR" smtClean="0"/>
              <a:pPr/>
              <a:t>17/4/2024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B365-FA45-46DF-8EDF-EBBC58549A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F8A8-59A8-4A30-8C85-DCE91D3A2249}" type="datetimeFigureOut">
              <a:rPr lang="es-AR" smtClean="0"/>
              <a:pPr/>
              <a:t>17/4/2024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B365-FA45-46DF-8EDF-EBBC58549A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F8A8-59A8-4A30-8C85-DCE91D3A2249}" type="datetimeFigureOut">
              <a:rPr lang="es-AR" smtClean="0"/>
              <a:pPr/>
              <a:t>17/4/2024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B365-FA45-46DF-8EDF-EBBC58549A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F8A8-59A8-4A30-8C85-DCE91D3A2249}" type="datetimeFigureOut">
              <a:rPr lang="es-AR" smtClean="0"/>
              <a:pPr/>
              <a:t>17/4/2024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B365-FA45-46DF-8EDF-EBBC58549A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F8A8-59A8-4A30-8C85-DCE91D3A2249}" type="datetimeFigureOut">
              <a:rPr lang="es-AR" smtClean="0"/>
              <a:pPr/>
              <a:t>17/4/2024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B365-FA45-46DF-8EDF-EBBC58549A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F8A8-59A8-4A30-8C85-DCE91D3A2249}" type="datetimeFigureOut">
              <a:rPr lang="es-AR" smtClean="0"/>
              <a:pPr/>
              <a:t>17/4/2024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B365-FA45-46DF-8EDF-EBBC58549A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F8A8-59A8-4A30-8C85-DCE91D3A2249}" type="datetimeFigureOut">
              <a:rPr lang="es-AR" smtClean="0"/>
              <a:pPr/>
              <a:t>17/4/2024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B365-FA45-46DF-8EDF-EBBC58549A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F8A8-59A8-4A30-8C85-DCE91D3A2249}" type="datetimeFigureOut">
              <a:rPr lang="es-AR" smtClean="0"/>
              <a:pPr/>
              <a:t>17/4/2024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B365-FA45-46DF-8EDF-EBBC58549A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F8A8-59A8-4A30-8C85-DCE91D3A2249}" type="datetimeFigureOut">
              <a:rPr lang="es-AR" smtClean="0"/>
              <a:pPr/>
              <a:t>17/4/2024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B365-FA45-46DF-8EDF-EBBC58549A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F8A8-59A8-4A30-8C85-DCE91D3A2249}" type="datetimeFigureOut">
              <a:rPr lang="es-AR" smtClean="0"/>
              <a:pPr/>
              <a:t>17/4/2024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B365-FA45-46DF-8EDF-EBBC58549A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F8A8-59A8-4A30-8C85-DCE91D3A2249}" type="datetimeFigureOut">
              <a:rPr lang="es-AR" smtClean="0"/>
              <a:pPr/>
              <a:t>17/4/2024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B365-FA45-46DF-8EDF-EBBC58549A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CF8A8-59A8-4A30-8C85-DCE91D3A2249}" type="datetimeFigureOut">
              <a:rPr lang="es-AR" smtClean="0"/>
              <a:pPr/>
              <a:t>17/4/2024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4B365-FA45-46DF-8EDF-EBBC58549A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793649227"/>
              </p:ext>
            </p:extLst>
          </p:nvPr>
        </p:nvGraphicFramePr>
        <p:xfrm>
          <a:off x="357158" y="357166"/>
          <a:ext cx="1358116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734490626"/>
              </p:ext>
            </p:extLst>
          </p:nvPr>
        </p:nvGraphicFramePr>
        <p:xfrm>
          <a:off x="1838892" y="357166"/>
          <a:ext cx="6750512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2121791807"/>
              </p:ext>
            </p:extLst>
          </p:nvPr>
        </p:nvGraphicFramePr>
        <p:xfrm>
          <a:off x="1838892" y="2643206"/>
          <a:ext cx="6750512" cy="114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0" name="19 Rectángulo"/>
          <p:cNvSpPr/>
          <p:nvPr/>
        </p:nvSpPr>
        <p:spPr>
          <a:xfrm>
            <a:off x="3857620" y="429398"/>
            <a:ext cx="642942" cy="3572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cxnSp>
        <p:nvCxnSpPr>
          <p:cNvPr id="24" name="23 Conector recto de flecha"/>
          <p:cNvCxnSpPr/>
          <p:nvPr/>
        </p:nvCxnSpPr>
        <p:spPr>
          <a:xfrm>
            <a:off x="4571206" y="644506"/>
            <a:ext cx="642942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5357818" y="1214422"/>
            <a:ext cx="642942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rot="5400000" flipH="1" flipV="1">
            <a:off x="3894133" y="1035827"/>
            <a:ext cx="356396" cy="7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4071934" y="1214422"/>
            <a:ext cx="42862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ectángulo"/>
          <p:cNvSpPr/>
          <p:nvPr/>
        </p:nvSpPr>
        <p:spPr>
          <a:xfrm>
            <a:off x="5285586" y="430192"/>
            <a:ext cx="642942" cy="3572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4572000" y="1000108"/>
            <a:ext cx="642942" cy="3572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6143636" y="1000108"/>
            <a:ext cx="642942" cy="3572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cxnSp>
        <p:nvCxnSpPr>
          <p:cNvPr id="36" name="35 Conector recto de flecha"/>
          <p:cNvCxnSpPr/>
          <p:nvPr/>
        </p:nvCxnSpPr>
        <p:spPr>
          <a:xfrm rot="5400000">
            <a:off x="6286909" y="786191"/>
            <a:ext cx="285752" cy="7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H="1">
            <a:off x="5999966" y="644506"/>
            <a:ext cx="42862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106 Rectángulo"/>
          <p:cNvSpPr/>
          <p:nvPr/>
        </p:nvSpPr>
        <p:spPr>
          <a:xfrm>
            <a:off x="-3286212" y="-1321627"/>
            <a:ext cx="18216690" cy="10215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-1071634" y="-361590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rot="5400000">
            <a:off x="2536779" y="-183789"/>
            <a:ext cx="499272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-325750" y="-1147408"/>
            <a:ext cx="540000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AR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DRIVER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1071506" y="-1147408"/>
            <a:ext cx="1080000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@ 1 </a:t>
            </a:r>
            <a:r>
              <a:rPr lang="es-A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seg</a:t>
            </a:r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VAL+ID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2571704" y="209914"/>
            <a:ext cx="54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2571704" y="924294"/>
            <a:ext cx="54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2428828" y="2571744"/>
            <a:ext cx="1080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38" name="37 Conector recto de flecha"/>
          <p:cNvCxnSpPr/>
          <p:nvPr/>
        </p:nvCxnSpPr>
        <p:spPr>
          <a:xfrm>
            <a:off x="357126" y="-361590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rot="10800000">
            <a:off x="2214514" y="-433028"/>
            <a:ext cx="5715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 rot="5400000">
            <a:off x="2608217" y="2035165"/>
            <a:ext cx="499272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3143208" y="676768"/>
            <a:ext cx="198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xSensorDataQueue</a:t>
            </a:r>
            <a:endParaRPr lang="es-A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204288" y="2290320"/>
            <a:ext cx="1550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/>
              <a:t>vTaskMemoryWriter</a:t>
            </a:r>
            <a:r>
              <a:rPr lang="es-AR" sz="1200" dirty="0"/>
              <a:t>()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2151506" y="-1127429"/>
            <a:ext cx="168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err="1"/>
              <a:t>vTaskSensorAdqData</a:t>
            </a:r>
            <a:r>
              <a:rPr lang="es-AR" sz="1200" dirty="0"/>
              <a:t>()</a:t>
            </a:r>
          </a:p>
        </p:txBody>
      </p:sp>
      <p:sp>
        <p:nvSpPr>
          <p:cNvPr id="47" name="46 Rectángulo"/>
          <p:cNvSpPr/>
          <p:nvPr/>
        </p:nvSpPr>
        <p:spPr>
          <a:xfrm>
            <a:off x="4286216" y="2571744"/>
            <a:ext cx="1080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50" name="49 Rectángulo"/>
          <p:cNvSpPr/>
          <p:nvPr/>
        </p:nvSpPr>
        <p:spPr>
          <a:xfrm>
            <a:off x="3643274" y="4572008"/>
            <a:ext cx="540000" cy="54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4190596" y="4683541"/>
            <a:ext cx="1611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/>
              <a:t>xMemoryAccessMutex</a:t>
            </a:r>
            <a:endParaRPr lang="es-AR" sz="1200" dirty="0"/>
          </a:p>
        </p:txBody>
      </p:sp>
      <p:sp>
        <p:nvSpPr>
          <p:cNvPr id="52" name="51 Rectángulo"/>
          <p:cNvSpPr/>
          <p:nvPr/>
        </p:nvSpPr>
        <p:spPr>
          <a:xfrm>
            <a:off x="3286084" y="6103686"/>
            <a:ext cx="144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DRIVER</a:t>
            </a:r>
          </a:p>
        </p:txBody>
      </p:sp>
      <p:cxnSp>
        <p:nvCxnSpPr>
          <p:cNvPr id="54" name="53 Conector recto de flecha"/>
          <p:cNvCxnSpPr/>
          <p:nvPr/>
        </p:nvCxnSpPr>
        <p:spPr>
          <a:xfrm rot="16200000">
            <a:off x="3643274" y="7067329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 rot="16200000">
            <a:off x="3608349" y="5642760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rot="16200000" flipV="1">
            <a:off x="3170257" y="3759141"/>
            <a:ext cx="571504" cy="62560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 rot="5400000">
            <a:off x="4027513" y="3759141"/>
            <a:ext cx="571504" cy="62560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"/>
          <p:cNvSpPr/>
          <p:nvPr/>
        </p:nvSpPr>
        <p:spPr>
          <a:xfrm>
            <a:off x="2571704" y="571480"/>
            <a:ext cx="54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2571704" y="1285860"/>
            <a:ext cx="54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Datasheet - LIS3MDL - Digital output magnetic sensor: ultralow-power,  high-performance 3-axis magnetometer"/>
          <p:cNvPicPr>
            <a:picLocks noChangeAspect="1" noChangeArrowheads="1"/>
          </p:cNvPicPr>
          <p:nvPr/>
        </p:nvPicPr>
        <p:blipFill>
          <a:blip r:embed="rId2"/>
          <a:srcRect b="25000"/>
          <a:stretch>
            <a:fillRect/>
          </a:stretch>
        </p:blipFill>
        <p:spPr bwMode="auto">
          <a:xfrm>
            <a:off x="-2286080" y="-857280"/>
            <a:ext cx="1306294" cy="857256"/>
          </a:xfrm>
          <a:prstGeom prst="rect">
            <a:avLst/>
          </a:prstGeom>
          <a:noFill/>
        </p:spPr>
      </p:pic>
      <p:sp>
        <p:nvSpPr>
          <p:cNvPr id="39" name="38 Rectángulo"/>
          <p:cNvSpPr/>
          <p:nvPr/>
        </p:nvSpPr>
        <p:spPr>
          <a:xfrm>
            <a:off x="3698960" y="4627694"/>
            <a:ext cx="428628" cy="4286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39 Elipse"/>
          <p:cNvSpPr/>
          <p:nvPr/>
        </p:nvSpPr>
        <p:spPr>
          <a:xfrm>
            <a:off x="3770398" y="4699132"/>
            <a:ext cx="285752" cy="2857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48 CuadroTexto"/>
          <p:cNvSpPr txBox="1"/>
          <p:nvPr/>
        </p:nvSpPr>
        <p:spPr>
          <a:xfrm>
            <a:off x="4127588" y="2265049"/>
            <a:ext cx="1645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/>
              <a:t>vTaskMemoryReaderr</a:t>
            </a:r>
            <a:r>
              <a:rPr lang="es-AR" sz="1200" dirty="0"/>
              <a:t>()</a:t>
            </a:r>
          </a:p>
        </p:txBody>
      </p:sp>
      <p:cxnSp>
        <p:nvCxnSpPr>
          <p:cNvPr id="57" name="56 Conector recto de flecha"/>
          <p:cNvCxnSpPr>
            <a:cxnSpLocks/>
          </p:cNvCxnSpPr>
          <p:nvPr/>
        </p:nvCxnSpPr>
        <p:spPr>
          <a:xfrm>
            <a:off x="4929952" y="1358068"/>
            <a:ext cx="18379" cy="8772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 rot="10800000">
            <a:off x="4929158" y="1357274"/>
            <a:ext cx="1643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Rectángulo"/>
          <p:cNvSpPr/>
          <p:nvPr/>
        </p:nvSpPr>
        <p:spPr>
          <a:xfrm>
            <a:off x="9072562" y="857208"/>
            <a:ext cx="1080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8832054" y="548452"/>
            <a:ext cx="168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/>
              <a:t>vTaskUartReqManager</a:t>
            </a:r>
            <a:r>
              <a:rPr lang="es-AR" sz="1200" dirty="0"/>
              <a:t>()</a:t>
            </a:r>
          </a:p>
        </p:txBody>
      </p:sp>
      <p:cxnSp>
        <p:nvCxnSpPr>
          <p:cNvPr id="62" name="61 Conector recto de flecha"/>
          <p:cNvCxnSpPr/>
          <p:nvPr/>
        </p:nvCxnSpPr>
        <p:spPr>
          <a:xfrm rot="10800000">
            <a:off x="8358182" y="1357261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 rot="10800000">
            <a:off x="11430016" y="1357261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Rectángulo"/>
          <p:cNvSpPr/>
          <p:nvPr/>
        </p:nvSpPr>
        <p:spPr>
          <a:xfrm rot="10800000" flipV="1">
            <a:off x="12072958" y="1142936"/>
            <a:ext cx="144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</a:rPr>
              <a:t>UART_TX</a:t>
            </a:r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64 Rectángulo"/>
          <p:cNvSpPr/>
          <p:nvPr/>
        </p:nvSpPr>
        <p:spPr>
          <a:xfrm>
            <a:off x="9072562" y="2571720"/>
            <a:ext cx="1080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</a:t>
            </a:r>
          </a:p>
        </p:txBody>
      </p:sp>
      <p:sp>
        <p:nvSpPr>
          <p:cNvPr id="66" name="65 CuadroTexto"/>
          <p:cNvSpPr txBox="1"/>
          <p:nvPr/>
        </p:nvSpPr>
        <p:spPr>
          <a:xfrm>
            <a:off x="8771140" y="2285968"/>
            <a:ext cx="1750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/>
              <a:t>vTaskUartRespManager</a:t>
            </a:r>
            <a:r>
              <a:rPr lang="es-AR" sz="1200" dirty="0"/>
              <a:t>()</a:t>
            </a:r>
          </a:p>
        </p:txBody>
      </p:sp>
      <p:cxnSp>
        <p:nvCxnSpPr>
          <p:cNvPr id="67" name="66 Conector recto de flecha"/>
          <p:cNvCxnSpPr/>
          <p:nvPr/>
        </p:nvCxnSpPr>
        <p:spPr>
          <a:xfrm rot="10800000" flipH="1">
            <a:off x="8358182" y="3071785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Rectángulo"/>
          <p:cNvSpPr/>
          <p:nvPr/>
        </p:nvSpPr>
        <p:spPr>
          <a:xfrm rot="10800000" flipV="1">
            <a:off x="12072958" y="2928886"/>
            <a:ext cx="144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</a:rPr>
              <a:t>UART_TX</a:t>
            </a:r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68 Conector recto de flecha"/>
          <p:cNvCxnSpPr/>
          <p:nvPr/>
        </p:nvCxnSpPr>
        <p:spPr>
          <a:xfrm>
            <a:off x="5572100" y="3071786"/>
            <a:ext cx="10001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>
            <a:off x="10215570" y="3714728"/>
            <a:ext cx="500066" cy="4286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 flipH="1">
            <a:off x="10215570" y="4857736"/>
            <a:ext cx="500066" cy="4286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Rectángulo"/>
          <p:cNvSpPr/>
          <p:nvPr/>
        </p:nvSpPr>
        <p:spPr>
          <a:xfrm>
            <a:off x="9001124" y="5143488"/>
            <a:ext cx="1080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A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8577169" y="4797530"/>
            <a:ext cx="1836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/>
              <a:t>vTaskButtonReqManager</a:t>
            </a:r>
            <a:r>
              <a:rPr lang="es-AR" sz="1200" dirty="0"/>
              <a:t>()</a:t>
            </a:r>
          </a:p>
        </p:txBody>
      </p:sp>
      <p:cxnSp>
        <p:nvCxnSpPr>
          <p:cNvPr id="74" name="73 Conector recto de flecha"/>
          <p:cNvCxnSpPr/>
          <p:nvPr/>
        </p:nvCxnSpPr>
        <p:spPr>
          <a:xfrm>
            <a:off x="8072430" y="5714968"/>
            <a:ext cx="7135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 rot="5400000">
            <a:off x="7713224" y="6074174"/>
            <a:ext cx="720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Rectángulo"/>
          <p:cNvSpPr/>
          <p:nvPr/>
        </p:nvSpPr>
        <p:spPr>
          <a:xfrm rot="10800000" flipV="1">
            <a:off x="9358314" y="7429456"/>
            <a:ext cx="144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</a:rPr>
              <a:t>GPIO Driver</a:t>
            </a:r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" name="76 Conector recto de flecha"/>
          <p:cNvCxnSpPr/>
          <p:nvPr/>
        </p:nvCxnSpPr>
        <p:spPr>
          <a:xfrm>
            <a:off x="11144264" y="3214638"/>
            <a:ext cx="7135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 rot="5400000">
            <a:off x="10785058" y="3573844"/>
            <a:ext cx="720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Abrir llave"/>
          <p:cNvSpPr/>
          <p:nvPr/>
        </p:nvSpPr>
        <p:spPr>
          <a:xfrm flipH="1">
            <a:off x="13716032" y="857184"/>
            <a:ext cx="285752" cy="3071834"/>
          </a:xfrm>
          <a:prstGeom prst="leftBrace">
            <a:avLst>
              <a:gd name="adj1" fmla="val 83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0" name="79 Conector recto de flecha"/>
          <p:cNvCxnSpPr/>
          <p:nvPr/>
        </p:nvCxnSpPr>
        <p:spPr>
          <a:xfrm>
            <a:off x="14287536" y="2428820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Rectángulo"/>
          <p:cNvSpPr/>
          <p:nvPr/>
        </p:nvSpPr>
        <p:spPr>
          <a:xfrm>
            <a:off x="14287536" y="2500258"/>
            <a:ext cx="695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tx1"/>
                </a:solidFill>
              </a:rPr>
              <a:t>UART</a:t>
            </a:r>
            <a:endParaRPr lang="es-AR" dirty="0"/>
          </a:p>
        </p:txBody>
      </p:sp>
      <p:cxnSp>
        <p:nvCxnSpPr>
          <p:cNvPr id="83" name="82 Conector recto de flecha"/>
          <p:cNvCxnSpPr/>
          <p:nvPr/>
        </p:nvCxnSpPr>
        <p:spPr>
          <a:xfrm flipH="1">
            <a:off x="8572496" y="7715232"/>
            <a:ext cx="57071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84 Rectángulo"/>
          <p:cNvSpPr/>
          <p:nvPr/>
        </p:nvSpPr>
        <p:spPr>
          <a:xfrm>
            <a:off x="10787074" y="4214770"/>
            <a:ext cx="540000" cy="54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85 CuadroTexto"/>
          <p:cNvSpPr txBox="1"/>
          <p:nvPr/>
        </p:nvSpPr>
        <p:spPr>
          <a:xfrm>
            <a:off x="11430016" y="4357646"/>
            <a:ext cx="1068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/>
              <a:t>xUartTxMutex</a:t>
            </a:r>
            <a:endParaRPr lang="es-AR" sz="1200" dirty="0"/>
          </a:p>
        </p:txBody>
      </p:sp>
      <p:sp>
        <p:nvSpPr>
          <p:cNvPr id="87" name="86 Rectángulo"/>
          <p:cNvSpPr/>
          <p:nvPr/>
        </p:nvSpPr>
        <p:spPr>
          <a:xfrm>
            <a:off x="10842760" y="4270456"/>
            <a:ext cx="428628" cy="4286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87 Elipse"/>
          <p:cNvSpPr/>
          <p:nvPr/>
        </p:nvSpPr>
        <p:spPr>
          <a:xfrm>
            <a:off x="10914198" y="4341894"/>
            <a:ext cx="285752" cy="2857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88 Rectángulo"/>
          <p:cNvSpPr/>
          <p:nvPr/>
        </p:nvSpPr>
        <p:spPr>
          <a:xfrm rot="5400000">
            <a:off x="6696546" y="2804572"/>
            <a:ext cx="54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89 Rectángulo"/>
          <p:cNvSpPr/>
          <p:nvPr/>
        </p:nvSpPr>
        <p:spPr>
          <a:xfrm rot="5400000">
            <a:off x="7410926" y="2804572"/>
            <a:ext cx="54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90 CuadroTexto"/>
          <p:cNvSpPr txBox="1"/>
          <p:nvPr/>
        </p:nvSpPr>
        <p:spPr>
          <a:xfrm>
            <a:off x="6589329" y="2333501"/>
            <a:ext cx="199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xIdResponseQueue</a:t>
            </a:r>
            <a:endParaRPr lang="es-AR" dirty="0"/>
          </a:p>
        </p:txBody>
      </p:sp>
      <p:sp>
        <p:nvSpPr>
          <p:cNvPr id="92" name="91 Rectángulo"/>
          <p:cNvSpPr/>
          <p:nvPr/>
        </p:nvSpPr>
        <p:spPr>
          <a:xfrm rot="5400000">
            <a:off x="7053736" y="2804572"/>
            <a:ext cx="54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92 Rectángulo"/>
          <p:cNvSpPr/>
          <p:nvPr/>
        </p:nvSpPr>
        <p:spPr>
          <a:xfrm rot="5400000">
            <a:off x="7768116" y="2804572"/>
            <a:ext cx="54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93 Rectángulo"/>
          <p:cNvSpPr/>
          <p:nvPr/>
        </p:nvSpPr>
        <p:spPr>
          <a:xfrm rot="5400000">
            <a:off x="6696546" y="1161498"/>
            <a:ext cx="54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94 Rectángulo"/>
          <p:cNvSpPr/>
          <p:nvPr/>
        </p:nvSpPr>
        <p:spPr>
          <a:xfrm rot="5400000">
            <a:off x="7410926" y="1161498"/>
            <a:ext cx="54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95 CuadroTexto"/>
          <p:cNvSpPr txBox="1"/>
          <p:nvPr/>
        </p:nvSpPr>
        <p:spPr>
          <a:xfrm>
            <a:off x="6613544" y="638849"/>
            <a:ext cx="185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xIdRequestQueue</a:t>
            </a:r>
            <a:endParaRPr lang="es-AR" dirty="0"/>
          </a:p>
        </p:txBody>
      </p:sp>
      <p:sp>
        <p:nvSpPr>
          <p:cNvPr id="97" name="96 Rectángulo"/>
          <p:cNvSpPr/>
          <p:nvPr/>
        </p:nvSpPr>
        <p:spPr>
          <a:xfrm rot="5400000">
            <a:off x="7053736" y="1161498"/>
            <a:ext cx="54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97 Rectángulo"/>
          <p:cNvSpPr/>
          <p:nvPr/>
        </p:nvSpPr>
        <p:spPr>
          <a:xfrm rot="5400000">
            <a:off x="7768116" y="1161498"/>
            <a:ext cx="54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7858116" y="6782162"/>
            <a:ext cx="540000" cy="360000"/>
          </a:xfrm>
          <a:prstGeom prst="rect">
            <a:avLst/>
          </a:prstGeom>
          <a:solidFill>
            <a:srgbClr val="86B66E"/>
          </a:solidFill>
          <a:ln w="6350">
            <a:solidFill>
              <a:srgbClr val="46693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7858116" y="7496542"/>
            <a:ext cx="540000" cy="360000"/>
          </a:xfrm>
          <a:prstGeom prst="rect">
            <a:avLst/>
          </a:prstGeom>
          <a:solidFill>
            <a:srgbClr val="86B66E"/>
          </a:solidFill>
          <a:ln w="6350">
            <a:solidFill>
              <a:srgbClr val="46693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6858749" y="6453513"/>
            <a:ext cx="263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err="1"/>
              <a:t>xButtonRequestBufferSemaphore</a:t>
            </a:r>
            <a:endParaRPr lang="es-AR" sz="1400" dirty="0"/>
          </a:p>
        </p:txBody>
      </p:sp>
      <p:sp>
        <p:nvSpPr>
          <p:cNvPr id="102" name="101 Rectángulo"/>
          <p:cNvSpPr/>
          <p:nvPr/>
        </p:nvSpPr>
        <p:spPr>
          <a:xfrm>
            <a:off x="7858116" y="7143728"/>
            <a:ext cx="540000" cy="360000"/>
          </a:xfrm>
          <a:prstGeom prst="rect">
            <a:avLst/>
          </a:prstGeom>
          <a:solidFill>
            <a:srgbClr val="86B66E"/>
          </a:solidFill>
          <a:ln w="6350">
            <a:solidFill>
              <a:srgbClr val="46693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102 Rectángulo"/>
          <p:cNvSpPr/>
          <p:nvPr/>
        </p:nvSpPr>
        <p:spPr>
          <a:xfrm>
            <a:off x="7858116" y="7858108"/>
            <a:ext cx="540000" cy="360000"/>
          </a:xfrm>
          <a:prstGeom prst="rect">
            <a:avLst/>
          </a:prstGeom>
          <a:solidFill>
            <a:srgbClr val="86B66E"/>
          </a:solidFill>
          <a:ln w="6350">
            <a:solidFill>
              <a:srgbClr val="46693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103 Rectángulo"/>
          <p:cNvSpPr/>
          <p:nvPr/>
        </p:nvSpPr>
        <p:spPr>
          <a:xfrm>
            <a:off x="10802826" y="1087250"/>
            <a:ext cx="540000" cy="540000"/>
          </a:xfrm>
          <a:prstGeom prst="rect">
            <a:avLst/>
          </a:prstGeom>
          <a:solidFill>
            <a:srgbClr val="86B66E"/>
          </a:solidFill>
          <a:ln w="6350">
            <a:solidFill>
              <a:srgbClr val="4669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5" name="104 Conector recto de flecha"/>
          <p:cNvCxnSpPr/>
          <p:nvPr/>
        </p:nvCxnSpPr>
        <p:spPr>
          <a:xfrm rot="10800000">
            <a:off x="10287008" y="1357262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CuadroTexto"/>
          <p:cNvSpPr txBox="1"/>
          <p:nvPr/>
        </p:nvSpPr>
        <p:spPr>
          <a:xfrm>
            <a:off x="10153802" y="1617104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err="1"/>
              <a:t>xUartRequestSemaphore</a:t>
            </a:r>
            <a:endParaRPr lang="es-AR" sz="1400" dirty="0"/>
          </a:p>
        </p:txBody>
      </p:sp>
      <p:pic>
        <p:nvPicPr>
          <p:cNvPr id="3076" name="Picture 4" descr="W25Q80DVSNIG Winbond | Mouser Argenti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60" y="7572380"/>
            <a:ext cx="1143008" cy="1143008"/>
          </a:xfrm>
          <a:prstGeom prst="rect">
            <a:avLst/>
          </a:prstGeom>
          <a:noFill/>
        </p:spPr>
      </p:pic>
      <p:sp>
        <p:nvSpPr>
          <p:cNvPr id="108" name="107 CuadroTexto"/>
          <p:cNvSpPr txBox="1"/>
          <p:nvPr/>
        </p:nvSpPr>
        <p:spPr>
          <a:xfrm>
            <a:off x="3857588" y="7500942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W25Q80DB</a:t>
            </a:r>
          </a:p>
        </p:txBody>
      </p:sp>
      <p:pic>
        <p:nvPicPr>
          <p:cNvPr id="3078" name="Picture 6" descr="Panel de interruptor táctil para montaje en PCB momentáneo TACT interruptor  pulsador para Arduino 6 x 6 x 5 mm (paquete de 50 unidades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10108" y="6872370"/>
            <a:ext cx="1705890" cy="1700166"/>
          </a:xfrm>
          <a:prstGeom prst="rect">
            <a:avLst/>
          </a:prstGeom>
          <a:noFill/>
        </p:spPr>
      </p:pic>
      <p:cxnSp>
        <p:nvCxnSpPr>
          <p:cNvPr id="82" name="81 Conector recto de flecha"/>
          <p:cNvCxnSpPr/>
          <p:nvPr/>
        </p:nvCxnSpPr>
        <p:spPr>
          <a:xfrm>
            <a:off x="10929950" y="7715232"/>
            <a:ext cx="57071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3143240" y="1857364"/>
            <a:ext cx="3286148" cy="23574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3260596" y="1500174"/>
            <a:ext cx="3383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LPC 4367 (</a:t>
            </a:r>
            <a:r>
              <a:rPr lang="es-AR" dirty="0" err="1"/>
              <a:t>Cortex</a:t>
            </a:r>
            <a:r>
              <a:rPr lang="es-AR" dirty="0"/>
              <a:t> M4 @ 200 MHZ)</a:t>
            </a:r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2000232" y="250030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2000232" y="3429000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6572264" y="3000372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 rot="10800000" flipV="1">
            <a:off x="7429520" y="2714620"/>
            <a:ext cx="144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</a:rPr>
              <a:t>UART</a:t>
            </a:r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25 Conector recto de flecha"/>
          <p:cNvCxnSpPr/>
          <p:nvPr/>
        </p:nvCxnSpPr>
        <p:spPr>
          <a:xfrm rot="5400000">
            <a:off x="4465637" y="4749809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atasheet - LIS3MDL - Digital output magnetic sensor: ultralow-power,  high-performance 3-axis magnetometer"/>
          <p:cNvPicPr>
            <a:picLocks noChangeAspect="1" noChangeArrowheads="1"/>
          </p:cNvPicPr>
          <p:nvPr/>
        </p:nvPicPr>
        <p:blipFill>
          <a:blip r:embed="rId2"/>
          <a:srcRect b="25000"/>
          <a:stretch>
            <a:fillRect/>
          </a:stretch>
        </p:blipFill>
        <p:spPr bwMode="auto">
          <a:xfrm>
            <a:off x="285720" y="2000240"/>
            <a:ext cx="1306294" cy="857256"/>
          </a:xfrm>
          <a:prstGeom prst="rect">
            <a:avLst/>
          </a:prstGeom>
          <a:noFill/>
        </p:spPr>
      </p:pic>
      <p:pic>
        <p:nvPicPr>
          <p:cNvPr id="19" name="Picture 4" descr="W25Q80DVSNIG Winbond | Mouser Argenti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5143512"/>
            <a:ext cx="1143008" cy="1143008"/>
          </a:xfrm>
          <a:prstGeom prst="rect">
            <a:avLst/>
          </a:prstGeom>
          <a:noFill/>
        </p:spPr>
      </p:pic>
      <p:sp>
        <p:nvSpPr>
          <p:cNvPr id="20" name="19 CuadroTexto"/>
          <p:cNvSpPr txBox="1"/>
          <p:nvPr/>
        </p:nvSpPr>
        <p:spPr>
          <a:xfrm>
            <a:off x="4786314" y="5072074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W25Q80DB</a:t>
            </a:r>
          </a:p>
        </p:txBody>
      </p:sp>
      <p:pic>
        <p:nvPicPr>
          <p:cNvPr id="21" name="Picture 6" descr="Panel de interruptor táctil para montaje en PCB momentáneo TACT interruptor  pulsador para Arduino 6 x 6 x 5 mm (paquete de 50 unidades)"/>
          <p:cNvPicPr>
            <a:picLocks noChangeAspect="1" noChangeArrowheads="1"/>
          </p:cNvPicPr>
          <p:nvPr/>
        </p:nvPicPr>
        <p:blipFill>
          <a:blip r:embed="rId4" cstate="print"/>
          <a:srcRect t="20165"/>
          <a:stretch>
            <a:fillRect/>
          </a:stretch>
        </p:blipFill>
        <p:spPr bwMode="auto">
          <a:xfrm>
            <a:off x="214282" y="3000372"/>
            <a:ext cx="1436539" cy="1143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94</Words>
  <Application>Microsoft Office PowerPoint</Application>
  <PresentationFormat>Presentación en pantalla (4:3)</PresentationFormat>
  <Paragraphs>63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Eugenia</dc:creator>
  <cp:lastModifiedBy>Juan Aguerre</cp:lastModifiedBy>
  <cp:revision>31</cp:revision>
  <dcterms:created xsi:type="dcterms:W3CDTF">2024-04-15T20:04:34Z</dcterms:created>
  <dcterms:modified xsi:type="dcterms:W3CDTF">2024-04-17T03:42:53Z</dcterms:modified>
</cp:coreProperties>
</file>