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11,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11,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SIP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</a:t>
            </a:r>
            <a:r>
              <a:rPr lang="en-US" dirty="0" smtClean="0"/>
              <a:t>tudent’s </a:t>
            </a:r>
            <a:r>
              <a:rPr lang="en-US" dirty="0" smtClean="0">
                <a:solidFill>
                  <a:srgbClr val="FFFFFF"/>
                </a:solidFill>
              </a:rPr>
              <a:t>I</a:t>
            </a:r>
            <a:r>
              <a:rPr lang="en-US" dirty="0" smtClean="0"/>
              <a:t>ntroduction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SIP is the Student’s Introduction to Programming</a:t>
            </a:r>
          </a:p>
          <a:p>
            <a:r>
              <a:rPr lang="en-US" dirty="0" smtClean="0"/>
              <a:t>It’s a programming language</a:t>
            </a:r>
          </a:p>
          <a:p>
            <a:r>
              <a:rPr lang="en-US" dirty="0" smtClean="0"/>
              <a:t>Very simple and intuitive</a:t>
            </a:r>
          </a:p>
          <a:p>
            <a:r>
              <a:rPr lang="en-US" dirty="0" smtClean="0"/>
              <a:t>Based off of (in my opinion) the best languages syntactically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7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make sip?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extremely simple, intuitive, and forgiving language for beginners</a:t>
            </a:r>
          </a:p>
          <a:p>
            <a:r>
              <a:rPr lang="en-US" dirty="0" smtClean="0"/>
              <a:t>Teach good habits that apply to any programming</a:t>
            </a:r>
          </a:p>
          <a:p>
            <a:r>
              <a:rPr lang="en-US" dirty="0" smtClean="0"/>
              <a:t>Integrate into intro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I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been there. I have experienced all the bumps along the way</a:t>
            </a:r>
          </a:p>
          <a:p>
            <a:r>
              <a:rPr lang="en-US" dirty="0" smtClean="0"/>
              <a:t>When C++ is your hammer everything begins to look like a thumb</a:t>
            </a:r>
          </a:p>
          <a:p>
            <a:r>
              <a:rPr lang="en-US" dirty="0" smtClean="0"/>
              <a:t> On point error checking</a:t>
            </a:r>
          </a:p>
          <a:p>
            <a:r>
              <a:rPr lang="en-US" dirty="0" smtClean="0"/>
              <a:t>First scans through and errs then executes and errs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0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off of BASIC, Swift (a lot like swift, but it </a:t>
            </a:r>
            <a:r>
              <a:rPr lang="en-US" smtClean="0"/>
              <a:t>came after!)</a:t>
            </a:r>
            <a:endParaRPr lang="en-US" dirty="0" smtClean="0"/>
          </a:p>
          <a:p>
            <a:r>
              <a:rPr lang="en-US" dirty="0" smtClean="0"/>
              <a:t>(note curly brackets, semicolon, for loop, etc.)</a:t>
            </a:r>
          </a:p>
        </p:txBody>
      </p:sp>
    </p:spTree>
    <p:extLst>
      <p:ext uri="{BB962C8B-B14F-4D97-AF65-F5344CB8AC3E}">
        <p14:creationId xmlns:p14="http://schemas.microsoft.com/office/powerpoint/2010/main" val="422945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screen shots</a:t>
            </a:r>
          </a:p>
          <a:p>
            <a:r>
              <a:rPr lang="en-US" dirty="0" smtClean="0"/>
              <a:t>Goofy demo program to print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Mrs. Dykes</a:t>
            </a:r>
          </a:p>
          <a:p>
            <a:r>
              <a:rPr lang="en-US" dirty="0" smtClean="0"/>
              <a:t>Mr. Sweeney</a:t>
            </a:r>
          </a:p>
          <a:p>
            <a:r>
              <a:rPr lang="en-US" smtClean="0"/>
              <a:t>Someone?</a:t>
            </a:r>
            <a:endParaRPr lang="en-US" dirty="0" smtClean="0"/>
          </a:p>
          <a:p>
            <a:r>
              <a:rPr lang="en-US" dirty="0" smtClean="0"/>
              <a:t>My computer geek friends</a:t>
            </a:r>
          </a:p>
          <a:p>
            <a:r>
              <a:rPr lang="en-US" dirty="0" smtClean="0"/>
              <a:t>The Strnad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2300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4112</TotalTime>
  <Words>179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SIP</vt:lpstr>
      <vt:lpstr>What is Sip?</vt:lpstr>
      <vt:lpstr>Why did I make sip?</vt:lpstr>
      <vt:lpstr>How did I do it?</vt:lpstr>
      <vt:lpstr>What does it look like?</vt:lpstr>
      <vt:lpstr>Examples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2015-02-06T17:09:49Z</dcterms:created>
  <dcterms:modified xsi:type="dcterms:W3CDTF">2015-02-12T00:13:56Z</dcterms:modified>
</cp:coreProperties>
</file>