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62" r:id="rId5"/>
    <p:sldId id="266" r:id="rId6"/>
    <p:sldId id="263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EDD2D-A476-460D-AB32-F4A7EAC3D36A}" v="53" dt="2021-05-12T23:32:3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, Joyce [USA]" userId="69e82de2-ec47-41e0-80eb-be00e6d5c030" providerId="ADAL" clId="{442EDD2D-A476-460D-AB32-F4A7EAC3D36A}"/>
    <pc:docChg chg="undo custSel addSld delSld modSld sldOrd modMainMaster">
      <pc:chgData name="Fang, Joyce [USA]" userId="69e82de2-ec47-41e0-80eb-be00e6d5c030" providerId="ADAL" clId="{442EDD2D-A476-460D-AB32-F4A7EAC3D36A}" dt="2021-05-13T21:08:34.653" v="1216" actId="1076"/>
      <pc:docMkLst>
        <pc:docMk/>
      </pc:docMkLst>
      <pc:sldChg chg="addSp delSp modSp mod setBg delDesignElem">
        <pc:chgData name="Fang, Joyce [USA]" userId="69e82de2-ec47-41e0-80eb-be00e6d5c030" providerId="ADAL" clId="{442EDD2D-A476-460D-AB32-F4A7EAC3D36A}" dt="2021-05-13T21:08:34.653" v="1216" actId="1076"/>
        <pc:sldMkLst>
          <pc:docMk/>
          <pc:sldMk cId="3199943392" sldId="256"/>
        </pc:sldMkLst>
        <pc:spChg chg="mod">
          <ac:chgData name="Fang, Joyce [USA]" userId="69e82de2-ec47-41e0-80eb-be00e6d5c030" providerId="ADAL" clId="{442EDD2D-A476-460D-AB32-F4A7EAC3D36A}" dt="2021-05-13T21:08:34.653" v="1216" actId="1076"/>
          <ac:spMkLst>
            <pc:docMk/>
            <pc:sldMk cId="3199943392" sldId="256"/>
            <ac:spMk id="2" creationId="{11A687E8-00A3-43AD-98FC-24AEAFB80CC7}"/>
          </ac:spMkLst>
        </pc:spChg>
        <pc:spChg chg="mod">
          <ac:chgData name="Fang, Joyce [USA]" userId="69e82de2-ec47-41e0-80eb-be00e6d5c030" providerId="ADAL" clId="{442EDD2D-A476-460D-AB32-F4A7EAC3D36A}" dt="2021-05-11T01:42:45.823" v="95" actId="20577"/>
          <ac:spMkLst>
            <pc:docMk/>
            <pc:sldMk cId="3199943392" sldId="256"/>
            <ac:spMk id="3" creationId="{6D7C83AA-FA26-4AD9-ABE9-1C86448518C7}"/>
          </ac:spMkLst>
        </pc:spChg>
        <pc:spChg chg="add del">
          <ac:chgData name="Fang, Joyce [USA]" userId="69e82de2-ec47-41e0-80eb-be00e6d5c030" providerId="ADAL" clId="{442EDD2D-A476-460D-AB32-F4A7EAC3D36A}" dt="2021-05-11T01:37:17.917" v="63" actId="26606"/>
          <ac:spMkLst>
            <pc:docMk/>
            <pc:sldMk cId="3199943392" sldId="256"/>
            <ac:spMk id="5" creationId="{86197D16-FE75-4A0E-A0C9-28C0F04A43DF}"/>
          </ac:spMkLst>
        </pc:spChg>
        <pc:spChg chg="add del">
          <ac:chgData name="Fang, Joyce [USA]" userId="69e82de2-ec47-41e0-80eb-be00e6d5c030" providerId="ADAL" clId="{442EDD2D-A476-460D-AB32-F4A7EAC3D36A}" dt="2021-05-11T01:33:05.840" v="54" actId="26606"/>
          <ac:spMkLst>
            <pc:docMk/>
            <pc:sldMk cId="3199943392" sldId="256"/>
            <ac:spMk id="8" creationId="{FFD48BC7-DC40-47DE-87EE-9F4B6ECB9ABB}"/>
          </ac:spMkLst>
        </pc:spChg>
        <pc:spChg chg="add">
          <ac:chgData name="Fang, Joyce [USA]" userId="69e82de2-ec47-41e0-80eb-be00e6d5c030" providerId="ADAL" clId="{442EDD2D-A476-460D-AB32-F4A7EAC3D36A}" dt="2021-05-11T01:37:17.944" v="64" actId="26606"/>
          <ac:spMkLst>
            <pc:docMk/>
            <pc:sldMk cId="3199943392" sldId="256"/>
            <ac:spMk id="9" creationId="{23962611-DFD5-4092-AAFD-559E3DFCE2C9}"/>
          </ac:spMkLst>
        </pc:spChg>
        <pc:spChg chg="add del">
          <ac:chgData name="Fang, Joyce [USA]" userId="69e82de2-ec47-41e0-80eb-be00e6d5c030" providerId="ADAL" clId="{442EDD2D-A476-460D-AB32-F4A7EAC3D36A}" dt="2021-05-11T01:33:05.840" v="54" actId="26606"/>
          <ac:spMkLst>
            <pc:docMk/>
            <pc:sldMk cId="3199943392" sldId="256"/>
            <ac:spMk id="10" creationId="{E502BBC7-2C76-46F3-BC24-5985BC13DB88}"/>
          </ac:spMkLst>
        </pc:spChg>
        <pc:spChg chg="add del">
          <ac:chgData name="Fang, Joyce [USA]" userId="69e82de2-ec47-41e0-80eb-be00e6d5c030" providerId="ADAL" clId="{442EDD2D-A476-460D-AB32-F4A7EAC3D36A}" dt="2021-05-11T01:33:05.840" v="54" actId="26606"/>
          <ac:spMkLst>
            <pc:docMk/>
            <pc:sldMk cId="3199943392" sldId="256"/>
            <ac:spMk id="12" creationId="{C7F28D52-2A5F-4D23-81AE-7CB8B591C7AF}"/>
          </ac:spMkLst>
        </pc:spChg>
        <pc:spChg chg="add del">
          <ac:chgData name="Fang, Joyce [USA]" userId="69e82de2-ec47-41e0-80eb-be00e6d5c030" providerId="ADAL" clId="{442EDD2D-A476-460D-AB32-F4A7EAC3D36A}" dt="2021-05-11T01:33:05.840" v="54" actId="26606"/>
          <ac:spMkLst>
            <pc:docMk/>
            <pc:sldMk cId="3199943392" sldId="256"/>
            <ac:spMk id="14" creationId="{3629484E-3792-4B3D-89AD-7C8A1ED0E0D4}"/>
          </ac:spMkLst>
        </pc:spChg>
        <pc:spChg chg="add del">
          <ac:chgData name="Fang, Joyce [USA]" userId="69e82de2-ec47-41e0-80eb-be00e6d5c030" providerId="ADAL" clId="{442EDD2D-A476-460D-AB32-F4A7EAC3D36A}" dt="2021-05-11T01:36:50.518" v="60"/>
          <ac:spMkLst>
            <pc:docMk/>
            <pc:sldMk cId="3199943392" sldId="256"/>
            <ac:spMk id="16" creationId="{DC631C0B-6DA6-4E57-8231-CE32B3434A7E}"/>
          </ac:spMkLst>
        </pc:spChg>
        <pc:spChg chg="add del">
          <ac:chgData name="Fang, Joyce [USA]" userId="69e82de2-ec47-41e0-80eb-be00e6d5c030" providerId="ADAL" clId="{442EDD2D-A476-460D-AB32-F4A7EAC3D36A}" dt="2021-05-11T01:36:50.518" v="60"/>
          <ac:spMkLst>
            <pc:docMk/>
            <pc:sldMk cId="3199943392" sldId="256"/>
            <ac:spMk id="17" creationId="{6F5A5072-7B47-4D32-B52A-4EBBF590B8A5}"/>
          </ac:spMkLst>
        </pc:spChg>
        <pc:spChg chg="add del">
          <ac:chgData name="Fang, Joyce [USA]" userId="69e82de2-ec47-41e0-80eb-be00e6d5c030" providerId="ADAL" clId="{442EDD2D-A476-460D-AB32-F4A7EAC3D36A}" dt="2021-05-11T01:36:50.518" v="60"/>
          <ac:spMkLst>
            <pc:docMk/>
            <pc:sldMk cId="3199943392" sldId="256"/>
            <ac:spMk id="18" creationId="{C29501E6-A978-4A61-9689-9085AF97A53A}"/>
          </ac:spMkLst>
        </pc:spChg>
        <pc:spChg chg="add del">
          <ac:chgData name="Fang, Joyce [USA]" userId="69e82de2-ec47-41e0-80eb-be00e6d5c030" providerId="ADAL" clId="{442EDD2D-A476-460D-AB32-F4A7EAC3D36A}" dt="2021-05-11T01:36:50.518" v="60"/>
          <ac:spMkLst>
            <pc:docMk/>
            <pc:sldMk cId="3199943392" sldId="256"/>
            <ac:spMk id="19" creationId="{9715DAF0-AE1B-46C9-8A6B-DB2AA05AB91D}"/>
          </ac:spMkLst>
        </pc:spChg>
        <pc:spChg chg="add del">
          <ac:chgData name="Fang, Joyce [USA]" userId="69e82de2-ec47-41e0-80eb-be00e6d5c030" providerId="ADAL" clId="{442EDD2D-A476-460D-AB32-F4A7EAC3D36A}" dt="2021-05-11T01:36:50.518" v="60"/>
          <ac:spMkLst>
            <pc:docMk/>
            <pc:sldMk cId="3199943392" sldId="256"/>
            <ac:spMk id="20" creationId="{6016219D-510E-4184-9090-6D5578A87BD1}"/>
          </ac:spMkLst>
        </pc:spChg>
        <pc:spChg chg="add del">
          <ac:chgData name="Fang, Joyce [USA]" userId="69e82de2-ec47-41e0-80eb-be00e6d5c030" providerId="ADAL" clId="{442EDD2D-A476-460D-AB32-F4A7EAC3D36A}" dt="2021-05-11T01:36:50.518" v="60"/>
          <ac:spMkLst>
            <pc:docMk/>
            <pc:sldMk cId="3199943392" sldId="256"/>
            <ac:spMk id="21" creationId="{AFF4A713-7B75-4B21-90D7-5AB19547C728}"/>
          </ac:spMkLst>
        </pc:spChg>
        <pc:picChg chg="add del">
          <ac:chgData name="Fang, Joyce [USA]" userId="69e82de2-ec47-41e0-80eb-be00e6d5c030" providerId="ADAL" clId="{442EDD2D-A476-460D-AB32-F4A7EAC3D36A}" dt="2021-05-11T01:37:17.917" v="63" actId="26606"/>
          <ac:picMkLst>
            <pc:docMk/>
            <pc:sldMk cId="3199943392" sldId="256"/>
            <ac:picMk id="6" creationId="{FA8FCEC6-4B30-4FF2-8B32-504BEAEA3A16}"/>
          </ac:picMkLst>
        </pc:picChg>
        <pc:picChg chg="add">
          <ac:chgData name="Fang, Joyce [USA]" userId="69e82de2-ec47-41e0-80eb-be00e6d5c030" providerId="ADAL" clId="{442EDD2D-A476-460D-AB32-F4A7EAC3D36A}" dt="2021-05-11T01:37:17.944" v="64" actId="26606"/>
          <ac:picMkLst>
            <pc:docMk/>
            <pc:sldMk cId="3199943392" sldId="256"/>
            <ac:picMk id="11" creationId="{2270F1FA-0425-408F-9861-80BF5AFB276D}"/>
          </ac:picMkLst>
        </pc:picChg>
      </pc:sldChg>
      <pc:sldChg chg="addSp delSp modSp new mod setBg">
        <pc:chgData name="Fang, Joyce [USA]" userId="69e82de2-ec47-41e0-80eb-be00e6d5c030" providerId="ADAL" clId="{442EDD2D-A476-460D-AB32-F4A7EAC3D36A}" dt="2021-05-11T02:05:05.502" v="257" actId="26606"/>
        <pc:sldMkLst>
          <pc:docMk/>
          <pc:sldMk cId="1338147736" sldId="257"/>
        </pc:sldMkLst>
        <pc:spChg chg="mod">
          <ac:chgData name="Fang, Joyce [USA]" userId="69e82de2-ec47-41e0-80eb-be00e6d5c030" providerId="ADAL" clId="{442EDD2D-A476-460D-AB32-F4A7EAC3D36A}" dt="2021-05-11T02:05:05.502" v="257" actId="26606"/>
          <ac:spMkLst>
            <pc:docMk/>
            <pc:sldMk cId="1338147736" sldId="257"/>
            <ac:spMk id="2" creationId="{B0BBF473-B93D-495D-9B53-4060B424245C}"/>
          </ac:spMkLst>
        </pc:spChg>
        <pc:spChg chg="del mod">
          <ac:chgData name="Fang, Joyce [USA]" userId="69e82de2-ec47-41e0-80eb-be00e6d5c030" providerId="ADAL" clId="{442EDD2D-A476-460D-AB32-F4A7EAC3D36A}" dt="2021-05-11T01:46:35.826" v="136" actId="478"/>
          <ac:spMkLst>
            <pc:docMk/>
            <pc:sldMk cId="1338147736" sldId="257"/>
            <ac:spMk id="3" creationId="{213E435C-5896-4E49-8383-EB4A1C6FB823}"/>
          </ac:spMkLst>
        </pc:spChg>
        <pc:spChg chg="add del mod">
          <ac:chgData name="Fang, Joyce [USA]" userId="69e82de2-ec47-41e0-80eb-be00e6d5c030" providerId="ADAL" clId="{442EDD2D-A476-460D-AB32-F4A7EAC3D36A}" dt="2021-05-11T01:52:35.200" v="172" actId="26606"/>
          <ac:spMkLst>
            <pc:docMk/>
            <pc:sldMk cId="1338147736" sldId="257"/>
            <ac:spMk id="7" creationId="{55562FC8-643F-4848-A942-FEA35BADAC2B}"/>
          </ac:spMkLst>
        </pc:spChg>
        <pc:spChg chg="add del">
          <ac:chgData name="Fang, Joyce [USA]" userId="69e82de2-ec47-41e0-80eb-be00e6d5c030" providerId="ADAL" clId="{442EDD2D-A476-460D-AB32-F4A7EAC3D36A}" dt="2021-05-11T01:52:35.200" v="172" actId="26606"/>
          <ac:spMkLst>
            <pc:docMk/>
            <pc:sldMk cId="1338147736" sldId="257"/>
            <ac:spMk id="8" creationId="{C9A36457-A5F4-4103-A443-02581C09185B}"/>
          </ac:spMkLst>
        </pc:spChg>
        <pc:spChg chg="add del">
          <ac:chgData name="Fang, Joyce [USA]" userId="69e82de2-ec47-41e0-80eb-be00e6d5c030" providerId="ADAL" clId="{442EDD2D-A476-460D-AB32-F4A7EAC3D36A}" dt="2021-05-11T01:52:35.200" v="172" actId="26606"/>
          <ac:spMkLst>
            <pc:docMk/>
            <pc:sldMk cId="1338147736" sldId="257"/>
            <ac:spMk id="10" creationId="{DC5FB7E8-B636-40FA-BE8D-48145C0F5C57}"/>
          </ac:spMkLst>
        </pc:spChg>
        <pc:spChg chg="add del">
          <ac:chgData name="Fang, Joyce [USA]" userId="69e82de2-ec47-41e0-80eb-be00e6d5c030" providerId="ADAL" clId="{442EDD2D-A476-460D-AB32-F4A7EAC3D36A}" dt="2021-05-11T01:52:35.200" v="172" actId="26606"/>
          <ac:spMkLst>
            <pc:docMk/>
            <pc:sldMk cId="1338147736" sldId="257"/>
            <ac:spMk id="12" creationId="{142DCE2C-2863-46FA-9BE7-24365A24D9BA}"/>
          </ac:spMkLst>
        </pc:spChg>
        <pc:spChg chg="add del">
          <ac:chgData name="Fang, Joyce [USA]" userId="69e82de2-ec47-41e0-80eb-be00e6d5c030" providerId="ADAL" clId="{442EDD2D-A476-460D-AB32-F4A7EAC3D36A}" dt="2021-05-11T01:52:35.138" v="171" actId="26606"/>
          <ac:spMkLst>
            <pc:docMk/>
            <pc:sldMk cId="1338147736" sldId="257"/>
            <ac:spMk id="17" creationId="{84697CDA-BDB7-4883-B48B-1D4EDB2F0E93}"/>
          </ac:spMkLst>
        </pc:spChg>
        <pc:spChg chg="add del">
          <ac:chgData name="Fang, Joyce [USA]" userId="69e82de2-ec47-41e0-80eb-be00e6d5c030" providerId="ADAL" clId="{442EDD2D-A476-460D-AB32-F4A7EAC3D36A}" dt="2021-05-11T01:52:35.138" v="171" actId="26606"/>
          <ac:spMkLst>
            <pc:docMk/>
            <pc:sldMk cId="1338147736" sldId="257"/>
            <ac:spMk id="19" creationId="{6295B176-FA0E-4B6A-A190-5E2E82BEA57A}"/>
          </ac:spMkLst>
        </pc:spChg>
        <pc:spChg chg="add del">
          <ac:chgData name="Fang, Joyce [USA]" userId="69e82de2-ec47-41e0-80eb-be00e6d5c030" providerId="ADAL" clId="{442EDD2D-A476-460D-AB32-F4A7EAC3D36A}" dt="2021-05-11T01:52:35.138" v="171" actId="26606"/>
          <ac:spMkLst>
            <pc:docMk/>
            <pc:sldMk cId="1338147736" sldId="257"/>
            <ac:spMk id="21" creationId="{48F779DE-4744-42D6-9C74-33EC94460CCC}"/>
          </ac:spMkLst>
        </pc:spChg>
        <pc:spChg chg="add del">
          <ac:chgData name="Fang, Joyce [USA]" userId="69e82de2-ec47-41e0-80eb-be00e6d5c030" providerId="ADAL" clId="{442EDD2D-A476-460D-AB32-F4A7EAC3D36A}" dt="2021-05-11T02:05:05.502" v="257" actId="26606"/>
          <ac:spMkLst>
            <pc:docMk/>
            <pc:sldMk cId="1338147736" sldId="257"/>
            <ac:spMk id="23" creationId="{7437811B-5B77-452A-80A1-242C2608248E}"/>
          </ac:spMkLst>
        </pc:spChg>
        <pc:spChg chg="add del">
          <ac:chgData name="Fang, Joyce [USA]" userId="69e82de2-ec47-41e0-80eb-be00e6d5c030" providerId="ADAL" clId="{442EDD2D-A476-460D-AB32-F4A7EAC3D36A}" dt="2021-05-11T02:05:05.502" v="257" actId="26606"/>
          <ac:spMkLst>
            <pc:docMk/>
            <pc:sldMk cId="1338147736" sldId="257"/>
            <ac:spMk id="24" creationId="{9512D0B1-D8CC-487D-BA7A-5331D147F5CE}"/>
          </ac:spMkLst>
        </pc:spChg>
        <pc:spChg chg="add del">
          <ac:chgData name="Fang, Joyce [USA]" userId="69e82de2-ec47-41e0-80eb-be00e6d5c030" providerId="ADAL" clId="{442EDD2D-A476-460D-AB32-F4A7EAC3D36A}" dt="2021-05-11T02:04:56.758" v="254" actId="26606"/>
          <ac:spMkLst>
            <pc:docMk/>
            <pc:sldMk cId="1338147736" sldId="257"/>
            <ac:spMk id="29" creationId="{6C8586D2-469F-400A-AEA2-B4413CA533AB}"/>
          </ac:spMkLst>
        </pc:spChg>
        <pc:spChg chg="add del">
          <ac:chgData name="Fang, Joyce [USA]" userId="69e82de2-ec47-41e0-80eb-be00e6d5c030" providerId="ADAL" clId="{442EDD2D-A476-460D-AB32-F4A7EAC3D36A}" dt="2021-05-11T02:04:56.758" v="254" actId="26606"/>
          <ac:spMkLst>
            <pc:docMk/>
            <pc:sldMk cId="1338147736" sldId="257"/>
            <ac:spMk id="31" creationId="{EF5D0B48-58CC-408F-B6DF-17DC8B599300}"/>
          </ac:spMkLst>
        </pc:spChg>
        <pc:spChg chg="add del">
          <ac:chgData name="Fang, Joyce [USA]" userId="69e82de2-ec47-41e0-80eb-be00e6d5c030" providerId="ADAL" clId="{442EDD2D-A476-460D-AB32-F4A7EAC3D36A}" dt="2021-05-11T02:05:05.478" v="256" actId="26606"/>
          <ac:spMkLst>
            <pc:docMk/>
            <pc:sldMk cId="1338147736" sldId="257"/>
            <ac:spMk id="34" creationId="{9BFE1AD3-B2BC-4567-8B4A-DCB8F908097D}"/>
          </ac:spMkLst>
        </pc:spChg>
        <pc:spChg chg="add del">
          <ac:chgData name="Fang, Joyce [USA]" userId="69e82de2-ec47-41e0-80eb-be00e6d5c030" providerId="ADAL" clId="{442EDD2D-A476-460D-AB32-F4A7EAC3D36A}" dt="2021-05-11T02:05:05.478" v="256" actId="26606"/>
          <ac:spMkLst>
            <pc:docMk/>
            <pc:sldMk cId="1338147736" sldId="257"/>
            <ac:spMk id="36" creationId="{CD70A28E-4FD8-4474-A206-E15B5EBB303F}"/>
          </ac:spMkLst>
        </pc:spChg>
        <pc:spChg chg="add">
          <ac:chgData name="Fang, Joyce [USA]" userId="69e82de2-ec47-41e0-80eb-be00e6d5c030" providerId="ADAL" clId="{442EDD2D-A476-460D-AB32-F4A7EAC3D36A}" dt="2021-05-11T02:05:05.502" v="257" actId="26606"/>
          <ac:spMkLst>
            <pc:docMk/>
            <pc:sldMk cId="1338147736" sldId="257"/>
            <ac:spMk id="38" creationId="{01C9CC24-B375-4226-BF2B-61FADBBA696A}"/>
          </ac:spMkLst>
        </pc:spChg>
        <pc:spChg chg="add">
          <ac:chgData name="Fang, Joyce [USA]" userId="69e82de2-ec47-41e0-80eb-be00e6d5c030" providerId="ADAL" clId="{442EDD2D-A476-460D-AB32-F4A7EAC3D36A}" dt="2021-05-11T02:05:05.502" v="257" actId="26606"/>
          <ac:spMkLst>
            <pc:docMk/>
            <pc:sldMk cId="1338147736" sldId="257"/>
            <ac:spMk id="39" creationId="{CD70A28E-4FD8-4474-A206-E15B5EBB303F}"/>
          </ac:spMkLst>
        </pc:spChg>
        <pc:picChg chg="add del">
          <ac:chgData name="Fang, Joyce [USA]" userId="69e82de2-ec47-41e0-80eb-be00e6d5c030" providerId="ADAL" clId="{442EDD2D-A476-460D-AB32-F4A7EAC3D36A}" dt="2021-05-11T02:05:05.478" v="256" actId="26606"/>
          <ac:picMkLst>
            <pc:docMk/>
            <pc:sldMk cId="1338147736" sldId="257"/>
            <ac:picMk id="33" creationId="{FDE75AAD-F4A4-4ED2-9A2F-B2412F936C4D}"/>
          </ac:picMkLst>
        </pc:picChg>
        <pc:picChg chg="add del">
          <ac:chgData name="Fang, Joyce [USA]" userId="69e82de2-ec47-41e0-80eb-be00e6d5c030" providerId="ADAL" clId="{442EDD2D-A476-460D-AB32-F4A7EAC3D36A}" dt="2021-05-11T02:05:05.478" v="256" actId="26606"/>
          <ac:picMkLst>
            <pc:docMk/>
            <pc:sldMk cId="1338147736" sldId="257"/>
            <ac:picMk id="35" creationId="{DA20CE0B-92EC-45FD-8F68-38003D6D8CA7}"/>
          </ac:picMkLst>
        </pc:picChg>
        <pc:picChg chg="add">
          <ac:chgData name="Fang, Joyce [USA]" userId="69e82de2-ec47-41e0-80eb-be00e6d5c030" providerId="ADAL" clId="{442EDD2D-A476-460D-AB32-F4A7EAC3D36A}" dt="2021-05-11T02:05:05.502" v="257" actId="26606"/>
          <ac:picMkLst>
            <pc:docMk/>
            <pc:sldMk cId="1338147736" sldId="257"/>
            <ac:picMk id="40" creationId="{39647E21-5366-4638-AC97-D8CD4111EB57}"/>
          </ac:picMkLst>
        </pc:picChg>
      </pc:sldChg>
      <pc:sldChg chg="addSp delSp modSp new mod setBg">
        <pc:chgData name="Fang, Joyce [USA]" userId="69e82de2-ec47-41e0-80eb-be00e6d5c030" providerId="ADAL" clId="{442EDD2D-A476-460D-AB32-F4A7EAC3D36A}" dt="2021-05-13T00:59:22.175" v="933" actId="20577"/>
        <pc:sldMkLst>
          <pc:docMk/>
          <pc:sldMk cId="3382824361" sldId="258"/>
        </pc:sldMkLst>
        <pc:spChg chg="mod">
          <ac:chgData name="Fang, Joyce [USA]" userId="69e82de2-ec47-41e0-80eb-be00e6d5c030" providerId="ADAL" clId="{442EDD2D-A476-460D-AB32-F4A7EAC3D36A}" dt="2021-05-11T01:44:00.324" v="128" actId="26606"/>
          <ac:spMkLst>
            <pc:docMk/>
            <pc:sldMk cId="3382824361" sldId="258"/>
            <ac:spMk id="2" creationId="{AA816F9A-73D8-488E-8924-AD1162703988}"/>
          </ac:spMkLst>
        </pc:spChg>
        <pc:spChg chg="del">
          <ac:chgData name="Fang, Joyce [USA]" userId="69e82de2-ec47-41e0-80eb-be00e6d5c030" providerId="ADAL" clId="{442EDD2D-A476-460D-AB32-F4A7EAC3D36A}" dt="2021-05-11T01:44:00.324" v="128" actId="26606"/>
          <ac:spMkLst>
            <pc:docMk/>
            <pc:sldMk cId="3382824361" sldId="258"/>
            <ac:spMk id="3" creationId="{8CB9FBC7-CC2E-4B31-B3F7-95B04742B044}"/>
          </ac:spMkLst>
        </pc:spChg>
        <pc:spChg chg="add mod">
          <ac:chgData name="Fang, Joyce [USA]" userId="69e82de2-ec47-41e0-80eb-be00e6d5c030" providerId="ADAL" clId="{442EDD2D-A476-460D-AB32-F4A7EAC3D36A}" dt="2021-05-13T00:59:22.175" v="933" actId="20577"/>
          <ac:spMkLst>
            <pc:docMk/>
            <pc:sldMk cId="3382824361" sldId="258"/>
            <ac:spMk id="8" creationId="{C6F44DE8-A8B7-4041-8ABF-75ED1F0F1C86}"/>
          </ac:spMkLst>
        </pc:spChg>
        <pc:spChg chg="add">
          <ac:chgData name="Fang, Joyce [USA]" userId="69e82de2-ec47-41e0-80eb-be00e6d5c030" providerId="ADAL" clId="{442EDD2D-A476-460D-AB32-F4A7EAC3D36A}" dt="2021-05-11T01:44:00.324" v="128" actId="26606"/>
          <ac:spMkLst>
            <pc:docMk/>
            <pc:sldMk cId="3382824361" sldId="258"/>
            <ac:spMk id="10" creationId="{E914257E-1E2A-4AC7-89EC-1FB65C9C0A0D}"/>
          </ac:spMkLst>
        </pc:spChg>
        <pc:spChg chg="add">
          <ac:chgData name="Fang, Joyce [USA]" userId="69e82de2-ec47-41e0-80eb-be00e6d5c030" providerId="ADAL" clId="{442EDD2D-A476-460D-AB32-F4A7EAC3D36A}" dt="2021-05-11T01:44:00.324" v="128" actId="26606"/>
          <ac:spMkLst>
            <pc:docMk/>
            <pc:sldMk cId="3382824361" sldId="258"/>
            <ac:spMk id="12" creationId="{03E1C8F1-97F5-489C-8308-958F09657254}"/>
          </ac:spMkLst>
        </pc:spChg>
        <pc:spChg chg="add">
          <ac:chgData name="Fang, Joyce [USA]" userId="69e82de2-ec47-41e0-80eb-be00e6d5c030" providerId="ADAL" clId="{442EDD2D-A476-460D-AB32-F4A7EAC3D36A}" dt="2021-05-11T01:44:00.324" v="128" actId="26606"/>
          <ac:spMkLst>
            <pc:docMk/>
            <pc:sldMk cId="3382824361" sldId="258"/>
            <ac:spMk id="14" creationId="{DEB62645-D4DA-4E99-8344-B1536F63D108}"/>
          </ac:spMkLst>
        </pc:spChg>
        <pc:picChg chg="add del">
          <ac:chgData name="Fang, Joyce [USA]" userId="69e82de2-ec47-41e0-80eb-be00e6d5c030" providerId="ADAL" clId="{442EDD2D-A476-460D-AB32-F4A7EAC3D36A}" dt="2021-05-11T01:45:00.478" v="129" actId="478"/>
          <ac:picMkLst>
            <pc:docMk/>
            <pc:sldMk cId="3382824361" sldId="258"/>
            <ac:picMk id="7" creationId="{CE262845-0FAA-471D-905C-DC973CB9E796}"/>
          </ac:picMkLst>
        </pc:picChg>
        <pc:picChg chg="add mod">
          <ac:chgData name="Fang, Joyce [USA]" userId="69e82de2-ec47-41e0-80eb-be00e6d5c030" providerId="ADAL" clId="{442EDD2D-A476-460D-AB32-F4A7EAC3D36A}" dt="2021-05-11T02:12:16.857" v="346" actId="1076"/>
          <ac:picMkLst>
            <pc:docMk/>
            <pc:sldMk cId="3382824361" sldId="258"/>
            <ac:picMk id="1026" creationId="{F3F84BFF-DDF1-4CA0-B549-E4DA411C255D}"/>
          </ac:picMkLst>
        </pc:picChg>
      </pc:sldChg>
      <pc:sldChg chg="new del">
        <pc:chgData name="Fang, Joyce [USA]" userId="69e82de2-ec47-41e0-80eb-be00e6d5c030" providerId="ADAL" clId="{442EDD2D-A476-460D-AB32-F4A7EAC3D36A}" dt="2021-05-11T01:46:56.852" v="141" actId="47"/>
        <pc:sldMkLst>
          <pc:docMk/>
          <pc:sldMk cId="3564830400" sldId="259"/>
        </pc:sldMkLst>
      </pc:sldChg>
      <pc:sldChg chg="modSp new del mod">
        <pc:chgData name="Fang, Joyce [USA]" userId="69e82de2-ec47-41e0-80eb-be00e6d5c030" providerId="ADAL" clId="{442EDD2D-A476-460D-AB32-F4A7EAC3D36A}" dt="2021-05-11T01:46:58.176" v="142" actId="47"/>
        <pc:sldMkLst>
          <pc:docMk/>
          <pc:sldMk cId="389414715" sldId="260"/>
        </pc:sldMkLst>
        <pc:spChg chg="mod">
          <ac:chgData name="Fang, Joyce [USA]" userId="69e82de2-ec47-41e0-80eb-be00e6d5c030" providerId="ADAL" clId="{442EDD2D-A476-460D-AB32-F4A7EAC3D36A}" dt="2021-05-11T01:43:43.348" v="127" actId="20577"/>
          <ac:spMkLst>
            <pc:docMk/>
            <pc:sldMk cId="389414715" sldId="260"/>
            <ac:spMk id="2" creationId="{F7936F13-79F1-44CC-8E97-AA8A0B642E3E}"/>
          </ac:spMkLst>
        </pc:spChg>
      </pc:sldChg>
      <pc:sldChg chg="addSp delSp modSp new del mod ord setBg delDesignElem">
        <pc:chgData name="Fang, Joyce [USA]" userId="69e82de2-ec47-41e0-80eb-be00e6d5c030" providerId="ADAL" clId="{442EDD2D-A476-460D-AB32-F4A7EAC3D36A}" dt="2021-05-11T01:47:09.108" v="145" actId="47"/>
        <pc:sldMkLst>
          <pc:docMk/>
          <pc:sldMk cId="2472642761" sldId="261"/>
        </pc:sldMkLst>
        <pc:spChg chg="del mod">
          <ac:chgData name="Fang, Joyce [USA]" userId="69e82de2-ec47-41e0-80eb-be00e6d5c030" providerId="ADAL" clId="{442EDD2D-A476-460D-AB32-F4A7EAC3D36A}" dt="2021-05-11T01:46:09.416" v="135"/>
          <ac:spMkLst>
            <pc:docMk/>
            <pc:sldMk cId="2472642761" sldId="261"/>
            <ac:spMk id="2" creationId="{FA0F80FA-E6A5-4C82-A530-F6D75468AA5D}"/>
          </ac:spMkLst>
        </pc:spChg>
        <pc:spChg chg="del mod">
          <ac:chgData name="Fang, Joyce [USA]" userId="69e82de2-ec47-41e0-80eb-be00e6d5c030" providerId="ADAL" clId="{442EDD2D-A476-460D-AB32-F4A7EAC3D36A}" dt="2021-05-11T01:46:09.416" v="135"/>
          <ac:spMkLst>
            <pc:docMk/>
            <pc:sldMk cId="2472642761" sldId="261"/>
            <ac:spMk id="3" creationId="{5605703D-702B-479C-9A5F-EA1A0ED5F849}"/>
          </ac:spMkLst>
        </pc:spChg>
        <pc:spChg chg="add mod">
          <ac:chgData name="Fang, Joyce [USA]" userId="69e82de2-ec47-41e0-80eb-be00e6d5c030" providerId="ADAL" clId="{442EDD2D-A476-460D-AB32-F4A7EAC3D36A}" dt="2021-05-11T01:46:09.416" v="135"/>
          <ac:spMkLst>
            <pc:docMk/>
            <pc:sldMk cId="2472642761" sldId="261"/>
            <ac:spMk id="4" creationId="{7440F438-439D-459A-AE34-8B36B5225D14}"/>
          </ac:spMkLst>
        </pc:spChg>
        <pc:spChg chg="add mod">
          <ac:chgData name="Fang, Joyce [USA]" userId="69e82de2-ec47-41e0-80eb-be00e6d5c030" providerId="ADAL" clId="{442EDD2D-A476-460D-AB32-F4A7EAC3D36A}" dt="2021-05-11T01:46:09.416" v="135"/>
          <ac:spMkLst>
            <pc:docMk/>
            <pc:sldMk cId="2472642761" sldId="261"/>
            <ac:spMk id="5" creationId="{66244450-1CA7-4A13-AA40-47AC6D7027B0}"/>
          </ac:spMkLst>
        </pc:spChg>
        <pc:spChg chg="add del">
          <ac:chgData name="Fang, Joyce [USA]" userId="69e82de2-ec47-41e0-80eb-be00e6d5c030" providerId="ADAL" clId="{442EDD2D-A476-460D-AB32-F4A7EAC3D36A}" dt="2021-05-11T01:46:09.416" v="135"/>
          <ac:spMkLst>
            <pc:docMk/>
            <pc:sldMk cId="2472642761" sldId="261"/>
            <ac:spMk id="8" creationId="{C9A36457-A5F4-4103-A443-02581C09185B}"/>
          </ac:spMkLst>
        </pc:spChg>
        <pc:spChg chg="add del">
          <ac:chgData name="Fang, Joyce [USA]" userId="69e82de2-ec47-41e0-80eb-be00e6d5c030" providerId="ADAL" clId="{442EDD2D-A476-460D-AB32-F4A7EAC3D36A}" dt="2021-05-11T01:46:09.416" v="135"/>
          <ac:spMkLst>
            <pc:docMk/>
            <pc:sldMk cId="2472642761" sldId="261"/>
            <ac:spMk id="10" creationId="{AA5CF486-D9E5-4A66-898A-F3D62B81B15E}"/>
          </ac:spMkLst>
        </pc:spChg>
      </pc:sldChg>
      <pc:sldChg chg="addSp modSp add mod">
        <pc:chgData name="Fang, Joyce [USA]" userId="69e82de2-ec47-41e0-80eb-be00e6d5c030" providerId="ADAL" clId="{442EDD2D-A476-460D-AB32-F4A7EAC3D36A}" dt="2021-05-13T01:02:01.191" v="989" actId="20577"/>
        <pc:sldMkLst>
          <pc:docMk/>
          <pc:sldMk cId="400542788" sldId="262"/>
        </pc:sldMkLst>
        <pc:spChg chg="mod">
          <ac:chgData name="Fang, Joyce [USA]" userId="69e82de2-ec47-41e0-80eb-be00e6d5c030" providerId="ADAL" clId="{442EDD2D-A476-460D-AB32-F4A7EAC3D36A}" dt="2021-05-11T02:09:00.537" v="318" actId="20577"/>
          <ac:spMkLst>
            <pc:docMk/>
            <pc:sldMk cId="400542788" sldId="262"/>
            <ac:spMk id="2" creationId="{AA816F9A-73D8-488E-8924-AD1162703988}"/>
          </ac:spMkLst>
        </pc:spChg>
        <pc:spChg chg="mod">
          <ac:chgData name="Fang, Joyce [USA]" userId="69e82de2-ec47-41e0-80eb-be00e6d5c030" providerId="ADAL" clId="{442EDD2D-A476-460D-AB32-F4A7EAC3D36A}" dt="2021-05-13T01:02:01.191" v="989" actId="20577"/>
          <ac:spMkLst>
            <pc:docMk/>
            <pc:sldMk cId="400542788" sldId="262"/>
            <ac:spMk id="8" creationId="{C6F44DE8-A8B7-4041-8ABF-75ED1F0F1C86}"/>
          </ac:spMkLst>
        </pc:spChg>
        <pc:picChg chg="add mod">
          <ac:chgData name="Fang, Joyce [USA]" userId="69e82de2-ec47-41e0-80eb-be00e6d5c030" providerId="ADAL" clId="{442EDD2D-A476-460D-AB32-F4A7EAC3D36A}" dt="2021-05-11T02:14:43.525" v="371" actId="1076"/>
          <ac:picMkLst>
            <pc:docMk/>
            <pc:sldMk cId="400542788" sldId="262"/>
            <ac:picMk id="2050" creationId="{52419D07-D05F-442A-87BC-BD4B990FC2F3}"/>
          </ac:picMkLst>
        </pc:picChg>
        <pc:picChg chg="add mod">
          <ac:chgData name="Fang, Joyce [USA]" userId="69e82de2-ec47-41e0-80eb-be00e6d5c030" providerId="ADAL" clId="{442EDD2D-A476-460D-AB32-F4A7EAC3D36A}" dt="2021-05-11T15:05:48.887" v="489" actId="1076"/>
          <ac:picMkLst>
            <pc:docMk/>
            <pc:sldMk cId="400542788" sldId="262"/>
            <ac:picMk id="2052" creationId="{31A95229-BB72-4474-9834-3BDF42F08C96}"/>
          </ac:picMkLst>
        </pc:picChg>
      </pc:sldChg>
      <pc:sldChg chg="addSp delSp modSp add mod">
        <pc:chgData name="Fang, Joyce [USA]" userId="69e82de2-ec47-41e0-80eb-be00e6d5c030" providerId="ADAL" clId="{442EDD2D-A476-460D-AB32-F4A7EAC3D36A}" dt="2021-05-12T22:29:28.591" v="525" actId="1076"/>
        <pc:sldMkLst>
          <pc:docMk/>
          <pc:sldMk cId="337706948" sldId="263"/>
        </pc:sldMkLst>
        <pc:spChg chg="mod">
          <ac:chgData name="Fang, Joyce [USA]" userId="69e82de2-ec47-41e0-80eb-be00e6d5c030" providerId="ADAL" clId="{442EDD2D-A476-460D-AB32-F4A7EAC3D36A}" dt="2021-05-12T22:28:26.292" v="516" actId="20577"/>
          <ac:spMkLst>
            <pc:docMk/>
            <pc:sldMk cId="337706948" sldId="263"/>
            <ac:spMk id="2" creationId="{AA816F9A-73D8-488E-8924-AD1162703988}"/>
          </ac:spMkLst>
        </pc:spChg>
        <pc:spChg chg="del">
          <ac:chgData name="Fang, Joyce [USA]" userId="69e82de2-ec47-41e0-80eb-be00e6d5c030" providerId="ADAL" clId="{442EDD2D-A476-460D-AB32-F4A7EAC3D36A}" dt="2021-05-12T22:28:29.431" v="517" actId="478"/>
          <ac:spMkLst>
            <pc:docMk/>
            <pc:sldMk cId="337706948" sldId="263"/>
            <ac:spMk id="8" creationId="{C6F44DE8-A8B7-4041-8ABF-75ED1F0F1C86}"/>
          </ac:spMkLst>
        </pc:spChg>
        <pc:picChg chg="add mod">
          <ac:chgData name="Fang, Joyce [USA]" userId="69e82de2-ec47-41e0-80eb-be00e6d5c030" providerId="ADAL" clId="{442EDD2D-A476-460D-AB32-F4A7EAC3D36A}" dt="2021-05-12T22:28:38.928" v="521" actId="1076"/>
          <ac:picMkLst>
            <pc:docMk/>
            <pc:sldMk cId="337706948" sldId="263"/>
            <ac:picMk id="4" creationId="{1404AF31-52F1-4B4F-9D8D-3C53FFF8DEF8}"/>
          </ac:picMkLst>
        </pc:picChg>
        <pc:picChg chg="add mod">
          <ac:chgData name="Fang, Joyce [USA]" userId="69e82de2-ec47-41e0-80eb-be00e6d5c030" providerId="ADAL" clId="{442EDD2D-A476-460D-AB32-F4A7EAC3D36A}" dt="2021-05-12T22:29:05.688" v="523" actId="1076"/>
          <ac:picMkLst>
            <pc:docMk/>
            <pc:sldMk cId="337706948" sldId="263"/>
            <ac:picMk id="5" creationId="{66332321-870C-4A77-B652-2DD9D1A97866}"/>
          </ac:picMkLst>
        </pc:picChg>
        <pc:picChg chg="add mod">
          <ac:chgData name="Fang, Joyce [USA]" userId="69e82de2-ec47-41e0-80eb-be00e6d5c030" providerId="ADAL" clId="{442EDD2D-A476-460D-AB32-F4A7EAC3D36A}" dt="2021-05-12T22:29:28.591" v="525" actId="1076"/>
          <ac:picMkLst>
            <pc:docMk/>
            <pc:sldMk cId="337706948" sldId="263"/>
            <ac:picMk id="6" creationId="{B7F89763-410D-4741-98A6-D4207C12CB43}"/>
          </ac:picMkLst>
        </pc:picChg>
      </pc:sldChg>
      <pc:sldChg chg="add del">
        <pc:chgData name="Fang, Joyce [USA]" userId="69e82de2-ec47-41e0-80eb-be00e6d5c030" providerId="ADAL" clId="{442EDD2D-A476-460D-AB32-F4A7EAC3D36A}" dt="2021-05-11T01:47:51.551" v="169" actId="47"/>
        <pc:sldMkLst>
          <pc:docMk/>
          <pc:sldMk cId="1444254477" sldId="264"/>
        </pc:sldMkLst>
      </pc:sldChg>
      <pc:sldChg chg="addSp modSp add mod">
        <pc:chgData name="Fang, Joyce [USA]" userId="69e82de2-ec47-41e0-80eb-be00e6d5c030" providerId="ADAL" clId="{442EDD2D-A476-460D-AB32-F4A7EAC3D36A}" dt="2021-05-13T19:20:13.735" v="1074" actId="20577"/>
        <pc:sldMkLst>
          <pc:docMk/>
          <pc:sldMk cId="3929849687" sldId="265"/>
        </pc:sldMkLst>
        <pc:spChg chg="mod">
          <ac:chgData name="Fang, Joyce [USA]" userId="69e82de2-ec47-41e0-80eb-be00e6d5c030" providerId="ADAL" clId="{442EDD2D-A476-460D-AB32-F4A7EAC3D36A}" dt="2021-05-13T18:54:38.815" v="1066" actId="20577"/>
          <ac:spMkLst>
            <pc:docMk/>
            <pc:sldMk cId="3929849687" sldId="265"/>
            <ac:spMk id="2" creationId="{AA816F9A-73D8-488E-8924-AD1162703988}"/>
          </ac:spMkLst>
        </pc:spChg>
        <pc:spChg chg="mod">
          <ac:chgData name="Fang, Joyce [USA]" userId="69e82de2-ec47-41e0-80eb-be00e6d5c030" providerId="ADAL" clId="{442EDD2D-A476-460D-AB32-F4A7EAC3D36A}" dt="2021-05-13T19:20:13.735" v="1074" actId="20577"/>
          <ac:spMkLst>
            <pc:docMk/>
            <pc:sldMk cId="3929849687" sldId="265"/>
            <ac:spMk id="8" creationId="{C6F44DE8-A8B7-4041-8ABF-75ED1F0F1C86}"/>
          </ac:spMkLst>
        </pc:spChg>
        <pc:picChg chg="add mod">
          <ac:chgData name="Fang, Joyce [USA]" userId="69e82de2-ec47-41e0-80eb-be00e6d5c030" providerId="ADAL" clId="{442EDD2D-A476-460D-AB32-F4A7EAC3D36A}" dt="2021-05-12T23:32:35.717" v="770" actId="1076"/>
          <ac:picMkLst>
            <pc:docMk/>
            <pc:sldMk cId="3929849687" sldId="265"/>
            <ac:picMk id="2050" creationId="{6BE7B571-5F79-42A3-8831-BD51E7EE891D}"/>
          </ac:picMkLst>
        </pc:picChg>
      </pc:sldChg>
      <pc:sldChg chg="addSp modSp add mod">
        <pc:chgData name="Fang, Joyce [USA]" userId="69e82de2-ec47-41e0-80eb-be00e6d5c030" providerId="ADAL" clId="{442EDD2D-A476-460D-AB32-F4A7EAC3D36A}" dt="2021-05-13T21:05:02.739" v="1169" actId="1076"/>
        <pc:sldMkLst>
          <pc:docMk/>
          <pc:sldMk cId="3679573717" sldId="266"/>
        </pc:sldMkLst>
        <pc:spChg chg="mod">
          <ac:chgData name="Fang, Joyce [USA]" userId="69e82de2-ec47-41e0-80eb-be00e6d5c030" providerId="ADAL" clId="{442EDD2D-A476-460D-AB32-F4A7EAC3D36A}" dt="2021-05-12T22:28:14.095" v="505" actId="20577"/>
          <ac:spMkLst>
            <pc:docMk/>
            <pc:sldMk cId="3679573717" sldId="266"/>
            <ac:spMk id="2" creationId="{AA816F9A-73D8-488E-8924-AD1162703988}"/>
          </ac:spMkLst>
        </pc:spChg>
        <pc:spChg chg="mod">
          <ac:chgData name="Fang, Joyce [USA]" userId="69e82de2-ec47-41e0-80eb-be00e6d5c030" providerId="ADAL" clId="{442EDD2D-A476-460D-AB32-F4A7EAC3D36A}" dt="2021-05-11T02:17:01.058" v="486" actId="20577"/>
          <ac:spMkLst>
            <pc:docMk/>
            <pc:sldMk cId="3679573717" sldId="266"/>
            <ac:spMk id="8" creationId="{C6F44DE8-A8B7-4041-8ABF-75ED1F0F1C86}"/>
          </ac:spMkLst>
        </pc:spChg>
        <pc:picChg chg="add mod">
          <ac:chgData name="Fang, Joyce [USA]" userId="69e82de2-ec47-41e0-80eb-be00e6d5c030" providerId="ADAL" clId="{442EDD2D-A476-460D-AB32-F4A7EAC3D36A}" dt="2021-05-13T21:04:56.170" v="1166" actId="1076"/>
          <ac:picMkLst>
            <pc:docMk/>
            <pc:sldMk cId="3679573717" sldId="266"/>
            <ac:picMk id="4" creationId="{B07C36C7-B3E2-469E-A93C-BAAF01E76159}"/>
          </ac:picMkLst>
        </pc:picChg>
        <pc:picChg chg="add mod">
          <ac:chgData name="Fang, Joyce [USA]" userId="69e82de2-ec47-41e0-80eb-be00e6d5c030" providerId="ADAL" clId="{442EDD2D-A476-460D-AB32-F4A7EAC3D36A}" dt="2021-05-13T21:05:02.739" v="1169" actId="1076"/>
          <ac:picMkLst>
            <pc:docMk/>
            <pc:sldMk cId="3679573717" sldId="266"/>
            <ac:picMk id="6" creationId="{88D0E382-E84E-4542-A242-BFA9EF1D81DF}"/>
          </ac:picMkLst>
        </pc:picChg>
        <pc:picChg chg="add mod">
          <ac:chgData name="Fang, Joyce [USA]" userId="69e82de2-ec47-41e0-80eb-be00e6d5c030" providerId="ADAL" clId="{442EDD2D-A476-460D-AB32-F4A7EAC3D36A}" dt="2021-05-13T21:04:57.641" v="1167" actId="1076"/>
          <ac:picMkLst>
            <pc:docMk/>
            <pc:sldMk cId="3679573717" sldId="266"/>
            <ac:picMk id="9" creationId="{1014BF06-710F-4C63-B311-8ADE36BC1D1B}"/>
          </ac:picMkLst>
        </pc:picChg>
      </pc:sldChg>
      <pc:sldChg chg="addSp delSp modSp add mod">
        <pc:chgData name="Fang, Joyce [USA]" userId="69e82de2-ec47-41e0-80eb-be00e6d5c030" providerId="ADAL" clId="{442EDD2D-A476-460D-AB32-F4A7EAC3D36A}" dt="2021-05-12T22:31:27.225" v="535" actId="1076"/>
        <pc:sldMkLst>
          <pc:docMk/>
          <pc:sldMk cId="453733899" sldId="267"/>
        </pc:sldMkLst>
        <pc:spChg chg="del">
          <ac:chgData name="Fang, Joyce [USA]" userId="69e82de2-ec47-41e0-80eb-be00e6d5c030" providerId="ADAL" clId="{442EDD2D-A476-460D-AB32-F4A7EAC3D36A}" dt="2021-05-12T22:30:44.617" v="526" actId="478"/>
          <ac:spMkLst>
            <pc:docMk/>
            <pc:sldMk cId="453733899" sldId="267"/>
            <ac:spMk id="8" creationId="{C6F44DE8-A8B7-4041-8ABF-75ED1F0F1C86}"/>
          </ac:spMkLst>
        </pc:spChg>
        <pc:picChg chg="add mod">
          <ac:chgData name="Fang, Joyce [USA]" userId="69e82de2-ec47-41e0-80eb-be00e6d5c030" providerId="ADAL" clId="{442EDD2D-A476-460D-AB32-F4A7EAC3D36A}" dt="2021-05-12T22:31:27.225" v="535" actId="1076"/>
          <ac:picMkLst>
            <pc:docMk/>
            <pc:sldMk cId="453733899" sldId="267"/>
            <ac:picMk id="3" creationId="{9ED40BAD-DAEE-4373-A24B-4267446A9A84}"/>
          </ac:picMkLst>
        </pc:picChg>
        <pc:picChg chg="add mod">
          <ac:chgData name="Fang, Joyce [USA]" userId="69e82de2-ec47-41e0-80eb-be00e6d5c030" providerId="ADAL" clId="{442EDD2D-A476-460D-AB32-F4A7EAC3D36A}" dt="2021-05-12T22:31:21.189" v="534" actId="1076"/>
          <ac:picMkLst>
            <pc:docMk/>
            <pc:sldMk cId="453733899" sldId="267"/>
            <ac:picMk id="1026" creationId="{A40A8747-7374-4D30-99D3-044CA82713C7}"/>
          </ac:picMkLst>
        </pc:picChg>
      </pc:sldChg>
      <pc:sldMasterChg chg="modSp modSldLayout">
        <pc:chgData name="Fang, Joyce [USA]" userId="69e82de2-ec47-41e0-80eb-be00e6d5c030" providerId="ADAL" clId="{442EDD2D-A476-460D-AB32-F4A7EAC3D36A}" dt="2021-05-11T01:27:33.645" v="0"/>
        <pc:sldMasterMkLst>
          <pc:docMk/>
          <pc:sldMasterMk cId="2864678520" sldId="2147483648"/>
        </pc:sldMasterMkLst>
        <pc:spChg chg="mod">
          <ac:chgData name="Fang, Joyce [USA]" userId="69e82de2-ec47-41e0-80eb-be00e6d5c030" providerId="ADAL" clId="{442EDD2D-A476-460D-AB32-F4A7EAC3D36A}" dt="2021-05-11T01:27:33.645" v="0"/>
          <ac:spMkLst>
            <pc:docMk/>
            <pc:sldMasterMk cId="2864678520" sldId="2147483648"/>
            <ac:spMk id="2" creationId="{4210CF1D-AECF-4F54-9A10-EA900C5780D7}"/>
          </ac:spMkLst>
        </pc:spChg>
        <pc:spChg chg="mod">
          <ac:chgData name="Fang, Joyce [USA]" userId="69e82de2-ec47-41e0-80eb-be00e6d5c030" providerId="ADAL" clId="{442EDD2D-A476-460D-AB32-F4A7EAC3D36A}" dt="2021-05-11T01:27:33.645" v="0"/>
          <ac:spMkLst>
            <pc:docMk/>
            <pc:sldMasterMk cId="2864678520" sldId="2147483648"/>
            <ac:spMk id="3" creationId="{E76E9E13-42A6-412E-ABE2-B28859EE4C9B}"/>
          </ac:spMkLst>
        </pc:spChg>
        <pc:spChg chg="mod">
          <ac:chgData name="Fang, Joyce [USA]" userId="69e82de2-ec47-41e0-80eb-be00e6d5c030" providerId="ADAL" clId="{442EDD2D-A476-460D-AB32-F4A7EAC3D36A}" dt="2021-05-11T01:27:33.645" v="0"/>
          <ac:spMkLst>
            <pc:docMk/>
            <pc:sldMasterMk cId="2864678520" sldId="2147483648"/>
            <ac:spMk id="4" creationId="{7610E0AF-5795-4351-A173-76D788C1D040}"/>
          </ac:spMkLst>
        </pc:spChg>
        <pc:spChg chg="mod">
          <ac:chgData name="Fang, Joyce [USA]" userId="69e82de2-ec47-41e0-80eb-be00e6d5c030" providerId="ADAL" clId="{442EDD2D-A476-460D-AB32-F4A7EAC3D36A}" dt="2021-05-11T01:27:33.645" v="0"/>
          <ac:spMkLst>
            <pc:docMk/>
            <pc:sldMasterMk cId="2864678520" sldId="2147483648"/>
            <ac:spMk id="5" creationId="{C33B87F6-8308-4429-BC92-2B257CE8DC07}"/>
          </ac:spMkLst>
        </pc:spChg>
        <pc:spChg chg="mod">
          <ac:chgData name="Fang, Joyce [USA]" userId="69e82de2-ec47-41e0-80eb-be00e6d5c030" providerId="ADAL" clId="{442EDD2D-A476-460D-AB32-F4A7EAC3D36A}" dt="2021-05-11T01:27:33.645" v="0"/>
          <ac:spMkLst>
            <pc:docMk/>
            <pc:sldMasterMk cId="2864678520" sldId="2147483648"/>
            <ac:spMk id="6" creationId="{5AFA9A0F-9D18-4027-9D6E-43455A7797C7}"/>
          </ac:spMkLst>
        </pc:spChg>
        <pc:sldLayoutChg chg="modSp">
          <pc:chgData name="Fang, Joyce [USA]" userId="69e82de2-ec47-41e0-80eb-be00e6d5c030" providerId="ADAL" clId="{442EDD2D-A476-460D-AB32-F4A7EAC3D36A}" dt="2021-05-11T01:27:33.645" v="0"/>
          <pc:sldLayoutMkLst>
            <pc:docMk/>
            <pc:sldMasterMk cId="2864678520" sldId="2147483648"/>
            <pc:sldLayoutMk cId="2925303873" sldId="2147483649"/>
          </pc:sldLayoutMkLst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2925303873" sldId="2147483649"/>
              <ac:spMk id="2" creationId="{5F0379BE-684E-46F7-A1CB-4ADAABD6E2A0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2925303873" sldId="2147483649"/>
              <ac:spMk id="3" creationId="{21DDA403-4D87-46C0-A9CD-7F67478C9A11}"/>
            </ac:spMkLst>
          </pc:spChg>
        </pc:sldLayoutChg>
        <pc:sldLayoutChg chg="modSp">
          <pc:chgData name="Fang, Joyce [USA]" userId="69e82de2-ec47-41e0-80eb-be00e6d5c030" providerId="ADAL" clId="{442EDD2D-A476-460D-AB32-F4A7EAC3D36A}" dt="2021-05-11T01:27:33.645" v="0"/>
          <pc:sldLayoutMkLst>
            <pc:docMk/>
            <pc:sldMasterMk cId="2864678520" sldId="2147483648"/>
            <pc:sldLayoutMk cId="2483296061" sldId="2147483651"/>
          </pc:sldLayoutMkLst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2483296061" sldId="2147483651"/>
              <ac:spMk id="2" creationId="{852DF5E0-8B40-4E4C-A42A-5F1A902D8150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2483296061" sldId="2147483651"/>
              <ac:spMk id="3" creationId="{A566FB1A-43E5-48A4-B2FA-7C88DEB832CE}"/>
            </ac:spMkLst>
          </pc:spChg>
        </pc:sldLayoutChg>
        <pc:sldLayoutChg chg="modSp">
          <pc:chgData name="Fang, Joyce [USA]" userId="69e82de2-ec47-41e0-80eb-be00e6d5c030" providerId="ADAL" clId="{442EDD2D-A476-460D-AB32-F4A7EAC3D36A}" dt="2021-05-11T01:27:33.645" v="0"/>
          <pc:sldLayoutMkLst>
            <pc:docMk/>
            <pc:sldMasterMk cId="2864678520" sldId="2147483648"/>
            <pc:sldLayoutMk cId="3351082391" sldId="2147483652"/>
          </pc:sldLayoutMkLst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3351082391" sldId="2147483652"/>
              <ac:spMk id="3" creationId="{A26EE11B-5F65-4210-8451-ECF4CD854E42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3351082391" sldId="2147483652"/>
              <ac:spMk id="4" creationId="{6A7E32DE-768B-4AD7-BC48-6455ACB315AE}"/>
            </ac:spMkLst>
          </pc:spChg>
        </pc:sldLayoutChg>
        <pc:sldLayoutChg chg="modSp">
          <pc:chgData name="Fang, Joyce [USA]" userId="69e82de2-ec47-41e0-80eb-be00e6d5c030" providerId="ADAL" clId="{442EDD2D-A476-460D-AB32-F4A7EAC3D36A}" dt="2021-05-11T01:27:33.645" v="0"/>
          <pc:sldLayoutMkLst>
            <pc:docMk/>
            <pc:sldMasterMk cId="2864678520" sldId="2147483648"/>
            <pc:sldLayoutMk cId="4065225827" sldId="2147483653"/>
          </pc:sldLayoutMkLst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4065225827" sldId="2147483653"/>
              <ac:spMk id="2" creationId="{605A8B66-778A-483F-AF7D-FD809A08F3B6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4065225827" sldId="2147483653"/>
              <ac:spMk id="3" creationId="{341C747E-32B3-4195-8294-C3E87382F55D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4065225827" sldId="2147483653"/>
              <ac:spMk id="4" creationId="{95173044-538A-42D7-9DEB-FB608944D262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4065225827" sldId="2147483653"/>
              <ac:spMk id="5" creationId="{27CB4441-845F-4DDA-A98E-27AF8128DD5E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4065225827" sldId="2147483653"/>
              <ac:spMk id="6" creationId="{CBA491C2-0952-4AAC-9E53-FAFB1272A330}"/>
            </ac:spMkLst>
          </pc:spChg>
        </pc:sldLayoutChg>
        <pc:sldLayoutChg chg="modSp">
          <pc:chgData name="Fang, Joyce [USA]" userId="69e82de2-ec47-41e0-80eb-be00e6d5c030" providerId="ADAL" clId="{442EDD2D-A476-460D-AB32-F4A7EAC3D36A}" dt="2021-05-11T01:27:33.645" v="0"/>
          <pc:sldLayoutMkLst>
            <pc:docMk/>
            <pc:sldMasterMk cId="2864678520" sldId="2147483648"/>
            <pc:sldLayoutMk cId="4016982221" sldId="2147483656"/>
          </pc:sldLayoutMkLst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4016982221" sldId="2147483656"/>
              <ac:spMk id="2" creationId="{7FF3FAE4-51D9-4618-BAFC-3279D9205833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4016982221" sldId="2147483656"/>
              <ac:spMk id="3" creationId="{CA1B1B76-DC04-4C2D-BFE7-D5953227BD91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4016982221" sldId="2147483656"/>
              <ac:spMk id="4" creationId="{AB3DC97E-4D0C-4778-A7D1-6978DEDFDCD1}"/>
            </ac:spMkLst>
          </pc:spChg>
        </pc:sldLayoutChg>
        <pc:sldLayoutChg chg="modSp">
          <pc:chgData name="Fang, Joyce [USA]" userId="69e82de2-ec47-41e0-80eb-be00e6d5c030" providerId="ADAL" clId="{442EDD2D-A476-460D-AB32-F4A7EAC3D36A}" dt="2021-05-11T01:27:33.645" v="0"/>
          <pc:sldLayoutMkLst>
            <pc:docMk/>
            <pc:sldMasterMk cId="2864678520" sldId="2147483648"/>
            <pc:sldLayoutMk cId="945060514" sldId="2147483657"/>
          </pc:sldLayoutMkLst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945060514" sldId="2147483657"/>
              <ac:spMk id="2" creationId="{6C69ABF9-5380-4BDD-A028-B3AEDAA9625B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945060514" sldId="2147483657"/>
              <ac:spMk id="3" creationId="{B8FA4845-A7DE-4D5A-87B3-39DDBF2CEEDE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945060514" sldId="2147483657"/>
              <ac:spMk id="4" creationId="{D35048B2-6C47-48C4-840B-732D2E2226DE}"/>
            </ac:spMkLst>
          </pc:spChg>
        </pc:sldLayoutChg>
        <pc:sldLayoutChg chg="modSp">
          <pc:chgData name="Fang, Joyce [USA]" userId="69e82de2-ec47-41e0-80eb-be00e6d5c030" providerId="ADAL" clId="{442EDD2D-A476-460D-AB32-F4A7EAC3D36A}" dt="2021-05-11T01:27:33.645" v="0"/>
          <pc:sldLayoutMkLst>
            <pc:docMk/>
            <pc:sldMasterMk cId="2864678520" sldId="2147483648"/>
            <pc:sldLayoutMk cId="3462075741" sldId="2147483659"/>
          </pc:sldLayoutMkLst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3462075741" sldId="2147483659"/>
              <ac:spMk id="2" creationId="{E9EE5690-4C22-4080-9BC2-3E1027B8C704}"/>
            </ac:spMkLst>
          </pc:spChg>
          <pc:spChg chg="mod">
            <ac:chgData name="Fang, Joyce [USA]" userId="69e82de2-ec47-41e0-80eb-be00e6d5c030" providerId="ADAL" clId="{442EDD2D-A476-460D-AB32-F4A7EAC3D36A}" dt="2021-05-11T01:27:33.645" v="0"/>
            <ac:spMkLst>
              <pc:docMk/>
              <pc:sldMasterMk cId="2864678520" sldId="2147483648"/>
              <pc:sldLayoutMk cId="3462075741" sldId="2147483659"/>
              <ac:spMk id="3" creationId="{537706C3-965E-4F3A-8912-583AFB61566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4746-2687-4DE4-8F5E-C0568008A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C80C5-C699-4227-B9C2-EEA58A3B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ACB6-93E5-4C71-B5E4-C739E6A2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0227-1C85-4474-A179-5B6110B0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00BF-0E68-4132-831D-97B74521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3309-A71D-4F48-BEAE-E7CF8479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E905F-C9F3-46C1-9424-09A30FED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8D31-D671-4609-A6E4-A9B8B5F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39E8-6DF3-43EA-8DC0-B26B90E0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B47F0-0E47-4F19-88F9-1F2C329C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A3798-A327-49BD-9E5F-CAD9A1916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240E6-4606-4E8D-8FCD-D029E8CAF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3C70-7332-4CBD-899C-2AAFC847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FEC3-DD9E-4229-8AAD-2A74A2BB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38B1-EB2C-4355-96E9-BB402130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D46-8631-4D69-9317-5E8F8E3B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569C-FC79-4326-8001-0AD52068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E5C5-CAA7-496D-9437-436DF0C1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1A91-140B-416B-8E82-5A4E4051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C5EE-A694-490A-8639-21F213ED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2193-6DE3-4F08-8FE6-AE143AF9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21D6B-2087-483E-B2E5-914F3525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4B53-0D8C-4FA6-BA97-7F99683F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7368-DADA-4D2C-A657-DE8FE222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0CC6-71B2-4225-BE46-ACB02DB9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633-83D9-4A1A-8019-1E607C13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6062-6C4D-46B4-92F8-800FE1D51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8CD12-EC99-44E7-9882-324CE7DF7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1AA3-B178-4F0D-9D18-1FCBB13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2819-39AD-4D36-921E-B3A8F980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18E3F-9A13-4125-A49C-6DFDFEF3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495D-6D15-4AF7-9363-CE2289B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89556-2AB7-4CBA-9DD6-F5BA0527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BD3A-1BE9-4A0A-BC97-5B4CD4F1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90D72-C4F7-4981-9FBB-A41B9074C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248E5-8FB2-48E7-9364-5B55DC049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94408-A785-49B9-901E-53F3FE42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7D32F-503B-4B97-B06E-DE5DA1ED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DE43D-B7AC-451D-A52C-D2778F51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1039-04C6-43FD-9EBB-77F1894C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2C25-99C8-4E4A-B0E6-C6112EF1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C57D9-5575-4A42-9FC1-4FE13BC8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629EB-B999-4E42-910F-96430E27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61885-658B-4729-BE3F-D52F6343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3BDFE-C3FF-4417-98E4-25630DE6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B398C-B934-4222-BFAA-8DCAF995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10C1-ED7B-42F9-AEC4-0C2F5DFF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6004-89B6-41E4-914F-66C7761A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11A07-70C6-4001-BB9F-0C3589F3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D910D-FBF0-449C-91F7-754AE069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A70F-44FD-4511-9E75-DEED0839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75082-50D6-4730-8436-81B02629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D365-6F11-4F53-ABE1-522D99E7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71DD7-0A36-42B8-8C6F-76E198119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E5E03-0E03-46B6-941B-6AEB5B6D9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2277-D776-47A3-BA02-AB029F34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7E44-8985-4896-AF5D-173C7877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B47C-672E-4A10-941D-3FDDDCE8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EE7A1-171C-44BC-BF9E-AC13AB5E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6B30-F3A0-4F8D-980F-C51700C2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4C676-25FF-4652-BFF2-A29290FAA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77A3-1B81-4BCC-A825-0E7A9EE940C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5946-F537-454E-9DF3-27F9E4946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7A9A-1F78-4B59-A711-80FCD4004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0A7B-EC70-4BDC-976B-EADB4CEF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687E8-00A3-43AD-98FC-24AEAFB80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1767754"/>
            <a:ext cx="4578895" cy="2031055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Artist Who?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Artist Identifier Using CNNs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C83AA-FA26-4AD9-ABE9-1C8644851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Joyce Fang</a:t>
            </a:r>
          </a:p>
          <a:p>
            <a:r>
              <a:rPr lang="en-US" dirty="0">
                <a:solidFill>
                  <a:srgbClr val="FFFFFF"/>
                </a:solidFill>
              </a:rPr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319994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BF473-B93D-495D-9B53-4060B424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2076450"/>
            <a:ext cx="8013114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“Every artist was first an amateur.” </a:t>
            </a:r>
            <a:b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Ralph Waldo Emerson</a:t>
            </a:r>
          </a:p>
        </p:txBody>
      </p:sp>
    </p:spTree>
    <p:extLst>
      <p:ext uri="{BB962C8B-B14F-4D97-AF65-F5344CB8AC3E}">
        <p14:creationId xmlns:p14="http://schemas.microsoft.com/office/powerpoint/2010/main" val="133814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16F9A-73D8-488E-8924-AD11627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6F44DE8-A8B7-4041-8ABF-75ED1F0F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50 most influential artists of all time</a:t>
            </a:r>
          </a:p>
          <a:p>
            <a:r>
              <a:rPr lang="en-US" dirty="0"/>
              <a:t>8,446 total artwork images</a:t>
            </a:r>
          </a:p>
          <a:p>
            <a:r>
              <a:rPr lang="en-US" dirty="0"/>
              <a:t>Directory/subdirectories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F84BFF-DDF1-4CA0-B549-E4DA411C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3257"/>
            <a:ext cx="9144000" cy="21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2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16F9A-73D8-488E-8924-AD11627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6F44DE8-A8B7-4041-8ABF-75ED1F0F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30 artists (classes) with 100 or more artworks</a:t>
            </a:r>
          </a:p>
          <a:p>
            <a:pPr lvl="1"/>
            <a:r>
              <a:rPr lang="en-US" dirty="0"/>
              <a:t>7,091 total artworks</a:t>
            </a:r>
          </a:p>
          <a:p>
            <a:r>
              <a:rPr lang="en-US" dirty="0"/>
              <a:t>Imbalanced dataset</a:t>
            </a:r>
          </a:p>
          <a:p>
            <a:pPr lvl="1"/>
            <a:r>
              <a:rPr lang="en-US" dirty="0"/>
              <a:t>Vincent Van Gogh: 877, Joan Miro: 102</a:t>
            </a:r>
          </a:p>
          <a:p>
            <a:pPr lvl="1"/>
            <a:r>
              <a:rPr lang="en-US" dirty="0"/>
              <a:t>Total paintings/(30*artist paintings)</a:t>
            </a:r>
          </a:p>
          <a:p>
            <a:r>
              <a:rPr lang="en-US" dirty="0"/>
              <a:t>Data augmentation</a:t>
            </a:r>
          </a:p>
          <a:p>
            <a:pPr lvl="1"/>
            <a:r>
              <a:rPr lang="en-US" dirty="0" err="1"/>
              <a:t>ImageDataGenerator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419D07-D05F-442A-87BC-BD4B990FC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" y="4589301"/>
            <a:ext cx="3898230" cy="186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A95229-BB72-4474-9834-3BDF42F0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23" y="4844176"/>
            <a:ext cx="4267288" cy="13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16F9A-73D8-488E-8924-AD11627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6F44DE8-A8B7-4041-8ABF-75ED1F0F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CNN approach</a:t>
            </a:r>
          </a:p>
          <a:p>
            <a:r>
              <a:rPr lang="en-US" dirty="0"/>
              <a:t>ResNet50 as baseline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C36C7-B3E2-469E-A93C-BAAF01E7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415" y="2579011"/>
            <a:ext cx="5305797" cy="176859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D0E382-E84E-4542-A242-BFA9EF1D8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22" y="4618029"/>
            <a:ext cx="5698356" cy="1899452"/>
          </a:xfrm>
          <a:prstGeom prst="rect">
            <a:avLst/>
          </a:prstGeom>
        </p:spPr>
      </p:pic>
      <p:pic>
        <p:nvPicPr>
          <p:cNvPr id="9" name="Picture 8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1014BF06-710F-4C63-B311-8ADE36BC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68" y="2609388"/>
            <a:ext cx="5305797" cy="17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16F9A-73D8-488E-8924-AD11627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404AF31-52F1-4B4F-9D8D-3C53FFF8D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538"/>
            <a:ext cx="9144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32321-870C-4A77-B652-2DD9D1A9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95" y="4300538"/>
            <a:ext cx="6878010" cy="419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F89763-410D-4741-98A6-D4207C12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95" y="4824383"/>
            <a:ext cx="680179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16F9A-73D8-488E-8924-AD11627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0A8747-7374-4D30-99D3-044CA827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4" y="1453177"/>
            <a:ext cx="4667328" cy="472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D40BAD-DAEE-4373-A24B-4267446A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37" y="1252538"/>
            <a:ext cx="3807064" cy="48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16F9A-73D8-488E-8924-AD11627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Conclusions/Takeaways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6F44DE8-A8B7-4041-8ABF-75ED1F0F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Test additional predefined architecture models as baseline</a:t>
            </a:r>
          </a:p>
          <a:p>
            <a:r>
              <a:rPr lang="en-US" dirty="0"/>
              <a:t>Set it up to take in any URL image and make predictions</a:t>
            </a:r>
          </a:p>
          <a:p>
            <a:r>
              <a:rPr lang="en-US" dirty="0"/>
              <a:t>Don’t forget to save models/figures</a:t>
            </a:r>
          </a:p>
          <a:p>
            <a:r>
              <a:rPr lang="en-US" dirty="0"/>
              <a:t>Hyperparameters!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E7B571-5F79-42A3-8831-BD51E7EE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284"/>
            <a:ext cx="9144000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4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120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Artist Who? Artist Identifier Using CNNs</vt:lpstr>
      <vt:lpstr>“Every artist was first an amateur.”  – Ralph Waldo Emerson</vt:lpstr>
      <vt:lpstr>Dataset</vt:lpstr>
      <vt:lpstr>Data Processing</vt:lpstr>
      <vt:lpstr>Models</vt:lpstr>
      <vt:lpstr>Final Model</vt:lpstr>
      <vt:lpstr>Evaluate</vt:lpstr>
      <vt:lpstr>Conclusions/Takeaways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Joyce [USA]</dc:creator>
  <cp:lastModifiedBy>Fang, Joyce [USA]</cp:lastModifiedBy>
  <cp:revision>1</cp:revision>
  <dcterms:created xsi:type="dcterms:W3CDTF">2021-05-11T01:26:49Z</dcterms:created>
  <dcterms:modified xsi:type="dcterms:W3CDTF">2021-05-13T21:08:42Z</dcterms:modified>
</cp:coreProperties>
</file>