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003865"/>
    <a:srgbClr val="78B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5" d="100"/>
          <a:sy n="115" d="100"/>
        </p:scale>
        <p:origin x="3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12119-9AB5-4A8D-90BF-9C3130D66167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41D2-BC3C-4B23-AA6B-97CE15484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37490"/>
            <a:ext cx="121920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07514"/>
            <a:ext cx="8534400" cy="7487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9B9B9"/>
                </a:solidFill>
              </a:defRPr>
            </a:lvl1pPr>
          </a:lstStyle>
          <a:p>
            <a:fld id="{5D167855-4FA1-4E37-972D-33102DC3F486}" type="datetime1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Minnesota Management and Budget State Employee Group Insurance Program logo.">
            <a:extLst>
              <a:ext uri="{FF2B5EF4-FFF2-40B4-BE49-F238E27FC236}">
                <a16:creationId xmlns:a16="http://schemas.microsoft.com/office/drawing/2014/main" id="{53259057-D161-40C3-8E8A-8F006455B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0"/>
          <a:stretch/>
        </p:blipFill>
        <p:spPr bwMode="gray">
          <a:xfrm>
            <a:off x="3454400" y="1019822"/>
            <a:ext cx="4985375" cy="1937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CF0E01-3505-497C-86EB-FEA7D966DE23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A19A-5A34-40C2-A321-3C960658AF85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FE996-3963-4153-9B78-17053EE14B95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2F5F-946F-467E-BC49-69D02E9F3EF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956B7-7810-427A-BE96-1C12A9E2A813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865"/>
                </a:solidFill>
              </a:defRPr>
            </a:lvl1pPr>
            <a:lvl2pPr>
              <a:defRPr>
                <a:solidFill>
                  <a:srgbClr val="003865"/>
                </a:solidFill>
              </a:defRPr>
            </a:lvl2pPr>
            <a:lvl3pPr>
              <a:defRPr>
                <a:solidFill>
                  <a:srgbClr val="003865"/>
                </a:solidFill>
              </a:defRPr>
            </a:lvl3pPr>
            <a:lvl4pPr>
              <a:defRPr>
                <a:solidFill>
                  <a:srgbClr val="003865"/>
                </a:solidFill>
              </a:defRPr>
            </a:lvl4pPr>
            <a:lvl5pPr>
              <a:defRPr>
                <a:solidFill>
                  <a:srgbClr val="0038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2FB3-3EBF-4F8E-9AA6-569DC9E7DD2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4AE334-5455-43B1-B5D7-31740CDA4773}"/>
              </a:ext>
            </a:extLst>
          </p:cNvPr>
          <p:cNvSpPr txBox="1">
            <a:spLocks/>
          </p:cNvSpPr>
          <p:nvPr userDrawn="1"/>
        </p:nvSpPr>
        <p:spPr>
          <a:xfrm>
            <a:off x="1" y="1440611"/>
            <a:ext cx="12192000" cy="152400"/>
          </a:xfrm>
          <a:prstGeom prst="rect">
            <a:avLst/>
          </a:prstGeom>
          <a:solidFill>
            <a:srgbClr val="78BE21"/>
          </a:solidFill>
          <a:ln>
            <a:solidFill>
              <a:srgbClr val="78BE2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508FB-6542-4DDC-8728-1BCF86C34042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6385-4067-4A83-9432-8ABA9FADF418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5872A-DB8E-4625-A075-55A556C3FB0C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600201"/>
            <a:ext cx="5486398" cy="4525963"/>
          </a:xfrm>
        </p:spPr>
        <p:txBody>
          <a:bodyPr>
            <a:noAutofit/>
          </a:bodyPr>
          <a:lstStyle>
            <a:lvl1pPr>
              <a:defRPr sz="3200">
                <a:solidFill>
                  <a:srgbClr val="003865"/>
                </a:solidFill>
              </a:defRPr>
            </a:lvl1pPr>
            <a:lvl2pPr>
              <a:defRPr sz="2800">
                <a:solidFill>
                  <a:srgbClr val="003865"/>
                </a:solidFill>
              </a:defRPr>
            </a:lvl2pPr>
            <a:lvl3pPr>
              <a:defRPr sz="2400">
                <a:solidFill>
                  <a:srgbClr val="003865"/>
                </a:solidFill>
              </a:defRPr>
            </a:lvl3pPr>
            <a:lvl4pPr>
              <a:defRPr sz="2000">
                <a:solidFill>
                  <a:srgbClr val="003865"/>
                </a:solidFill>
              </a:defRPr>
            </a:lvl4pPr>
            <a:lvl5pPr>
              <a:defRPr sz="2000">
                <a:solidFill>
                  <a:srgbClr val="0038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486400" cy="45259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03865"/>
                </a:solidFill>
              </a:defRPr>
            </a:lvl1pPr>
            <a:lvl2pPr>
              <a:defRPr sz="2800">
                <a:solidFill>
                  <a:srgbClr val="003865"/>
                </a:solidFill>
              </a:defRPr>
            </a:lvl2pPr>
            <a:lvl3pPr>
              <a:defRPr sz="2400">
                <a:solidFill>
                  <a:srgbClr val="003865"/>
                </a:solidFill>
              </a:defRPr>
            </a:lvl3pPr>
            <a:lvl4pPr>
              <a:defRPr sz="2000">
                <a:solidFill>
                  <a:srgbClr val="003865"/>
                </a:solidFill>
              </a:defRPr>
            </a:lvl4pPr>
            <a:lvl5pPr>
              <a:defRPr sz="2000">
                <a:solidFill>
                  <a:srgbClr val="00386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5C46-A5F1-4C9B-9014-9B219281A417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739AF4-53C3-47C0-95A2-558A2A90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03040B-9E87-4EA0-B0CC-C82B9BBC2910}"/>
              </a:ext>
            </a:extLst>
          </p:cNvPr>
          <p:cNvSpPr txBox="1">
            <a:spLocks/>
          </p:cNvSpPr>
          <p:nvPr userDrawn="1"/>
        </p:nvSpPr>
        <p:spPr>
          <a:xfrm>
            <a:off x="1" y="1440611"/>
            <a:ext cx="12192000" cy="152400"/>
          </a:xfrm>
          <a:prstGeom prst="rect">
            <a:avLst/>
          </a:prstGeom>
          <a:solidFill>
            <a:srgbClr val="78BE21"/>
          </a:solidFill>
          <a:ln>
            <a:solidFill>
              <a:srgbClr val="78BE2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BEF25-796F-414F-B164-CAAD75E8FCC4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5594-4866-46F8-8EB0-AE9068D5D5B4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596E3-4215-4BD1-8AE3-81C8B97359AB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FBC-4B82-455B-B59C-B1A3243AD95F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E5A1E-06D8-48F3-925E-B17979073C5D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A820-2DEA-44EE-A5BA-E71689624F01}" type="datetime1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B044D-7D43-45DB-AE5B-94A4664C1473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620A-4D19-42CC-B68A-C61488C27244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90FA5-913D-48AB-BD8A-B258EAF386C6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B13B-7080-43DF-AFD4-97F608335B6D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ECFC1-50D4-4EC2-AB4C-1200A57E2599}"/>
              </a:ext>
            </a:extLst>
          </p:cNvPr>
          <p:cNvSpPr txBox="1"/>
          <p:nvPr userDrawn="1"/>
        </p:nvSpPr>
        <p:spPr>
          <a:xfrm>
            <a:off x="8738616" y="6344518"/>
            <a:ext cx="2843784" cy="365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3FC4CB6C-FEE7-49EA-894A-A7A3229960EE}" type="slidenum">
              <a:rPr lang="en-US" sz="1200" smtClean="0">
                <a:solidFill>
                  <a:srgbClr val="B9B9B9"/>
                </a:solidFill>
              </a:rPr>
              <a:pPr algn="r"/>
              <a:t>‹#›</a:t>
            </a:fld>
            <a:endParaRPr lang="en-US" dirty="0">
              <a:solidFill>
                <a:srgbClr val="B9B9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440610"/>
          </a:xfrm>
          <a:prstGeom prst="rect">
            <a:avLst/>
          </a:prstGeom>
          <a:solidFill>
            <a:srgbClr val="00386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0B90-69D3-440B-B4E0-2336179A9056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386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12108"/>
            <a:ext cx="9144000" cy="1470025"/>
          </a:xfrm>
        </p:spPr>
        <p:txBody>
          <a:bodyPr/>
          <a:lstStyle/>
          <a:p>
            <a:r>
              <a:rPr dirty="0"/>
              <a:t>ppt-test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r>
              <a:rPr dirty="0"/>
              <a:t>EID - Research Unit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B7-9F9B-4467-B88F-92E7562946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3924-18F8-4AAD-B7C4-150E5B919F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26B46-A0BF-43A3-853B-9209F27611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</a:t>
            </a:r>
          </a:p>
        </p:txBody>
      </p:sp>
      <p:pic>
        <p:nvPicPr>
          <p:cNvPr id="3" name="Picture 1" descr="ppt-tes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01B7-9A31-4D40-86F8-1E0B78AB3D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739AF4-53C3-47C0-95A2-558A2A90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Plot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</p:txBody>
      </p:sp>
      <p:pic>
        <p:nvPicPr>
          <p:cNvPr id="2" name="Picture 1" descr="ppt-test_files/figure-pptx/pressure%20pt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600200"/>
            <a:ext cx="5816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C05F7-8DE8-414A-9FB7-BCEDFA78D3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ppt-test</vt:lpstr>
      <vt:lpstr>R Markdown</vt:lpstr>
      <vt:lpstr>Slide with Bullets</vt:lpstr>
      <vt:lpstr>Slide with R Output</vt:lpstr>
      <vt:lpstr>Slide with Plot</vt:lpstr>
      <vt:lpstr>Slide with Plot and Bullets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73</TotalTime>
  <Words>97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ppt-test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ppt-test</dc:title>
  <dc:creator>EID - Research Unit</dc:creator>
  <cp:keywords/>
  <cp:lastModifiedBy>Fangmeier, Joshua (MMB)</cp:lastModifiedBy>
  <cp:revision>13</cp:revision>
  <dcterms:created xsi:type="dcterms:W3CDTF">2019-12-10T16:52:30Z</dcterms:created>
  <dcterms:modified xsi:type="dcterms:W3CDTF">2020-12-14T15:30:45Z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12/6/2019</vt:lpwstr>
  </property>
  <property fmtid="{D5CDD505-2E9C-101B-9397-08002B2CF9AE}" pid="3" name="output">
    <vt:lpwstr/>
  </property>
</Properties>
</file>