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F8F2-F001-C748-95F5-43A6254C8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49D41-1119-2242-9E46-945813EE4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62AA9-CB01-7E41-AD72-A030CA9A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D2E6-3B88-1F46-B81C-3986A6E6945A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F263E-B7CF-5844-9EEC-A44DF9966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B80A4-FDEF-3840-8814-3E15208A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B7F7-A104-9D45-888E-D9A84634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7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12699-3522-5748-BB16-44A0F7A3B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800A0-1DFD-7E40-A967-9D916217D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0EEDA-5908-A146-A869-47B084BC4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D2E6-3B88-1F46-B81C-3986A6E6945A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DB3CD-17AD-1E4D-A63F-292E84BCE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1A0E3-28AF-E44D-AA58-1091242A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B7F7-A104-9D45-888E-D9A84634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6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234EF8-BB8E-D347-84D2-8836343DA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57EB6-49E0-174A-89FF-F53E03016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59F5B-F4ED-544D-B243-57C8D118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D2E6-3B88-1F46-B81C-3986A6E6945A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78E06-2CC9-5346-8EB9-8EE59415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09D22-AA3C-4749-95EE-C9869AC60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B7F7-A104-9D45-888E-D9A84634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4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D389E-891C-BD45-ADD1-3485DB675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A2320-E7F6-9C4C-9F0E-11F65A686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875B7-8009-CE4E-A605-8C1F1D51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D2E6-3B88-1F46-B81C-3986A6E6945A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CDDBC-CA68-C648-83C7-1182CED2E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43041-A5B3-E54E-A3F4-CE04B846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B7F7-A104-9D45-888E-D9A84634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1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3B41F-EFB4-CF4C-9FA3-D98B83DE5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CBD79-1BEF-7C4C-B177-41CD6C0B4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52217-7AB4-7A40-B13C-A5393CF23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D2E6-3B88-1F46-B81C-3986A6E6945A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C91D3-FB95-0C43-97BD-88BB15E60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BF998-F3FA-784A-BE2B-5D81D528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B7F7-A104-9D45-888E-D9A84634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4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4023-2CDE-5E46-9DB6-AB9E6A7C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98D0B-D13E-B641-BB5E-BBF15BEF1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798B6-4689-F84C-A2DD-C2A8216FC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3F8D5-45D3-C84D-A917-58F49CBE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D2E6-3B88-1F46-B81C-3986A6E6945A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DE5DC-E610-134B-AE32-DA59DFE46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B0BBF-9F2C-8E41-B541-FEEA778C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B7F7-A104-9D45-888E-D9A84634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5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8EB5-9408-0944-B79B-59025D8BE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20247-A91F-D049-8E11-8886BC3A0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15B67-F508-8D46-9273-B17BD4E19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DA737-1640-E445-B767-987B96235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8A596-4907-EF42-AEC3-128FA28C7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EBF5A6-CA76-AF44-9AC9-C6B92A736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D2E6-3B88-1F46-B81C-3986A6E6945A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4F737-0569-8445-B778-5E1C1FA9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7D910-665A-C242-9AAD-A2EF7ADC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B7F7-A104-9D45-888E-D9A84634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4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2642-9560-3249-9520-B3DAB8AF8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8F61C7-570F-394D-9BB6-1FA208AB6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D2E6-3B88-1F46-B81C-3986A6E6945A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C03C81-3B72-5847-9F63-E80C808F4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D4B15E-6FC1-274B-BF05-5B88DD36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B7F7-A104-9D45-888E-D9A84634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5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7460B9-6B41-834A-8311-F8006453C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D2E6-3B88-1F46-B81C-3986A6E6945A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65398D-5645-2E48-B56E-8101D086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56FE7-9362-8A46-9157-45F2E0078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B7F7-A104-9D45-888E-D9A84634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4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84159-443C-E241-8068-9A2E3EFF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3BDB0-8CEA-854E-96DF-7A2E75E6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DF00D-FA55-E94C-A68F-182CD860E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0F2CB-4935-2E4D-AB7A-BADF7F6A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D2E6-3B88-1F46-B81C-3986A6E6945A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31159-F84C-0E42-841B-664D67EAC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2F40A-1E51-744F-AA13-7979F7CA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B7F7-A104-9D45-888E-D9A84634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1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9B4C6-0FFF-5747-AC52-75A680846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833F5C-91BD-E04F-AC14-62B5AFC73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3625C-3C3B-334D-A3C9-1F353147F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77723-6271-9840-BE1F-4E00E408A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D2E6-3B88-1F46-B81C-3986A6E6945A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D3A14-3543-F547-B4DE-BA0BB7AD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AF25B-8F95-9848-BDA8-B6D05EE7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B7F7-A104-9D45-888E-D9A84634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2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4FFCCE-F6F1-104B-BC59-19AB6FF2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35310-EC2F-8249-9B6B-16819B103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CEFC-E10D-044E-84F3-AF2459A0E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D2E6-3B88-1F46-B81C-3986A6E6945A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EDD86-8DC2-E845-A2F6-E0BF5EB3F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42657-E943-6842-AE16-0C1698E11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CB7F7-A104-9D45-888E-D9A84634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3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5966B7-C3AB-364C-9B45-E364762FC8DF}"/>
              </a:ext>
            </a:extLst>
          </p:cNvPr>
          <p:cNvSpPr/>
          <p:nvPr/>
        </p:nvSpPr>
        <p:spPr>
          <a:xfrm>
            <a:off x="1180619" y="532434"/>
            <a:ext cx="2338086" cy="2035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List of Targets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[Arithmetic Mean Ozone, Arithmetic Mean NO2, Arithmetic Mean CO, Arithmetic Mean SO2]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E2A7C2-7DB3-024E-A55E-37841C64EA75}"/>
              </a:ext>
            </a:extLst>
          </p:cNvPr>
          <p:cNvSpPr/>
          <p:nvPr/>
        </p:nvSpPr>
        <p:spPr>
          <a:xfrm>
            <a:off x="3948834" y="532433"/>
            <a:ext cx="2338086" cy="133108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List of Features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[TMIN, TMAX, AWND, SNOW, SNWD]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0ADCEE-75A8-9F4D-B93C-2EBEF89FB543}"/>
              </a:ext>
            </a:extLst>
          </p:cNvPr>
          <p:cNvSpPr/>
          <p:nvPr/>
        </p:nvSpPr>
        <p:spPr>
          <a:xfrm>
            <a:off x="6726156" y="532433"/>
            <a:ext cx="2338086" cy="13310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List of Model Configurations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[LINEAR REGRESSION]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E9FC9DD-78ED-3841-BB64-8CAD03987484}"/>
              </a:ext>
            </a:extLst>
          </p:cNvPr>
          <p:cNvGrpSpPr/>
          <p:nvPr/>
        </p:nvGrpSpPr>
        <p:grpSpPr>
          <a:xfrm>
            <a:off x="1380645" y="3781089"/>
            <a:ext cx="7492677" cy="2822771"/>
            <a:chOff x="1180619" y="3172914"/>
            <a:chExt cx="7492677" cy="282277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581710-360F-E044-B585-BCD8D667CFEA}"/>
                </a:ext>
              </a:extLst>
            </p:cNvPr>
            <p:cNvSpPr/>
            <p:nvPr/>
          </p:nvSpPr>
          <p:spPr>
            <a:xfrm>
              <a:off x="1180620" y="3172914"/>
              <a:ext cx="7492676" cy="2822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F64EFE8-F6AC-934B-9F7C-F015C19FF5C7}"/>
                </a:ext>
              </a:extLst>
            </p:cNvPr>
            <p:cNvSpPr/>
            <p:nvPr/>
          </p:nvSpPr>
          <p:spPr>
            <a:xfrm>
              <a:off x="1180619" y="3178480"/>
              <a:ext cx="1904034" cy="31782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For each Target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AF56032-3001-974F-A5CA-9178D695789B}"/>
                </a:ext>
              </a:extLst>
            </p:cNvPr>
            <p:cNvSpPr/>
            <p:nvPr/>
          </p:nvSpPr>
          <p:spPr>
            <a:xfrm>
              <a:off x="1877026" y="3511620"/>
              <a:ext cx="2799143" cy="31782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For each Feature Subset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DDC6ECA-5C56-A641-85D9-6A49DA63A4DB}"/>
                </a:ext>
              </a:extLst>
            </p:cNvPr>
            <p:cNvSpPr/>
            <p:nvPr/>
          </p:nvSpPr>
          <p:spPr>
            <a:xfrm>
              <a:off x="3084653" y="3824042"/>
              <a:ext cx="3002235" cy="31782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For each Model Configuration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AD2C38-EAAB-0C48-A4FB-1227FD45F3F2}"/>
                </a:ext>
              </a:extLst>
            </p:cNvPr>
            <p:cNvSpPr/>
            <p:nvPr/>
          </p:nvSpPr>
          <p:spPr>
            <a:xfrm>
              <a:off x="3406812" y="4165472"/>
              <a:ext cx="5266484" cy="59088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Partition dataset into train and test set via k-fold Cross Validation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F1AC4D-305E-0947-8D7C-E5B01C82643E}"/>
                </a:ext>
              </a:extLst>
            </p:cNvPr>
            <p:cNvSpPr/>
            <p:nvPr/>
          </p:nvSpPr>
          <p:spPr>
            <a:xfrm>
              <a:off x="3406812" y="4707727"/>
              <a:ext cx="5266484" cy="65649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Compute average R</a:t>
              </a:r>
              <a:r>
                <a:rPr lang="en-US" baseline="30000" dirty="0"/>
                <a:t>2</a:t>
              </a:r>
              <a:r>
                <a:rPr lang="en-US" dirty="0"/>
                <a:t> and MSE using all k models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D76E0D3-754F-8A47-9178-6FE55437C159}"/>
                </a:ext>
              </a:extLst>
            </p:cNvPr>
            <p:cNvSpPr/>
            <p:nvPr/>
          </p:nvSpPr>
          <p:spPr>
            <a:xfrm>
              <a:off x="3406811" y="5355256"/>
              <a:ext cx="5266484" cy="59088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If R</a:t>
              </a:r>
              <a:r>
                <a:rPr lang="en-US" baseline="30000" dirty="0"/>
                <a:t>2</a:t>
              </a:r>
              <a:r>
                <a:rPr lang="en-US" dirty="0"/>
                <a:t> &gt; threshold save Model details for future analysis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87E537E-7ED3-5B4C-B851-A0609A3A6BC4}"/>
              </a:ext>
            </a:extLst>
          </p:cNvPr>
          <p:cNvSpPr/>
          <p:nvPr/>
        </p:nvSpPr>
        <p:spPr>
          <a:xfrm>
            <a:off x="3948834" y="2138608"/>
            <a:ext cx="2338080" cy="1349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Generate Every Subset of Features</a:t>
            </a:r>
          </a:p>
          <a:p>
            <a:pPr algn="ctr"/>
            <a:r>
              <a:rPr lang="en-US" dirty="0"/>
              <a:t>[TMIN], [TMIN, TMAX]…[TMIN, TMAX, AWND, SNOW, SNWD]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29D7FD8-57DA-DC47-A202-1DC5F55AB5CB}"/>
              </a:ext>
            </a:extLst>
          </p:cNvPr>
          <p:cNvCxnSpPr>
            <a:stCxn id="6" idx="2"/>
          </p:cNvCxnSpPr>
          <p:nvPr/>
        </p:nvCxnSpPr>
        <p:spPr>
          <a:xfrm>
            <a:off x="7895199" y="1863521"/>
            <a:ext cx="0" cy="19175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91B4146-0A5E-6B44-A319-B74CBD111852}"/>
              </a:ext>
            </a:extLst>
          </p:cNvPr>
          <p:cNvSpPr txBox="1"/>
          <p:nvPr/>
        </p:nvSpPr>
        <p:spPr>
          <a:xfrm>
            <a:off x="3657600" y="33575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0142A19-EC9C-7B4D-98AB-579A57ABFA63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332662" y="2567700"/>
            <a:ext cx="17000" cy="12189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6B31026-4B3B-6643-995D-01A7C9B7D048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5117874" y="1863522"/>
            <a:ext cx="3" cy="275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0A3E22A-A61E-F347-AA42-A208A468CF7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117874" y="3488327"/>
            <a:ext cx="9110" cy="2927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DC160DCF-9C60-614C-81CF-9403AB782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1538" y="5196949"/>
            <a:ext cx="1147975" cy="1147975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7AAA6A9-7264-624D-8DF3-C9604536A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6083" y="3259815"/>
            <a:ext cx="1771035" cy="95340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B695ED3B-4355-4F43-A117-40BA6E9CC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4108" y="2350967"/>
            <a:ext cx="1662834" cy="656819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40D9B989-3ED3-F842-9283-A1521FC57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0632" y="4565957"/>
            <a:ext cx="2515984" cy="52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03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106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Fantell</dc:creator>
  <cp:lastModifiedBy>John Fantell</cp:lastModifiedBy>
  <cp:revision>9</cp:revision>
  <dcterms:created xsi:type="dcterms:W3CDTF">2019-12-15T06:04:49Z</dcterms:created>
  <dcterms:modified xsi:type="dcterms:W3CDTF">2019-12-15T09:36:55Z</dcterms:modified>
</cp:coreProperties>
</file>