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4"/>
  </p:sldMasterIdLst>
  <p:notesMasterIdLst>
    <p:notesMasterId r:id="rId21"/>
  </p:notesMasterIdLst>
  <p:sldIdLst>
    <p:sldId id="288" r:id="rId5"/>
    <p:sldId id="264" r:id="rId6"/>
    <p:sldId id="281" r:id="rId7"/>
    <p:sldId id="282" r:id="rId8"/>
    <p:sldId id="283" r:id="rId9"/>
    <p:sldId id="284" r:id="rId10"/>
    <p:sldId id="285" r:id="rId11"/>
    <p:sldId id="286" r:id="rId12"/>
    <p:sldId id="289" r:id="rId13"/>
    <p:sldId id="290" r:id="rId14"/>
    <p:sldId id="291" r:id="rId15"/>
    <p:sldId id="292" r:id="rId16"/>
    <p:sldId id="293" r:id="rId17"/>
    <p:sldId id="294" r:id="rId18"/>
    <p:sldId id="295" r:id="rId19"/>
    <p:sldId id="287" r:id="rId20"/>
  </p:sldIdLst>
  <p:sldSz cx="6858000" cy="5143500"/>
  <p:notesSz cx="6858000" cy="9144000"/>
  <p:defaultTextStyle>
    <a:defPPr>
      <a:defRPr lang="en-GB"/>
    </a:defPPr>
    <a:lvl1pPr algn="l" rtl="0" fontAlgn="base">
      <a:spcBef>
        <a:spcPct val="0"/>
      </a:spcBef>
      <a:spcAft>
        <a:spcPct val="0"/>
      </a:spcAft>
      <a:defRPr sz="2400" kern="1200">
        <a:solidFill>
          <a:schemeClr val="bg1"/>
        </a:solidFill>
        <a:latin typeface="Times New Roman" pitchFamily="18" charset="0"/>
        <a:ea typeface="MS PGothic" pitchFamily="34" charset="-128"/>
        <a:cs typeface="Arial" pitchFamily="34" charset="0"/>
      </a:defRPr>
    </a:lvl1pPr>
    <a:lvl2pPr marL="457200" algn="l" rtl="0" fontAlgn="base">
      <a:spcBef>
        <a:spcPct val="0"/>
      </a:spcBef>
      <a:spcAft>
        <a:spcPct val="0"/>
      </a:spcAft>
      <a:defRPr sz="2400" kern="1200">
        <a:solidFill>
          <a:schemeClr val="bg1"/>
        </a:solidFill>
        <a:latin typeface="Times New Roman" pitchFamily="18" charset="0"/>
        <a:ea typeface="MS PGothic" pitchFamily="34" charset="-128"/>
        <a:cs typeface="Arial" pitchFamily="34" charset="0"/>
      </a:defRPr>
    </a:lvl2pPr>
    <a:lvl3pPr marL="914400" algn="l" rtl="0" fontAlgn="base">
      <a:spcBef>
        <a:spcPct val="0"/>
      </a:spcBef>
      <a:spcAft>
        <a:spcPct val="0"/>
      </a:spcAft>
      <a:defRPr sz="2400" kern="1200">
        <a:solidFill>
          <a:schemeClr val="bg1"/>
        </a:solidFill>
        <a:latin typeface="Times New Roman" pitchFamily="18" charset="0"/>
        <a:ea typeface="MS PGothic" pitchFamily="34" charset="-128"/>
        <a:cs typeface="Arial" pitchFamily="34" charset="0"/>
      </a:defRPr>
    </a:lvl3pPr>
    <a:lvl4pPr marL="1371600" algn="l" rtl="0" fontAlgn="base">
      <a:spcBef>
        <a:spcPct val="0"/>
      </a:spcBef>
      <a:spcAft>
        <a:spcPct val="0"/>
      </a:spcAft>
      <a:defRPr sz="2400" kern="1200">
        <a:solidFill>
          <a:schemeClr val="bg1"/>
        </a:solidFill>
        <a:latin typeface="Times New Roman" pitchFamily="18" charset="0"/>
        <a:ea typeface="MS PGothic" pitchFamily="34" charset="-128"/>
        <a:cs typeface="Arial" pitchFamily="34" charset="0"/>
      </a:defRPr>
    </a:lvl4pPr>
    <a:lvl5pPr marL="1828800" algn="l" rtl="0" fontAlgn="base">
      <a:spcBef>
        <a:spcPct val="0"/>
      </a:spcBef>
      <a:spcAft>
        <a:spcPct val="0"/>
      </a:spcAft>
      <a:defRPr sz="2400" kern="1200">
        <a:solidFill>
          <a:schemeClr val="bg1"/>
        </a:solidFill>
        <a:latin typeface="Times New Roman" pitchFamily="18" charset="0"/>
        <a:ea typeface="MS PGothic" pitchFamily="34" charset="-128"/>
        <a:cs typeface="Arial" pitchFamily="34" charset="0"/>
      </a:defRPr>
    </a:lvl5pPr>
    <a:lvl6pPr marL="2286000" algn="l" defTabSz="914400" rtl="0" eaLnBrk="1" latinLnBrk="0" hangingPunct="1">
      <a:defRPr sz="2400" kern="1200">
        <a:solidFill>
          <a:schemeClr val="bg1"/>
        </a:solidFill>
        <a:latin typeface="Times New Roman" pitchFamily="18" charset="0"/>
        <a:ea typeface="MS PGothic" pitchFamily="34" charset="-128"/>
        <a:cs typeface="Arial" pitchFamily="34" charset="0"/>
      </a:defRPr>
    </a:lvl6pPr>
    <a:lvl7pPr marL="2743200" algn="l" defTabSz="914400" rtl="0" eaLnBrk="1" latinLnBrk="0" hangingPunct="1">
      <a:defRPr sz="2400" kern="1200">
        <a:solidFill>
          <a:schemeClr val="bg1"/>
        </a:solidFill>
        <a:latin typeface="Times New Roman" pitchFamily="18" charset="0"/>
        <a:ea typeface="MS PGothic" pitchFamily="34" charset="-128"/>
        <a:cs typeface="Arial" pitchFamily="34" charset="0"/>
      </a:defRPr>
    </a:lvl7pPr>
    <a:lvl8pPr marL="3200400" algn="l" defTabSz="914400" rtl="0" eaLnBrk="1" latinLnBrk="0" hangingPunct="1">
      <a:defRPr sz="2400" kern="1200">
        <a:solidFill>
          <a:schemeClr val="bg1"/>
        </a:solidFill>
        <a:latin typeface="Times New Roman" pitchFamily="18" charset="0"/>
        <a:ea typeface="MS PGothic" pitchFamily="34" charset="-128"/>
        <a:cs typeface="Arial" pitchFamily="34" charset="0"/>
      </a:defRPr>
    </a:lvl8pPr>
    <a:lvl9pPr marL="3657600" algn="l" defTabSz="914400" rtl="0" eaLnBrk="1" latinLnBrk="0" hangingPunct="1">
      <a:defRPr sz="2400" kern="1200">
        <a:solidFill>
          <a:schemeClr val="bg1"/>
        </a:solidFill>
        <a:latin typeface="Times New Roman" pitchFamily="18" charset="0"/>
        <a:ea typeface="MS PGothic" pitchFamily="34" charset="-128"/>
        <a:cs typeface="Arial" pitchFamily="34" charset="0"/>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422" y="78"/>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066B2-DA54-4969-B452-2C13C1770443}" type="datetimeFigureOut">
              <a:rPr lang="en-US" smtClean="0"/>
              <a:t>4/3/2016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CE39B-949E-4A40-9723-159075E44067}" type="slidenum">
              <a:rPr lang="en-US" smtClean="0"/>
              <a:t>‹#›</a:t>
            </a:fld>
            <a:endParaRPr lang="en-US"/>
          </a:p>
        </p:txBody>
      </p:sp>
    </p:spTree>
    <p:extLst>
      <p:ext uri="{BB962C8B-B14F-4D97-AF65-F5344CB8AC3E}">
        <p14:creationId xmlns:p14="http://schemas.microsoft.com/office/powerpoint/2010/main" val="3091253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322A552E-2625-46BD-B044-E3F9B9F0F108}" type="slidenum">
              <a:rPr lang="en-US" sz="1200">
                <a:latin typeface="Times New Roman" pitchFamily="18" charset="0"/>
              </a:rPr>
              <a:pPr/>
              <a:t>6</a:t>
            </a:fld>
            <a:endParaRPr lang="en-US" sz="1200">
              <a:latin typeface="Times New Roman" pitchFamily="18" charset="0"/>
            </a:endParaRPr>
          </a:p>
        </p:txBody>
      </p:sp>
      <p:sp>
        <p:nvSpPr>
          <p:cNvPr id="71683" name="Rectangle 1"/>
          <p:cNvSpPr>
            <a:spLocks noGrp="1" noRot="1" noChangeAspect="1" noChangeArrowheads="1" noTextEdit="1"/>
          </p:cNvSpPr>
          <p:nvPr>
            <p:ph type="sldImg"/>
          </p:nvPr>
        </p:nvSpPr>
        <p:spPr>
          <a:xfrm>
            <a:off x="1371600" y="1143000"/>
            <a:ext cx="4114800" cy="3086100"/>
          </a:xfrm>
          <a:ln/>
        </p:spPr>
      </p:sp>
      <p:sp>
        <p:nvSpPr>
          <p:cNvPr id="7168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93" tIns="44897" rIns="89793" bIns="44897" anchor="ctr"/>
          <a:lstStyle/>
          <a:p>
            <a:endParaRPr lang="en-US" smtClean="0"/>
          </a:p>
        </p:txBody>
      </p:sp>
    </p:spTree>
    <p:extLst>
      <p:ext uri="{BB962C8B-B14F-4D97-AF65-F5344CB8AC3E}">
        <p14:creationId xmlns:p14="http://schemas.microsoft.com/office/powerpoint/2010/main" val="286057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43F8E228-A295-45CD-9535-1750AA2E8B08}" type="slidenum">
              <a:rPr lang="en-US" sz="1200">
                <a:latin typeface="Times New Roman" pitchFamily="18" charset="0"/>
              </a:rPr>
              <a:pPr/>
              <a:t>7</a:t>
            </a:fld>
            <a:endParaRPr lang="en-US" sz="1200">
              <a:latin typeface="Times New Roman" pitchFamily="18" charset="0"/>
            </a:endParaRPr>
          </a:p>
        </p:txBody>
      </p:sp>
      <p:sp>
        <p:nvSpPr>
          <p:cNvPr id="72707" name="Rectangle 1"/>
          <p:cNvSpPr>
            <a:spLocks noGrp="1" noRot="1" noChangeAspect="1" noChangeArrowheads="1" noTextEdit="1"/>
          </p:cNvSpPr>
          <p:nvPr>
            <p:ph type="sldImg"/>
          </p:nvPr>
        </p:nvSpPr>
        <p:spPr>
          <a:xfrm>
            <a:off x="1371600" y="1143000"/>
            <a:ext cx="4114800" cy="3086100"/>
          </a:xfrm>
          <a:ln/>
        </p:spPr>
      </p:sp>
      <p:sp>
        <p:nvSpPr>
          <p:cNvPr id="7270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93" tIns="44897" rIns="89793" bIns="44897" anchor="ctr"/>
          <a:lstStyle/>
          <a:p>
            <a:endParaRPr lang="en-US" smtClean="0"/>
          </a:p>
        </p:txBody>
      </p:sp>
    </p:spTree>
    <p:extLst>
      <p:ext uri="{BB962C8B-B14F-4D97-AF65-F5344CB8AC3E}">
        <p14:creationId xmlns:p14="http://schemas.microsoft.com/office/powerpoint/2010/main" val="1010847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0C650DC7-0586-45C3-B7B7-A72E3C1A5E07}" type="slidenum">
              <a:rPr lang="en-US" sz="1200">
                <a:latin typeface="Times New Roman" pitchFamily="18" charset="0"/>
              </a:rPr>
              <a:pPr/>
              <a:t>9</a:t>
            </a:fld>
            <a:endParaRPr lang="en-US" sz="1200">
              <a:latin typeface="Times New Roman" pitchFamily="18" charset="0"/>
            </a:endParaRPr>
          </a:p>
        </p:txBody>
      </p:sp>
      <p:sp>
        <p:nvSpPr>
          <p:cNvPr id="73731" name="Rectangle 1"/>
          <p:cNvSpPr>
            <a:spLocks noGrp="1" noRot="1" noChangeAspect="1" noChangeArrowheads="1" noTextEdit="1"/>
          </p:cNvSpPr>
          <p:nvPr>
            <p:ph type="sldImg"/>
          </p:nvPr>
        </p:nvSpPr>
        <p:spPr>
          <a:xfrm>
            <a:off x="1371600" y="1143000"/>
            <a:ext cx="4114800" cy="3086100"/>
          </a:xfrm>
          <a:ln/>
        </p:spPr>
      </p:sp>
      <p:sp>
        <p:nvSpPr>
          <p:cNvPr id="7373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93" tIns="44897" rIns="89793" bIns="44897" anchor="ctr"/>
          <a:lstStyle/>
          <a:p>
            <a:endParaRPr lang="en-US" smtClean="0"/>
          </a:p>
        </p:txBody>
      </p:sp>
    </p:spTree>
    <p:extLst>
      <p:ext uri="{BB962C8B-B14F-4D97-AF65-F5344CB8AC3E}">
        <p14:creationId xmlns:p14="http://schemas.microsoft.com/office/powerpoint/2010/main" val="395784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2EDDF827-8226-40C3-A1B0-98FB29FBBA3A}" type="slidenum">
              <a:rPr lang="en-US" sz="1200">
                <a:latin typeface="Times New Roman" pitchFamily="18" charset="0"/>
              </a:rPr>
              <a:pPr/>
              <a:t>10</a:t>
            </a:fld>
            <a:endParaRPr lang="en-US" sz="1200">
              <a:latin typeface="Times New Roman" pitchFamily="18" charset="0"/>
            </a:endParaRPr>
          </a:p>
        </p:txBody>
      </p:sp>
      <p:sp>
        <p:nvSpPr>
          <p:cNvPr id="74755" name="Rectangle 1"/>
          <p:cNvSpPr>
            <a:spLocks noGrp="1" noRot="1" noChangeAspect="1" noChangeArrowheads="1" noTextEdit="1"/>
          </p:cNvSpPr>
          <p:nvPr>
            <p:ph type="sldImg"/>
          </p:nvPr>
        </p:nvSpPr>
        <p:spPr>
          <a:xfrm>
            <a:off x="1371600" y="1143000"/>
            <a:ext cx="4114800" cy="3086100"/>
          </a:xfrm>
          <a:ln/>
        </p:spPr>
      </p:sp>
      <p:sp>
        <p:nvSpPr>
          <p:cNvPr id="7475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93" tIns="44897" rIns="89793" bIns="44897" anchor="ctr"/>
          <a:lstStyle/>
          <a:p>
            <a:r>
              <a:rPr lang="en-US" dirty="0" smtClean="0"/>
              <a:t>The blocking flag is a </a:t>
            </a:r>
            <a:r>
              <a:rPr lang="en-US" dirty="0" err="1" smtClean="0"/>
              <a:t>boolean</a:t>
            </a:r>
            <a:r>
              <a:rPr lang="en-US" dirty="0" smtClean="0"/>
              <a:t> type, which specifies when control returns from the function. If it is TRUE (means it is a blocking call), it means that control will not return until the data has been read and copied from device memory. If it is FALSE, then it means control may return and the following statements may be executed, but there is no guarantee that the data copy from device memory has completed. Same applicable to </a:t>
            </a:r>
            <a:r>
              <a:rPr lang="en-US" dirty="0" err="1" smtClean="0"/>
              <a:t>WriteBuffer</a:t>
            </a:r>
            <a:r>
              <a:rPr lang="en-US" dirty="0" smtClean="0"/>
              <a:t>, except that it’s a write operation.</a:t>
            </a:r>
          </a:p>
          <a:p>
            <a:r>
              <a:rPr lang="en-US" dirty="0" smtClean="0"/>
              <a:t>The offset specifies the offset in bytes from the start of the buffer that you want the data to be read/written to.</a:t>
            </a:r>
          </a:p>
          <a:p>
            <a:r>
              <a:rPr lang="en-US" dirty="0" smtClean="0"/>
              <a:t>The event object (last </a:t>
            </a:r>
            <a:r>
              <a:rPr lang="en-US" dirty="0" err="1" smtClean="0"/>
              <a:t>param</a:t>
            </a:r>
            <a:r>
              <a:rPr lang="en-US" dirty="0" smtClean="0"/>
              <a:t>) can be tested to see if this command has completed before proceeding with other operations.</a:t>
            </a:r>
          </a:p>
          <a:p>
            <a:endParaRPr lang="en-US" dirty="0" smtClean="0"/>
          </a:p>
          <a:p>
            <a:endParaRPr lang="en-US" dirty="0" smtClean="0"/>
          </a:p>
        </p:txBody>
      </p:sp>
    </p:spTree>
    <p:extLst>
      <p:ext uri="{BB962C8B-B14F-4D97-AF65-F5344CB8AC3E}">
        <p14:creationId xmlns:p14="http://schemas.microsoft.com/office/powerpoint/2010/main" val="440657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CF425217-EA2E-453A-90A7-139FB064A660}" type="slidenum">
              <a:rPr lang="en-US" sz="1200">
                <a:latin typeface="Times New Roman" pitchFamily="18" charset="0"/>
              </a:rPr>
              <a:pPr/>
              <a:t>11</a:t>
            </a:fld>
            <a:endParaRPr lang="en-US" sz="1200">
              <a:latin typeface="Times New Roman" pitchFamily="18" charset="0"/>
            </a:endParaRPr>
          </a:p>
        </p:txBody>
      </p:sp>
      <p:sp>
        <p:nvSpPr>
          <p:cNvPr id="75779" name="Rectangle 1"/>
          <p:cNvSpPr>
            <a:spLocks noGrp="1" noRot="1" noChangeAspect="1" noChangeArrowheads="1" noTextEdit="1"/>
          </p:cNvSpPr>
          <p:nvPr>
            <p:ph type="sldImg"/>
          </p:nvPr>
        </p:nvSpPr>
        <p:spPr>
          <a:xfrm>
            <a:off x="1371600" y="1143000"/>
            <a:ext cx="4114800" cy="3086100"/>
          </a:xfrm>
          <a:ln/>
        </p:spPr>
      </p:sp>
      <p:sp>
        <p:nvSpPr>
          <p:cNvPr id="7578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93" tIns="44897" rIns="89793" bIns="44897" anchor="ctr"/>
          <a:lstStyle/>
          <a:p>
            <a:endParaRPr lang="en-US" smtClean="0"/>
          </a:p>
        </p:txBody>
      </p:sp>
    </p:spTree>
    <p:extLst>
      <p:ext uri="{BB962C8B-B14F-4D97-AF65-F5344CB8AC3E}">
        <p14:creationId xmlns:p14="http://schemas.microsoft.com/office/powerpoint/2010/main" val="2120850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371600" y="1143000"/>
            <a:ext cx="4114800" cy="3086100"/>
          </a:xfrm>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combination of flags typically translates to a simple </a:t>
            </a:r>
            <a:r>
              <a:rPr lang="en-US" dirty="0" err="1" smtClean="0"/>
              <a:t>createBuffer</a:t>
            </a:r>
            <a:r>
              <a:rPr lang="en-US" dirty="0" smtClean="0"/>
              <a:t> operation for that context, followed by multiple clEnqueueWriteBuffer operations for all command queues tied to that context. Thus, for multiple devices tied to that context, using this command will copy data to all devices. </a:t>
            </a:r>
          </a:p>
          <a:p>
            <a:endParaRPr lang="en-US" dirty="0" smtClean="0"/>
          </a:p>
          <a:p>
            <a:r>
              <a:rPr lang="en-US" dirty="0" smtClean="0"/>
              <a:t>There is no limitation in the spec as to the nature of this call (blocking or not). So, it is </a:t>
            </a:r>
            <a:r>
              <a:rPr lang="en-US" dirty="0" err="1" smtClean="0"/>
              <a:t>upto</a:t>
            </a:r>
            <a:r>
              <a:rPr lang="en-US" dirty="0" smtClean="0"/>
              <a:t> the driver to choose what to do. Since the blocking </a:t>
            </a:r>
            <a:r>
              <a:rPr lang="en-US" dirty="0" err="1" smtClean="0"/>
              <a:t>behaviour</a:t>
            </a:r>
            <a:r>
              <a:rPr lang="en-US" dirty="0" smtClean="0"/>
              <a:t> is not defined, and (more importantly), there are no events tied to this command, it is best to reserve its use for read-only data. </a:t>
            </a:r>
          </a:p>
        </p:txBody>
      </p:sp>
      <p:sp>
        <p:nvSpPr>
          <p:cNvPr id="76804" name="Slide Number Placeholder 3"/>
          <p:cNvSpPr>
            <a:spLocks noGrp="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DCFBDCE8-C840-4E86-B3F1-AE9E89CF98D7}" type="slidenum">
              <a:rPr lang="en-US" sz="1200">
                <a:latin typeface="Times New Roman" pitchFamily="18" charset="0"/>
              </a:rPr>
              <a:pPr/>
              <a:t>12</a:t>
            </a:fld>
            <a:endParaRPr lang="en-US" sz="1200">
              <a:latin typeface="Times New Roman" pitchFamily="18" charset="0"/>
            </a:endParaRPr>
          </a:p>
        </p:txBody>
      </p:sp>
    </p:spTree>
    <p:extLst>
      <p:ext uri="{BB962C8B-B14F-4D97-AF65-F5344CB8AC3E}">
        <p14:creationId xmlns:p14="http://schemas.microsoft.com/office/powerpoint/2010/main" val="463360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371600" y="1143000"/>
            <a:ext cx="4114800" cy="3086100"/>
          </a:xfrm>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 is no error-handling code shown in this example (due to lack of space, as they are quite verbose). However, they are very important, especially during debugging errors. I will be demonstrating an example during the lab introduction. </a:t>
            </a:r>
          </a:p>
        </p:txBody>
      </p:sp>
      <p:sp>
        <p:nvSpPr>
          <p:cNvPr id="78852" name="Slide Number Placeholder 3"/>
          <p:cNvSpPr>
            <a:spLocks noGrp="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6E182542-AF8A-478C-AFF2-9F4F9C5DFE49}" type="slidenum">
              <a:rPr lang="en-US" sz="1200">
                <a:latin typeface="Times New Roman" pitchFamily="18" charset="0"/>
              </a:rPr>
              <a:pPr/>
              <a:t>13</a:t>
            </a:fld>
            <a:endParaRPr lang="en-US" sz="1200">
              <a:latin typeface="Times New Roman" pitchFamily="18" charset="0"/>
            </a:endParaRPr>
          </a:p>
        </p:txBody>
      </p:sp>
    </p:spTree>
    <p:extLst>
      <p:ext uri="{BB962C8B-B14F-4D97-AF65-F5344CB8AC3E}">
        <p14:creationId xmlns:p14="http://schemas.microsoft.com/office/powerpoint/2010/main" val="4002898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371600" y="1143000"/>
            <a:ext cx="4114800" cy="3086100"/>
          </a:xfrm>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 is no error-handling code shown in this example (due to lack of space, as they are quite verbose). However, they are very important, especially during debugging errors. I will be demonstrating an example during the lab introduction. </a:t>
            </a:r>
          </a:p>
        </p:txBody>
      </p:sp>
      <p:sp>
        <p:nvSpPr>
          <p:cNvPr id="78852" name="Slide Number Placeholder 3"/>
          <p:cNvSpPr>
            <a:spLocks noGrp="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6E182542-AF8A-478C-AFF2-9F4F9C5DFE49}" type="slidenum">
              <a:rPr lang="en-US" sz="1200">
                <a:latin typeface="Times New Roman" pitchFamily="18" charset="0"/>
              </a:rPr>
              <a:pPr/>
              <a:t>14</a:t>
            </a:fld>
            <a:endParaRPr lang="en-US" sz="1200">
              <a:latin typeface="Times New Roman" pitchFamily="18" charset="0"/>
            </a:endParaRPr>
          </a:p>
        </p:txBody>
      </p:sp>
    </p:spTree>
    <p:extLst>
      <p:ext uri="{BB962C8B-B14F-4D97-AF65-F5344CB8AC3E}">
        <p14:creationId xmlns:p14="http://schemas.microsoft.com/office/powerpoint/2010/main" val="2840443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Images">
    <p:bg>
      <p:bgPr>
        <a:solidFill>
          <a:schemeClr val="bg1"/>
        </a:solidFill>
        <a:effectLst/>
      </p:bgPr>
    </p:bg>
    <p:spTree>
      <p:nvGrpSpPr>
        <p:cNvPr id="1" name=""/>
        <p:cNvGrpSpPr/>
        <p:nvPr/>
      </p:nvGrpSpPr>
      <p:grpSpPr>
        <a:xfrm>
          <a:off x="0" y="0"/>
          <a:ext cx="0" cy="0"/>
          <a:chOff x="0" y="0"/>
          <a:chExt cx="0" cy="0"/>
        </a:xfrm>
      </p:grpSpPr>
      <p:grpSp>
        <p:nvGrpSpPr>
          <p:cNvPr id="5" name="Group 4"/>
          <p:cNvGrpSpPr/>
          <p:nvPr/>
        </p:nvGrpSpPr>
        <p:grpSpPr>
          <a:xfrm>
            <a:off x="0" y="2"/>
            <a:ext cx="6858000" cy="5143499"/>
            <a:chOff x="0" y="-1"/>
            <a:chExt cx="10972800" cy="6172199"/>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9528" b="9530"/>
            <a:stretch/>
          </p:blipFill>
          <p:spPr>
            <a:xfrm>
              <a:off x="0" y="-1"/>
              <a:ext cx="10972800" cy="6172199"/>
            </a:xfrm>
            <a:prstGeom prst="rect">
              <a:avLst/>
            </a:prstGeom>
          </p:spPr>
        </p:pic>
        <p:sp>
          <p:nvSpPr>
            <p:cNvPr id="2" name="Rectangle 1"/>
            <p:cNvSpPr/>
            <p:nvPr/>
          </p:nvSpPr>
          <p:spPr>
            <a:xfrm>
              <a:off x="0" y="-1"/>
              <a:ext cx="10972800" cy="6172199"/>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85721" fontAlgn="base">
                <a:spcBef>
                  <a:spcPct val="0"/>
                </a:spcBef>
                <a:spcAft>
                  <a:spcPct val="0"/>
                </a:spcAft>
              </a:pPr>
              <a:endParaRPr lang="en-US" sz="1125">
                <a:solidFill>
                  <a:srgbClr val="FFFFFF"/>
                </a:solidFill>
              </a:endParaRPr>
            </a:p>
          </p:txBody>
        </p:sp>
      </p:grpSp>
      <p:sp>
        <p:nvSpPr>
          <p:cNvPr id="11" name="Rectangle 4"/>
          <p:cNvSpPr>
            <a:spLocks noGrp="1" noChangeArrowheads="1"/>
          </p:cNvSpPr>
          <p:nvPr>
            <p:ph type="subTitle" idx="1"/>
          </p:nvPr>
        </p:nvSpPr>
        <p:spPr>
          <a:xfrm>
            <a:off x="1137652" y="3998628"/>
            <a:ext cx="5430791" cy="276935"/>
          </a:xfrm>
        </p:spPr>
        <p:txBody>
          <a:bodyPr wrap="square" anchor="t">
            <a:spAutoFit/>
          </a:bodyPr>
          <a:lstStyle>
            <a:lvl1pPr marL="0" indent="0" algn="l">
              <a:lnSpc>
                <a:spcPct val="90000"/>
              </a:lnSpc>
              <a:spcBef>
                <a:spcPts val="0"/>
              </a:spcBef>
              <a:spcAft>
                <a:spcPts val="0"/>
              </a:spcAft>
              <a:buFontTx/>
              <a:buNone/>
              <a:defRPr sz="1333" b="0">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dirty="0"/>
          </a:p>
        </p:txBody>
      </p:sp>
      <p:sp>
        <p:nvSpPr>
          <p:cNvPr id="305" name="Title 304"/>
          <p:cNvSpPr>
            <a:spLocks noGrp="1"/>
          </p:cNvSpPr>
          <p:nvPr>
            <p:ph type="title"/>
          </p:nvPr>
        </p:nvSpPr>
        <p:spPr>
          <a:xfrm>
            <a:off x="1121520" y="3560045"/>
            <a:ext cx="5439300" cy="438582"/>
          </a:xfrm>
        </p:spPr>
        <p:txBody>
          <a:bodyPr anchor="b"/>
          <a:lstStyle>
            <a:lvl1pPr marL="0" indent="0" algn="l">
              <a:lnSpc>
                <a:spcPct val="90000"/>
              </a:lnSpc>
              <a:spcBef>
                <a:spcPts val="0"/>
              </a:spcBef>
              <a:defRPr sz="2500" b="0" cap="none" baseline="0">
                <a:solidFill>
                  <a:schemeClr val="bg2">
                    <a:lumMod val="60000"/>
                    <a:lumOff val="40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3" name="Group 2"/>
          <p:cNvGrpSpPr/>
          <p:nvPr/>
        </p:nvGrpSpPr>
        <p:grpSpPr>
          <a:xfrm>
            <a:off x="-1" y="624041"/>
            <a:ext cx="6858001" cy="1488781"/>
            <a:chOff x="0" y="748845"/>
            <a:chExt cx="6356036" cy="1379811"/>
          </a:xfrm>
        </p:grpSpPr>
        <p:pic>
          <p:nvPicPr>
            <p:cNvPr id="18" name="Picture 17"/>
            <p:cNvPicPr>
              <a:picLocks noChangeAspect="1"/>
            </p:cNvPicPr>
            <p:nvPr/>
          </p:nvPicPr>
          <p:blipFill rotWithShape="1">
            <a:blip r:embed="rId3"/>
            <a:srcRect l="12327"/>
            <a:stretch/>
          </p:blipFill>
          <p:spPr>
            <a:xfrm>
              <a:off x="0" y="748845"/>
              <a:ext cx="3105001" cy="760384"/>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380" y="937806"/>
              <a:ext cx="2073674" cy="382462"/>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r="35477"/>
            <a:stretch/>
          </p:blipFill>
          <p:spPr>
            <a:xfrm>
              <a:off x="1039432" y="1561775"/>
              <a:ext cx="5316604" cy="566881"/>
            </a:xfrm>
            <a:prstGeom prst="rect">
              <a:avLst/>
            </a:prstGeom>
          </p:spPr>
        </p:pic>
        <p:grpSp>
          <p:nvGrpSpPr>
            <p:cNvPr id="20" name="Group 19"/>
            <p:cNvGrpSpPr/>
            <p:nvPr/>
          </p:nvGrpSpPr>
          <p:grpSpPr>
            <a:xfrm>
              <a:off x="1643784" y="1708498"/>
              <a:ext cx="1170069" cy="272357"/>
              <a:chOff x="4100403" y="1765746"/>
              <a:chExt cx="3118543" cy="725905"/>
            </a:xfrm>
          </p:grpSpPr>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00403" y="1765746"/>
                <a:ext cx="561259" cy="725905"/>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38124" y="1905033"/>
                <a:ext cx="2380822" cy="581350"/>
              </a:xfrm>
              <a:prstGeom prst="rect">
                <a:avLst/>
              </a:prstGeom>
            </p:spPr>
          </p:pic>
        </p:grpSp>
      </p:grpSp>
      <p:sp>
        <p:nvSpPr>
          <p:cNvPr id="14" name="Subtitle 11"/>
          <p:cNvSpPr txBox="1">
            <a:spLocks/>
          </p:cNvSpPr>
          <p:nvPr/>
        </p:nvSpPr>
        <p:spPr bwMode="auto">
          <a:xfrm>
            <a:off x="4125097" y="1053984"/>
            <a:ext cx="2423078" cy="222369"/>
          </a:xfrm>
          <a:prstGeom prst="rect">
            <a:avLst/>
          </a:prstGeom>
          <a:noFill/>
          <a:ln w="9525">
            <a:noFill/>
            <a:miter lim="800000"/>
            <a:headEnd/>
            <a:tailEnd/>
          </a:ln>
        </p:spPr>
        <p:txBody>
          <a:bodyPr vert="horz" wrap="square" lIns="76200" tIns="38100" rIns="76200" bIns="38100" numCol="1" anchor="t" anchorCtr="0" compatLnSpc="1">
            <a:prstTxWarp prst="textNoShape">
              <a:avLst/>
            </a:prstTxWarp>
            <a:spAutoFit/>
          </a:bodyPr>
          <a:lstStyle>
            <a:lvl1pPr marL="0" indent="0" algn="l" defTabSz="346459" rtl="0" fontAlgn="base">
              <a:lnSpc>
                <a:spcPct val="90000"/>
              </a:lnSpc>
              <a:spcBef>
                <a:spcPts val="0"/>
              </a:spcBef>
              <a:spcAft>
                <a:spcPts val="0"/>
              </a:spcAft>
              <a:buClr>
                <a:srgbClr val="6F6F6F"/>
              </a:buClr>
              <a:buSzPct val="100000"/>
              <a:buFontTx/>
              <a:buNone/>
              <a:defRPr sz="1600" b="0" baseline="0">
                <a:solidFill>
                  <a:schemeClr val="bg2"/>
                </a:solidFill>
                <a:latin typeface="Arial" panose="020B0604020202020204" pitchFamily="34" charset="0"/>
                <a:ea typeface="+mn-ea"/>
                <a:cs typeface="Arial" panose="020B0604020202020204" pitchFamily="34" charset="0"/>
              </a:defRPr>
            </a:lvl1pPr>
            <a:lvl2pPr marL="630238" indent="-2286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2pPr>
            <a:lvl3pPr marL="804863" indent="-2032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3pPr>
            <a:lvl4pPr marL="1331066" indent="-171443" algn="l" rtl="0" fontAlgn="base">
              <a:spcBef>
                <a:spcPct val="20000"/>
              </a:spcBef>
              <a:spcAft>
                <a:spcPct val="0"/>
              </a:spcAft>
              <a:buChar char="–"/>
              <a:defRPr sz="1500">
                <a:solidFill>
                  <a:schemeClr val="bg1"/>
                </a:solidFill>
                <a:latin typeface="+mn-lt"/>
              </a:defRPr>
            </a:lvl4pPr>
            <a:lvl5pPr marL="1588230" indent="-171443" algn="l" rtl="0" fontAlgn="base">
              <a:spcBef>
                <a:spcPct val="20000"/>
              </a:spcBef>
              <a:spcAft>
                <a:spcPct val="0"/>
              </a:spcAft>
              <a:buChar char="»"/>
              <a:defRPr sz="1500">
                <a:solidFill>
                  <a:schemeClr val="bg1"/>
                </a:solidFill>
                <a:latin typeface="+mn-lt"/>
              </a:defRPr>
            </a:lvl5pPr>
            <a:lvl6pPr marL="1931117" indent="-171443" algn="l" rtl="0" eaLnBrk="1" fontAlgn="base" hangingPunct="1">
              <a:spcBef>
                <a:spcPct val="20000"/>
              </a:spcBef>
              <a:spcAft>
                <a:spcPct val="0"/>
              </a:spcAft>
              <a:buChar char="»"/>
              <a:defRPr sz="1500">
                <a:solidFill>
                  <a:schemeClr val="bg1"/>
                </a:solidFill>
                <a:latin typeface="+mn-lt"/>
              </a:defRPr>
            </a:lvl6pPr>
            <a:lvl7pPr marL="2274003" indent="-171443" algn="l" rtl="0" eaLnBrk="1" fontAlgn="base" hangingPunct="1">
              <a:spcBef>
                <a:spcPct val="20000"/>
              </a:spcBef>
              <a:spcAft>
                <a:spcPct val="0"/>
              </a:spcAft>
              <a:buChar char="»"/>
              <a:defRPr sz="1500">
                <a:solidFill>
                  <a:schemeClr val="bg1"/>
                </a:solidFill>
                <a:latin typeface="+mn-lt"/>
              </a:defRPr>
            </a:lvl7pPr>
            <a:lvl8pPr marL="2616890" indent="-171443" algn="l" rtl="0" eaLnBrk="1" fontAlgn="base" hangingPunct="1">
              <a:spcBef>
                <a:spcPct val="20000"/>
              </a:spcBef>
              <a:spcAft>
                <a:spcPct val="0"/>
              </a:spcAft>
              <a:buChar char="»"/>
              <a:defRPr sz="1500">
                <a:solidFill>
                  <a:schemeClr val="bg1"/>
                </a:solidFill>
                <a:latin typeface="+mn-lt"/>
              </a:defRPr>
            </a:lvl8pPr>
            <a:lvl9pPr marL="2959775" indent="-171443" algn="l" rtl="0" eaLnBrk="1" fontAlgn="base" hangingPunct="1">
              <a:spcBef>
                <a:spcPct val="20000"/>
              </a:spcBef>
              <a:spcAft>
                <a:spcPct val="0"/>
              </a:spcAft>
              <a:buChar char="»"/>
              <a:defRPr sz="1500">
                <a:solidFill>
                  <a:schemeClr val="bg1"/>
                </a:solidFill>
                <a:latin typeface="+mn-lt"/>
              </a:defRPr>
            </a:lvl9pPr>
          </a:lstStyle>
          <a:p>
            <a:r>
              <a:rPr lang="en-US" sz="1050" kern="0" dirty="0" smtClean="0"/>
              <a:t>Accelerated Computing</a:t>
            </a:r>
            <a:endParaRPr lang="en-US" sz="1050" kern="0" dirty="0"/>
          </a:p>
        </p:txBody>
      </p:sp>
      <p:sp>
        <p:nvSpPr>
          <p:cNvPr id="15" name="Title 10"/>
          <p:cNvSpPr txBox="1">
            <a:spLocks/>
          </p:cNvSpPr>
          <p:nvPr/>
        </p:nvSpPr>
        <p:spPr bwMode="auto">
          <a:xfrm>
            <a:off x="4110960" y="746144"/>
            <a:ext cx="2426875" cy="307841"/>
          </a:xfrm>
          <a:prstGeom prst="rect">
            <a:avLst/>
          </a:prstGeom>
          <a:noFill/>
          <a:ln w="9525">
            <a:noFill/>
            <a:miter lim="800000"/>
            <a:headEnd/>
            <a:tailEnd/>
          </a:ln>
        </p:spPr>
        <p:txBody>
          <a:bodyPr vert="horz" wrap="square" lIns="76200" tIns="38100" rIns="76200" bIns="38100" numCol="1" anchor="b" anchorCtr="0" compatLnSpc="1">
            <a:prstTxWarp prst="textNoShape">
              <a:avLst/>
            </a:prstTxWarp>
            <a:spAutoFit/>
          </a:bodyPr>
          <a:lstStyle>
            <a:lvl1pPr marL="0" indent="0" algn="l" rtl="0" fontAlgn="base">
              <a:lnSpc>
                <a:spcPct val="90000"/>
              </a:lnSpc>
              <a:spcBef>
                <a:spcPts val="0"/>
              </a:spcBef>
              <a:spcAft>
                <a:spcPct val="0"/>
              </a:spcAft>
              <a:defRPr sz="3000" b="0" cap="none" baseline="0">
                <a:solidFill>
                  <a:schemeClr val="bg2">
                    <a:lumMod val="60000"/>
                    <a:lumOff val="40000"/>
                  </a:schemeClr>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400" b="1">
                <a:solidFill>
                  <a:srgbClr val="73B900"/>
                </a:solidFill>
                <a:latin typeface="Arial" charset="0"/>
              </a:defRPr>
            </a:lvl2pPr>
            <a:lvl3pPr algn="l" rtl="0" fontAlgn="base">
              <a:spcBef>
                <a:spcPct val="0"/>
              </a:spcBef>
              <a:spcAft>
                <a:spcPct val="0"/>
              </a:spcAft>
              <a:defRPr sz="2400" b="1">
                <a:solidFill>
                  <a:srgbClr val="73B900"/>
                </a:solidFill>
                <a:latin typeface="Arial" charset="0"/>
              </a:defRPr>
            </a:lvl3pPr>
            <a:lvl4pPr algn="l" rtl="0" fontAlgn="base">
              <a:spcBef>
                <a:spcPct val="0"/>
              </a:spcBef>
              <a:spcAft>
                <a:spcPct val="0"/>
              </a:spcAft>
              <a:defRPr sz="2400" b="1">
                <a:solidFill>
                  <a:srgbClr val="73B900"/>
                </a:solidFill>
                <a:latin typeface="Arial" charset="0"/>
              </a:defRPr>
            </a:lvl4pPr>
            <a:lvl5pPr algn="l" rtl="0" fontAlgn="base">
              <a:spcBef>
                <a:spcPct val="0"/>
              </a:spcBef>
              <a:spcAft>
                <a:spcPct val="0"/>
              </a:spcAft>
              <a:defRPr sz="2400" b="1">
                <a:solidFill>
                  <a:srgbClr val="73B900"/>
                </a:solidFill>
                <a:latin typeface="Arial" charset="0"/>
              </a:defRPr>
            </a:lvl5pPr>
            <a:lvl6pPr marL="342887" algn="l" rtl="0" eaLnBrk="1" fontAlgn="base" hangingPunct="1">
              <a:spcBef>
                <a:spcPct val="0"/>
              </a:spcBef>
              <a:spcAft>
                <a:spcPct val="0"/>
              </a:spcAft>
              <a:defRPr sz="2400" b="1">
                <a:solidFill>
                  <a:srgbClr val="73B900"/>
                </a:solidFill>
                <a:latin typeface="Arial" charset="0"/>
              </a:defRPr>
            </a:lvl6pPr>
            <a:lvl7pPr marL="685773" algn="l" rtl="0" eaLnBrk="1" fontAlgn="base" hangingPunct="1">
              <a:spcBef>
                <a:spcPct val="0"/>
              </a:spcBef>
              <a:spcAft>
                <a:spcPct val="0"/>
              </a:spcAft>
              <a:defRPr sz="2400" b="1">
                <a:solidFill>
                  <a:srgbClr val="73B900"/>
                </a:solidFill>
                <a:latin typeface="Arial" charset="0"/>
              </a:defRPr>
            </a:lvl7pPr>
            <a:lvl8pPr marL="1028659" algn="l" rtl="0" eaLnBrk="1" fontAlgn="base" hangingPunct="1">
              <a:spcBef>
                <a:spcPct val="0"/>
              </a:spcBef>
              <a:spcAft>
                <a:spcPct val="0"/>
              </a:spcAft>
              <a:defRPr sz="2400" b="1">
                <a:solidFill>
                  <a:srgbClr val="73B900"/>
                </a:solidFill>
                <a:latin typeface="Arial" charset="0"/>
              </a:defRPr>
            </a:lvl8pPr>
            <a:lvl9pPr marL="1371545" algn="l" rtl="0" eaLnBrk="1" fontAlgn="base" hangingPunct="1">
              <a:spcBef>
                <a:spcPct val="0"/>
              </a:spcBef>
              <a:spcAft>
                <a:spcPct val="0"/>
              </a:spcAft>
              <a:defRPr sz="2400" b="1">
                <a:solidFill>
                  <a:srgbClr val="73B900"/>
                </a:solidFill>
                <a:latin typeface="Arial" charset="0"/>
              </a:defRPr>
            </a:lvl9pPr>
          </a:lstStyle>
          <a:p>
            <a:pPr defTabSz="761951"/>
            <a:r>
              <a:rPr lang="en-US" sz="1667" kern="0" dirty="0"/>
              <a:t>GPU Teaching Kit</a:t>
            </a:r>
          </a:p>
        </p:txBody>
      </p:sp>
    </p:spTree>
    <p:extLst>
      <p:ext uri="{BB962C8B-B14F-4D97-AF65-F5344CB8AC3E}">
        <p14:creationId xmlns:p14="http://schemas.microsoft.com/office/powerpoint/2010/main" val="71919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ext and Co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 y="0"/>
            <a:ext cx="6851909" cy="5143500"/>
          </a:xfrm>
          <a:prstGeom prst="rect">
            <a:avLst/>
          </a:prstGeom>
        </p:spPr>
      </p:pic>
      <p:sp>
        <p:nvSpPr>
          <p:cNvPr id="2" name="Title 1"/>
          <p:cNvSpPr>
            <a:spLocks noGrp="1"/>
          </p:cNvSpPr>
          <p:nvPr>
            <p:ph type="title"/>
          </p:nvPr>
        </p:nvSpPr>
        <p:spPr>
          <a:xfrm>
            <a:off x="342900" y="205983"/>
            <a:ext cx="6286500" cy="384571"/>
          </a:xfrm>
        </p:spPr>
        <p:txBody>
          <a:bodyPr>
            <a:normAutofit/>
          </a:bodyPr>
          <a:lstStyle>
            <a:lvl1pPr algn="r">
              <a:defRPr sz="1800">
                <a:solidFill>
                  <a:schemeClr val="accent2">
                    <a:lumMod val="75000"/>
                  </a:schemeClr>
                </a:solidFill>
                <a:latin typeface="Akzidenz-Grotesk Extended BQ" pitchFamily="50" charset="0"/>
              </a:defRPr>
            </a:lvl1pPr>
          </a:lstStyle>
          <a:p>
            <a:r>
              <a:rPr lang="en-US" smtClean="0"/>
              <a:t>Click to edit Master title style</a:t>
            </a:r>
            <a:endParaRPr lang="en-US"/>
          </a:p>
        </p:txBody>
      </p:sp>
      <p:sp>
        <p:nvSpPr>
          <p:cNvPr id="3" name="Content Placeholder 2"/>
          <p:cNvSpPr>
            <a:spLocks noGrp="1"/>
          </p:cNvSpPr>
          <p:nvPr>
            <p:ph idx="1"/>
          </p:nvPr>
        </p:nvSpPr>
        <p:spPr>
          <a:xfrm>
            <a:off x="2400300" y="742950"/>
            <a:ext cx="4229100" cy="1143000"/>
          </a:xfrm>
        </p:spPr>
        <p:txBody>
          <a:bodyPr>
            <a:normAutofit/>
          </a:bodyPr>
          <a:lstStyle>
            <a:lvl1pPr>
              <a:defRPr sz="1350"/>
            </a:lvl1pPr>
            <a:lvl2pPr marL="557199" indent="-214308">
              <a:buFont typeface="Arial" pitchFamily="34" charset="0"/>
              <a:buChar char="•"/>
              <a:defRPr sz="1350">
                <a:latin typeface="AkzidenzGrotesk" pitchFamily="50" charset="0"/>
              </a:defRPr>
            </a:lvl2pPr>
            <a:lvl3pPr>
              <a:defRPr sz="1350">
                <a:latin typeface="AkzidenzGrotesk" pitchFamily="50" charset="0"/>
              </a:defRPr>
            </a:lvl3pPr>
            <a:lvl4pPr marL="1028675" indent="0">
              <a:buFont typeface="Arial" pitchFamily="34" charset="0"/>
              <a:buNone/>
              <a:defRPr sz="1350">
                <a:latin typeface="AkzidenzGrotesk" pitchFamily="50" charset="0"/>
              </a:defRPr>
            </a:lvl4pPr>
            <a:lvl5pPr marL="1543012" indent="-171446">
              <a:buFont typeface="Arial" pitchFamily="34" charset="0"/>
              <a:buChar char="•"/>
              <a:defRPr sz="1350">
                <a:latin typeface="AkzidenzGrotesk" pitchFamily="50" charset="0"/>
              </a:defRPr>
            </a:lvl5pPr>
          </a:lstStyle>
          <a:p>
            <a:pPr lvl="0"/>
            <a:r>
              <a:rPr lang="en-US" smtClean="0"/>
              <a:t>Edit Master text styles</a:t>
            </a:r>
          </a:p>
          <a:p>
            <a:pPr lvl="1"/>
            <a:r>
              <a:rPr lang="en-US" smtClean="0"/>
              <a:t>Second level</a:t>
            </a:r>
          </a:p>
          <a:p>
            <a:pPr lvl="2"/>
            <a:r>
              <a:rPr lang="en-US" smtClean="0"/>
              <a:t>Third level</a:t>
            </a:r>
          </a:p>
        </p:txBody>
      </p:sp>
      <p:sp>
        <p:nvSpPr>
          <p:cNvPr id="6" name="Text Placeholder 5"/>
          <p:cNvSpPr>
            <a:spLocks noGrp="1"/>
          </p:cNvSpPr>
          <p:nvPr>
            <p:ph type="body" sz="quarter" idx="10"/>
          </p:nvPr>
        </p:nvSpPr>
        <p:spPr>
          <a:xfrm>
            <a:off x="2400300" y="2038350"/>
            <a:ext cx="4229100" cy="2590800"/>
          </a:xfrm>
        </p:spPr>
        <p:txBody>
          <a:bodyPr>
            <a:normAutofit/>
          </a:bodyPr>
          <a:lstStyle>
            <a:lvl1pPr marL="0" indent="0">
              <a:buNone/>
              <a:defRPr sz="1200">
                <a:latin typeface="Sentinel Medium" pitchFamily="50" charset="0"/>
              </a:defRPr>
            </a:lvl1pPr>
          </a:lstStyle>
          <a:p>
            <a:pPr lvl="0"/>
            <a:r>
              <a:rPr lang="en-US" smtClean="0"/>
              <a:t>Edit Master text styles</a:t>
            </a:r>
          </a:p>
        </p:txBody>
      </p:sp>
    </p:spTree>
    <p:extLst>
      <p:ext uri="{BB962C8B-B14F-4D97-AF65-F5344CB8AC3E}">
        <p14:creationId xmlns:p14="http://schemas.microsoft.com/office/powerpoint/2010/main" val="199642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900114"/>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900114"/>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9E207C-5D23-45BF-9C83-C8A6D9277DFE}" type="datetime1">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5B-537F-42EB-8390-2010A7F9CC31}" type="slidenum">
              <a:rPr lang="en-US" smtClean="0"/>
              <a:t>‹#›</a:t>
            </a:fld>
            <a:endParaRPr lang="en-US"/>
          </a:p>
        </p:txBody>
      </p:sp>
    </p:spTree>
    <p:extLst>
      <p:ext uri="{BB962C8B-B14F-4D97-AF65-F5344CB8AC3E}">
        <p14:creationId xmlns:p14="http://schemas.microsoft.com/office/powerpoint/2010/main" val="569913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14350" y="171450"/>
            <a:ext cx="5942410" cy="438582"/>
          </a:xfrm>
        </p:spPr>
        <p:txBody>
          <a:bodyPr/>
          <a:lstStyle/>
          <a:p>
            <a:r>
              <a:rPr lang="en-US" smtClean="0"/>
              <a:t>Click to edit Master title style</a:t>
            </a:r>
            <a:endParaRPr lang="en-US"/>
          </a:p>
        </p:txBody>
      </p:sp>
    </p:spTree>
    <p:extLst>
      <p:ext uri="{BB962C8B-B14F-4D97-AF65-F5344CB8AC3E}">
        <p14:creationId xmlns:p14="http://schemas.microsoft.com/office/powerpoint/2010/main" val="148444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171450"/>
            <a:ext cx="5942410" cy="43858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14350" y="1143000"/>
            <a:ext cx="5942410" cy="16561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 y="2913460"/>
            <a:ext cx="5942410" cy="16573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4654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14350" y="171450"/>
            <a:ext cx="6229350" cy="43858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14350" y="1143000"/>
            <a:ext cx="3057525" cy="3429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3686175" y="1143000"/>
            <a:ext cx="3057525" cy="3429000"/>
          </a:xfrm>
        </p:spPr>
        <p:txBody>
          <a:bodyPr/>
          <a:lstStyle/>
          <a:p>
            <a:pPr lvl="0"/>
            <a:r>
              <a:rPr lang="en-US" noProof="0" smtClean="0"/>
              <a:t>Click icon to add online image</a:t>
            </a:r>
          </a:p>
        </p:txBody>
      </p:sp>
      <p:sp>
        <p:nvSpPr>
          <p:cNvPr id="5" name="Rectangle 3"/>
          <p:cNvSpPr>
            <a:spLocks noGrp="1" noChangeArrowheads="1"/>
          </p:cNvSpPr>
          <p:nvPr>
            <p:ph type="ftr" idx="10"/>
          </p:nvPr>
        </p:nvSpPr>
        <p:spPr>
          <a:xfrm>
            <a:off x="286941" y="4914900"/>
            <a:ext cx="3829050" cy="228600"/>
          </a:xfrm>
          <a:prstGeom prst="rect">
            <a:avLst/>
          </a:prstGeom>
          <a:ln/>
        </p:spPr>
        <p:txBody>
          <a:bodyPr/>
          <a:lstStyle>
            <a:lvl1pPr>
              <a:defRPr/>
            </a:lvl1pPr>
          </a:lstStyle>
          <a:p>
            <a:pPr>
              <a:defRPr/>
            </a:pPr>
            <a:r>
              <a:rPr lang="en-US"/>
              <a:t>©Wen-mei W. Hwu and David Kirk/NVIDIA, Urbana, August 13-17, 2012</a:t>
            </a:r>
          </a:p>
        </p:txBody>
      </p:sp>
      <p:sp>
        <p:nvSpPr>
          <p:cNvPr id="6" name="Rectangle 4"/>
          <p:cNvSpPr>
            <a:spLocks noGrp="1" noChangeArrowheads="1"/>
          </p:cNvSpPr>
          <p:nvPr>
            <p:ph type="sldNum" idx="11"/>
          </p:nvPr>
        </p:nvSpPr>
        <p:spPr>
          <a:xfrm>
            <a:off x="5257800" y="4686300"/>
            <a:ext cx="1427560" cy="341710"/>
          </a:xfrm>
          <a:prstGeom prst="rect">
            <a:avLst/>
          </a:prstGeom>
          <a:ln/>
        </p:spPr>
        <p:txBody>
          <a:bodyPr/>
          <a:lstStyle>
            <a:lvl1pPr>
              <a:defRPr/>
            </a:lvl1pPr>
          </a:lstStyle>
          <a:p>
            <a:pPr>
              <a:defRPr/>
            </a:pPr>
            <a:fld id="{4E993A17-F2C4-45BA-8F89-D47B86954FDA}" type="slidenum">
              <a:rPr lang="en-US"/>
              <a:pPr>
                <a:defRPr/>
              </a:pPr>
              <a:t>‹#›</a:t>
            </a:fld>
            <a:endParaRPr lang="en-US"/>
          </a:p>
        </p:txBody>
      </p:sp>
    </p:spTree>
    <p:extLst>
      <p:ext uri="{BB962C8B-B14F-4D97-AF65-F5344CB8AC3E}">
        <p14:creationId xmlns:p14="http://schemas.microsoft.com/office/powerpoint/2010/main" val="542554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923330"/>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229552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solidFill>
                  <a:srgbClr val="76B900"/>
                </a:solidFill>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319878" y="809629"/>
            <a:ext cx="6217920" cy="4023919"/>
          </a:xfrm>
          <a:noFill/>
          <a:ln w="9525">
            <a:noFill/>
            <a:miter lim="800000"/>
            <a:headEnd/>
            <a:tailEnd/>
          </a:ln>
        </p:spPr>
        <p:txBody>
          <a:bodyPr vert="horz" wrap="square" lIns="91440" tIns="45720" rIns="91440" bIns="45720" numCol="1" anchor="t" anchorCtr="0" compatLnSpc="1">
            <a:prstTxWarp prst="textNoShape">
              <a:avLst/>
            </a:prstTxWarp>
          </a:bodyPr>
          <a:lstStyle>
            <a:lvl1pPr marL="236787" marR="0" indent="-2367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500" dirty="0" smtClean="0"/>
            </a:lvl1pPr>
            <a:lvl2pPr marL="525164" marR="0" indent="-1904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167" dirty="0" smtClean="0"/>
            </a:lvl2pPr>
            <a:lvl3pPr marL="670676" marR="0" indent="-169323"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167" dirty="0" smtClean="0"/>
            </a:lvl3pPr>
          </a:lstStyle>
          <a:p>
            <a:pPr marL="236787" marR="0" lvl="0" indent="-2367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Edit Master text styles</a:t>
            </a:r>
          </a:p>
          <a:p>
            <a:pPr marL="236787" marR="0" lvl="1" indent="-2367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Second level</a:t>
            </a:r>
          </a:p>
          <a:p>
            <a:pPr marL="236787" marR="0" lvl="2" indent="-2367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Third level</a:t>
            </a:r>
          </a:p>
        </p:txBody>
      </p:sp>
    </p:spTree>
    <p:extLst>
      <p:ext uri="{BB962C8B-B14F-4D97-AF65-F5344CB8AC3E}">
        <p14:creationId xmlns:p14="http://schemas.microsoft.com/office/powerpoint/2010/main" val="32251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o branding graphics">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solidFill>
                  <a:srgbClr val="76B900"/>
                </a:solidFill>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319878" y="812275"/>
            <a:ext cx="6217920" cy="4021275"/>
          </a:xfrm>
          <a:noFill/>
          <a:ln w="9525">
            <a:noFill/>
            <a:miter lim="800000"/>
            <a:headEnd/>
            <a:tailEnd/>
          </a:ln>
        </p:spPr>
        <p:txBody>
          <a:bodyPr vert="horz" wrap="square" lIns="91440" tIns="45720" rIns="91440" bIns="45720" numCol="1" anchor="t" anchorCtr="0" compatLnSpc="1">
            <a:prstTxWarp prst="textNoShape">
              <a:avLst/>
            </a:prstTxWarp>
          </a:bodyPr>
          <a:lstStyle>
            <a:lvl1pPr marL="236787" marR="0" indent="-2367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500" dirty="0" smtClean="0"/>
            </a:lvl1pPr>
            <a:lvl2pPr marL="525164" marR="0" indent="-1904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333" dirty="0" smtClean="0"/>
            </a:lvl2pPr>
            <a:lvl3pPr marL="670676" marR="0" indent="-169323"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167" dirty="0" smtClean="0"/>
            </a:lvl3pPr>
          </a:lstStyle>
          <a:p>
            <a:pPr marL="236787" marR="0" lvl="0" indent="-2367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Edit Master text styles</a:t>
            </a:r>
          </a:p>
          <a:p>
            <a:pPr marL="236787" marR="0" lvl="1" indent="-2367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Second level</a:t>
            </a:r>
          </a:p>
          <a:p>
            <a:pPr marL="236787" marR="0" lvl="2" indent="-2367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Third level</a:t>
            </a:r>
          </a:p>
        </p:txBody>
      </p:sp>
      <p:sp>
        <p:nvSpPr>
          <p:cNvPr id="4" name="Rectangle 3"/>
          <p:cNvSpPr/>
          <p:nvPr/>
        </p:nvSpPr>
        <p:spPr>
          <a:xfrm>
            <a:off x="0" y="4931172"/>
            <a:ext cx="6858000" cy="2154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85721" fontAlgn="base">
              <a:spcBef>
                <a:spcPct val="0"/>
              </a:spcBef>
              <a:spcAft>
                <a:spcPct val="0"/>
              </a:spcAft>
            </a:pPr>
            <a:endParaRPr lang="en-US" sz="1125">
              <a:solidFill>
                <a:srgbClr val="FFFFFF"/>
              </a:solidFill>
            </a:endParaRPr>
          </a:p>
        </p:txBody>
      </p:sp>
      <p:sp>
        <p:nvSpPr>
          <p:cNvPr id="6" name="TextBox 5"/>
          <p:cNvSpPr txBox="1"/>
          <p:nvPr/>
        </p:nvSpPr>
        <p:spPr>
          <a:xfrm>
            <a:off x="399449" y="5042947"/>
            <a:ext cx="200643" cy="64185"/>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l" defTabSz="285721" fontAlgn="base">
              <a:spcBef>
                <a:spcPct val="0"/>
              </a:spcBef>
              <a:spcAft>
                <a:spcPct val="0"/>
              </a:spcAft>
            </a:pPr>
            <a:fld id="{9EF62655-870B-4C06-BC3D-C67D37BAE36D}" type="slidenum">
              <a:rPr lang="en-US" sz="417" smtClean="0">
                <a:solidFill>
                  <a:srgbClr val="6F6F6F"/>
                </a:solidFill>
                <a:latin typeface="Arial" panose="020B0604020202020204" pitchFamily="34" charset="0"/>
                <a:ea typeface="MS PGothic" pitchFamily="34" charset="-128"/>
                <a:cs typeface="Arial" panose="020B0604020202020204" pitchFamily="34" charset="0"/>
              </a:rPr>
              <a:pPr algn="l" defTabSz="285721" fontAlgn="base">
                <a:spcBef>
                  <a:spcPct val="0"/>
                </a:spcBef>
                <a:spcAft>
                  <a:spcPct val="0"/>
                </a:spcAft>
              </a:pPr>
              <a:t>‹#›</a:t>
            </a:fld>
            <a:r>
              <a:rPr lang="en-US" sz="417" cap="none" dirty="0" smtClean="0">
                <a:solidFill>
                  <a:srgbClr val="6F6F6F"/>
                </a:solidFill>
                <a:latin typeface="Arial" panose="020B0604020202020204" pitchFamily="34" charset="0"/>
                <a:ea typeface="MS PGothic" pitchFamily="34" charset="-128"/>
                <a:cs typeface="Arial" panose="020B0604020202020204" pitchFamily="34" charset="0"/>
              </a:rPr>
              <a:t> </a:t>
            </a:r>
          </a:p>
        </p:txBody>
      </p:sp>
    </p:spTree>
    <p:extLst>
      <p:ext uri="{BB962C8B-B14F-4D97-AF65-F5344CB8AC3E}">
        <p14:creationId xmlns:p14="http://schemas.microsoft.com/office/powerpoint/2010/main" val="178890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Content Placeholder 2"/>
          <p:cNvSpPr>
            <a:spLocks noGrp="1"/>
          </p:cNvSpPr>
          <p:nvPr>
            <p:ph idx="1"/>
          </p:nvPr>
        </p:nvSpPr>
        <p:spPr>
          <a:xfrm>
            <a:off x="319878" y="809625"/>
            <a:ext cx="6217920" cy="399416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z="1500" dirty="0" smtClean="0"/>
            </a:lvl1pPr>
            <a:lvl2pPr>
              <a:defRPr lang="en-US" sz="1167" dirty="0" smtClean="0"/>
            </a:lvl2pPr>
            <a:lvl3pPr>
              <a:defRPr lang="en-US" sz="1167" dirty="0" smtClean="0"/>
            </a:lvl3pPr>
          </a:lstStyle>
          <a:p>
            <a:pPr lvl="0"/>
            <a:r>
              <a:rPr lang="en-US" smtClean="0"/>
              <a:t>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70373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Centered">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lgn="ct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65807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Centered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lgn="ctr">
              <a:defRPr lang="en-US" dirty="0">
                <a:solidFill>
                  <a:srgbClr val="76B900"/>
                </a:solidFill>
              </a:defRPr>
            </a:lvl1pPr>
          </a:lstStyle>
          <a:p>
            <a:pPr lvl="0"/>
            <a:r>
              <a:rPr lang="en-US" smtClean="0"/>
              <a:t>Click to edit Master title style</a:t>
            </a:r>
            <a:endParaRPr lang="en-US" dirty="0"/>
          </a:p>
        </p:txBody>
      </p:sp>
    </p:spTree>
    <p:extLst>
      <p:ext uri="{BB962C8B-B14F-4D97-AF65-F5344CB8AC3E}">
        <p14:creationId xmlns:p14="http://schemas.microsoft.com/office/powerpoint/2010/main" val="218805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and Co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 y="0"/>
            <a:ext cx="6851909" cy="5143500"/>
          </a:xfrm>
          <a:prstGeom prst="rect">
            <a:avLst/>
          </a:prstGeom>
        </p:spPr>
      </p:pic>
      <p:sp>
        <p:nvSpPr>
          <p:cNvPr id="2" name="Title 1"/>
          <p:cNvSpPr>
            <a:spLocks noGrp="1"/>
          </p:cNvSpPr>
          <p:nvPr>
            <p:ph type="title"/>
          </p:nvPr>
        </p:nvSpPr>
        <p:spPr>
          <a:xfrm>
            <a:off x="342900" y="205983"/>
            <a:ext cx="6286500" cy="384571"/>
          </a:xfrm>
        </p:spPr>
        <p:txBody>
          <a:bodyPr>
            <a:normAutofit/>
          </a:bodyPr>
          <a:lstStyle>
            <a:lvl1pPr algn="r">
              <a:defRPr sz="1800">
                <a:solidFill>
                  <a:schemeClr val="accent2">
                    <a:lumMod val="75000"/>
                  </a:schemeClr>
                </a:solidFill>
                <a:latin typeface="Akzidenz-Grotesk Extended BQ" pitchFamily="50" charset="0"/>
              </a:defRPr>
            </a:lvl1pPr>
          </a:lstStyle>
          <a:p>
            <a:r>
              <a:rPr lang="en-US" smtClean="0"/>
              <a:t>Click to edit Master title style</a:t>
            </a:r>
            <a:endParaRPr lang="en-US"/>
          </a:p>
        </p:txBody>
      </p:sp>
      <p:sp>
        <p:nvSpPr>
          <p:cNvPr id="3" name="Content Placeholder 2"/>
          <p:cNvSpPr>
            <a:spLocks noGrp="1"/>
          </p:cNvSpPr>
          <p:nvPr>
            <p:ph idx="1"/>
          </p:nvPr>
        </p:nvSpPr>
        <p:spPr>
          <a:xfrm>
            <a:off x="2400300" y="742950"/>
            <a:ext cx="4229100" cy="1143000"/>
          </a:xfrm>
        </p:spPr>
        <p:txBody>
          <a:bodyPr>
            <a:normAutofit/>
          </a:bodyPr>
          <a:lstStyle>
            <a:lvl1pPr>
              <a:defRPr sz="1350"/>
            </a:lvl1pPr>
            <a:lvl2pPr marL="557199" indent="-214308">
              <a:buFont typeface="Arial" pitchFamily="34" charset="0"/>
              <a:buChar char="•"/>
              <a:defRPr sz="1350">
                <a:latin typeface="AkzidenzGrotesk" pitchFamily="50" charset="0"/>
              </a:defRPr>
            </a:lvl2pPr>
            <a:lvl3pPr>
              <a:defRPr sz="1350">
                <a:latin typeface="AkzidenzGrotesk" pitchFamily="50" charset="0"/>
              </a:defRPr>
            </a:lvl3pPr>
            <a:lvl4pPr marL="1028675" indent="0">
              <a:buFont typeface="Arial" pitchFamily="34" charset="0"/>
              <a:buNone/>
              <a:defRPr sz="1350">
                <a:latin typeface="AkzidenzGrotesk" pitchFamily="50" charset="0"/>
              </a:defRPr>
            </a:lvl4pPr>
            <a:lvl5pPr marL="1543012" indent="-171446">
              <a:buFont typeface="Arial" pitchFamily="34" charset="0"/>
              <a:buChar char="•"/>
              <a:defRPr sz="1350">
                <a:latin typeface="AkzidenzGrotesk" pitchFamily="50" charset="0"/>
              </a:defRPr>
            </a:lvl5pPr>
          </a:lstStyle>
          <a:p>
            <a:pPr lvl="0"/>
            <a:r>
              <a:rPr lang="en-US" smtClean="0"/>
              <a:t>Edit Master text styles</a:t>
            </a:r>
          </a:p>
          <a:p>
            <a:pPr lvl="1"/>
            <a:r>
              <a:rPr lang="en-US" smtClean="0"/>
              <a:t>Second level</a:t>
            </a:r>
          </a:p>
          <a:p>
            <a:pPr lvl="2"/>
            <a:r>
              <a:rPr lang="en-US" smtClean="0"/>
              <a:t>Third level</a:t>
            </a:r>
          </a:p>
        </p:txBody>
      </p:sp>
      <p:sp>
        <p:nvSpPr>
          <p:cNvPr id="6" name="Text Placeholder 5"/>
          <p:cNvSpPr>
            <a:spLocks noGrp="1"/>
          </p:cNvSpPr>
          <p:nvPr>
            <p:ph type="body" sz="quarter" idx="10"/>
          </p:nvPr>
        </p:nvSpPr>
        <p:spPr>
          <a:xfrm>
            <a:off x="2400300" y="2038350"/>
            <a:ext cx="4229100" cy="2590800"/>
          </a:xfrm>
        </p:spPr>
        <p:txBody>
          <a:bodyPr>
            <a:normAutofit/>
          </a:bodyPr>
          <a:lstStyle>
            <a:lvl1pPr marL="0" indent="0">
              <a:buNone/>
              <a:defRPr sz="1200">
                <a:latin typeface="Sentinel Medium" pitchFamily="50" charset="0"/>
              </a:defRPr>
            </a:lvl1pPr>
          </a:lstStyle>
          <a:p>
            <a:pPr lvl="0"/>
            <a:r>
              <a:rPr lang="en-US" smtClean="0"/>
              <a:t>Edit Master text styles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 y="0"/>
            <a:ext cx="6851909" cy="5143500"/>
          </a:xfrm>
          <a:prstGeom prst="rect">
            <a:avLst/>
          </a:prstGeom>
        </p:spPr>
      </p:pic>
    </p:spTree>
    <p:extLst>
      <p:ext uri="{BB962C8B-B14F-4D97-AF65-F5344CB8AC3E}">
        <p14:creationId xmlns:p14="http://schemas.microsoft.com/office/powerpoint/2010/main" val="2377286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xt only">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 y="0"/>
            <a:ext cx="6851909" cy="5143500"/>
          </a:xfrm>
          <a:prstGeom prst="rect">
            <a:avLst/>
          </a:prstGeom>
        </p:spPr>
      </p:pic>
      <p:sp>
        <p:nvSpPr>
          <p:cNvPr id="2" name="Title 1"/>
          <p:cNvSpPr>
            <a:spLocks noGrp="1"/>
          </p:cNvSpPr>
          <p:nvPr>
            <p:ph type="title"/>
          </p:nvPr>
        </p:nvSpPr>
        <p:spPr>
          <a:xfrm>
            <a:off x="342900" y="205983"/>
            <a:ext cx="6286500" cy="384571"/>
          </a:xfrm>
        </p:spPr>
        <p:txBody>
          <a:bodyPr>
            <a:normAutofit/>
          </a:bodyPr>
          <a:lstStyle>
            <a:lvl1pPr algn="r">
              <a:defRPr sz="1800">
                <a:solidFill>
                  <a:schemeClr val="accent2">
                    <a:lumMod val="75000"/>
                  </a:schemeClr>
                </a:solidFill>
                <a:latin typeface="Akzidenz-Grotesk Extended BQ" pitchFamily="50" charset="0"/>
              </a:defRPr>
            </a:lvl1pPr>
          </a:lstStyle>
          <a:p>
            <a:r>
              <a:rPr lang="en-US" smtClean="0"/>
              <a:t>Click to edit Master title style</a:t>
            </a:r>
            <a:endParaRPr lang="en-US"/>
          </a:p>
        </p:txBody>
      </p:sp>
      <p:sp>
        <p:nvSpPr>
          <p:cNvPr id="3" name="Content Placeholder 2"/>
          <p:cNvSpPr>
            <a:spLocks noGrp="1"/>
          </p:cNvSpPr>
          <p:nvPr>
            <p:ph idx="1"/>
          </p:nvPr>
        </p:nvSpPr>
        <p:spPr>
          <a:xfrm>
            <a:off x="2400300" y="742950"/>
            <a:ext cx="4229100" cy="3962400"/>
          </a:xfrm>
        </p:spPr>
        <p:txBody>
          <a:bodyPr>
            <a:normAutofit/>
          </a:bodyPr>
          <a:lstStyle>
            <a:lvl1pPr>
              <a:defRPr sz="1350"/>
            </a:lvl1pPr>
            <a:lvl2pPr marL="557199" indent="-214308">
              <a:buFont typeface="Arial" pitchFamily="34" charset="0"/>
              <a:buChar char="•"/>
              <a:defRPr sz="1350">
                <a:latin typeface="AkzidenzGrotesk" pitchFamily="50" charset="0"/>
              </a:defRPr>
            </a:lvl2pPr>
            <a:lvl3pPr>
              <a:defRPr sz="1350">
                <a:latin typeface="AkzidenzGrotesk" pitchFamily="50" charset="0"/>
              </a:defRPr>
            </a:lvl3pPr>
            <a:lvl4pPr marL="1200120" indent="-171446">
              <a:buFont typeface="Arial" pitchFamily="34" charset="0"/>
              <a:buChar char="•"/>
              <a:defRPr sz="1350">
                <a:latin typeface="AkzidenzGrotesk" pitchFamily="50" charset="0"/>
              </a:defRPr>
            </a:lvl4pPr>
            <a:lvl5pPr marL="1543012" indent="-171446">
              <a:buFont typeface="Arial" pitchFamily="34" charset="0"/>
              <a:buChar char="•"/>
              <a:defRPr sz="1350">
                <a:latin typeface="AkzidenzGrotesk" pitchFamily="50"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2268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306100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9252" y="291626"/>
            <a:ext cx="6185087" cy="4385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2343" y="1110345"/>
            <a:ext cx="6169964" cy="36252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grpSp>
        <p:nvGrpSpPr>
          <p:cNvPr id="35" name="Group 34"/>
          <p:cNvGrpSpPr/>
          <p:nvPr/>
        </p:nvGrpSpPr>
        <p:grpSpPr>
          <a:xfrm>
            <a:off x="1" y="4989839"/>
            <a:ext cx="6859964" cy="158643"/>
            <a:chOff x="0" y="5987804"/>
            <a:chExt cx="8231957" cy="190372"/>
          </a:xfrm>
        </p:grpSpPr>
        <p:sp>
          <p:nvSpPr>
            <p:cNvPr id="36" name="Parallelogram 35"/>
            <p:cNvSpPr/>
            <p:nvPr/>
          </p:nvSpPr>
          <p:spPr>
            <a:xfrm>
              <a:off x="7178479" y="6000375"/>
              <a:ext cx="819901" cy="171825"/>
            </a:xfrm>
            <a:prstGeom prst="parallelogram">
              <a:avLst>
                <a:gd name="adj" fmla="val 36300"/>
              </a:avLst>
            </a:prstGeom>
            <a:solidFill>
              <a:srgbClr val="FA6300"/>
            </a:solidFill>
            <a:ln w="25400" cap="flat" cmpd="sng" algn="ctr">
              <a:noFill/>
              <a:prstDash val="solid"/>
            </a:ln>
            <a:effectLst/>
          </p:spPr>
          <p:txBody>
            <a:bodyPr rtlCol="0" anchor="ctr"/>
            <a:lstStyle/>
            <a:p>
              <a:pPr marL="0" marR="0" lvl="0" indent="0" algn="ctr" defTabSz="761951"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srgbClr val="FFFFFF"/>
                </a:solidFill>
                <a:effectLst/>
                <a:uLnTx/>
                <a:uFillTx/>
                <a:latin typeface="Trebuchet MS"/>
              </a:endParaRPr>
            </a:p>
          </p:txBody>
        </p:sp>
        <p:sp>
          <p:nvSpPr>
            <p:cNvPr id="37" name="Parallelogram 36"/>
            <p:cNvSpPr/>
            <p:nvPr/>
          </p:nvSpPr>
          <p:spPr>
            <a:xfrm>
              <a:off x="6394206" y="6000375"/>
              <a:ext cx="819901" cy="171825"/>
            </a:xfrm>
            <a:prstGeom prst="parallelogram">
              <a:avLst>
                <a:gd name="adj" fmla="val 36300"/>
              </a:avLst>
            </a:prstGeom>
            <a:solidFill>
              <a:srgbClr val="76B900"/>
            </a:solidFill>
            <a:ln w="25400" cap="flat" cmpd="sng" algn="ctr">
              <a:noFill/>
              <a:prstDash val="solid"/>
            </a:ln>
            <a:effectLst/>
          </p:spPr>
          <p:txBody>
            <a:bodyPr rtlCol="0" anchor="ctr"/>
            <a:lstStyle/>
            <a:p>
              <a:pPr marL="0" marR="0" lvl="0" indent="0" algn="ctr" defTabSz="761951"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srgbClr val="FFFFFF"/>
                </a:solidFill>
                <a:effectLst/>
                <a:uLnTx/>
                <a:uFillTx/>
                <a:latin typeface="Trebuchet MS"/>
              </a:endParaRPr>
            </a:p>
          </p:txBody>
        </p:sp>
        <p:pic>
          <p:nvPicPr>
            <p:cNvPr id="38" name="Picture 37"/>
            <p:cNvPicPr>
              <a:picLocks noChangeAspect="1"/>
            </p:cNvPicPr>
            <p:nvPr/>
          </p:nvPicPr>
          <p:blipFill rotWithShape="1">
            <a:blip r:embed="rId17"/>
            <a:srcRect t="-6317" r="97921" b="17099"/>
            <a:stretch/>
          </p:blipFill>
          <p:spPr>
            <a:xfrm>
              <a:off x="7947899" y="5987804"/>
              <a:ext cx="284058" cy="190372"/>
            </a:xfrm>
            <a:prstGeom prst="rect">
              <a:avLst/>
            </a:prstGeom>
          </p:spPr>
        </p:pic>
        <p:pic>
          <p:nvPicPr>
            <p:cNvPr id="41" name="Picture 40"/>
            <p:cNvPicPr>
              <a:picLocks noChangeAspect="1"/>
            </p:cNvPicPr>
            <p:nvPr/>
          </p:nvPicPr>
          <p:blipFill rotWithShape="1">
            <a:blip r:embed="rId18"/>
            <a:srcRect l="52877" t="1978" r="-1" b="17095"/>
            <a:stretch/>
          </p:blipFill>
          <p:spPr>
            <a:xfrm>
              <a:off x="0" y="6002009"/>
              <a:ext cx="6433059" cy="172676"/>
            </a:xfrm>
            <a:prstGeom prst="rect">
              <a:avLst/>
            </a:prstGeom>
          </p:spPr>
        </p:pic>
      </p:grpSp>
      <p:sp>
        <p:nvSpPr>
          <p:cNvPr id="12" name="TextBox 11"/>
          <p:cNvSpPr txBox="1"/>
          <p:nvPr/>
        </p:nvSpPr>
        <p:spPr>
          <a:xfrm>
            <a:off x="398936" y="5034092"/>
            <a:ext cx="200643" cy="76944"/>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l" defTabSz="285721" fontAlgn="base">
              <a:spcBef>
                <a:spcPct val="0"/>
              </a:spcBef>
              <a:spcAft>
                <a:spcPct val="0"/>
              </a:spcAft>
            </a:pPr>
            <a:fld id="{9EF62655-870B-4C06-BC3D-C67D37BAE36D}" type="slidenum">
              <a:rPr lang="en-US" sz="417" smtClean="0">
                <a:solidFill>
                  <a:srgbClr val="FFFFFF"/>
                </a:solidFill>
                <a:latin typeface="Arial" panose="020B0604020202020204" pitchFamily="34" charset="0"/>
                <a:ea typeface="MS PGothic" pitchFamily="34" charset="-128"/>
                <a:cs typeface="Arial" panose="020B0604020202020204" pitchFamily="34" charset="0"/>
              </a:rPr>
              <a:pPr algn="l" defTabSz="285721" fontAlgn="base">
                <a:spcBef>
                  <a:spcPct val="0"/>
                </a:spcBef>
                <a:spcAft>
                  <a:spcPct val="0"/>
                </a:spcAft>
              </a:pPr>
              <a:t>‹#›</a:t>
            </a:fld>
            <a:r>
              <a:rPr lang="en-US" sz="500" cap="none" dirty="0" smtClean="0">
                <a:solidFill>
                  <a:srgbClr val="FFFFFF"/>
                </a:solidFill>
                <a:latin typeface="Arial" panose="020B0604020202020204" pitchFamily="34" charset="0"/>
                <a:ea typeface="MS PGothic" pitchFamily="34" charset="-128"/>
                <a:cs typeface="Arial" panose="020B0604020202020204" pitchFamily="34" charset="0"/>
              </a:rPr>
              <a:t> </a:t>
            </a:r>
          </a:p>
        </p:txBody>
      </p:sp>
      <p:cxnSp>
        <p:nvCxnSpPr>
          <p:cNvPr id="44" name="Straight Connector 43"/>
          <p:cNvCxnSpPr/>
          <p:nvPr/>
        </p:nvCxnSpPr>
        <p:spPr>
          <a:xfrm>
            <a:off x="-6713" y="4993160"/>
            <a:ext cx="68732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444227" y="5032625"/>
            <a:ext cx="412598" cy="76098"/>
          </a:xfrm>
          <a:prstGeom prst="rect">
            <a:avLst/>
          </a:prstGeom>
        </p:spPr>
      </p:pic>
      <p:grpSp>
        <p:nvGrpSpPr>
          <p:cNvPr id="47" name="Group 46"/>
          <p:cNvGrpSpPr/>
          <p:nvPr/>
        </p:nvGrpSpPr>
        <p:grpSpPr>
          <a:xfrm>
            <a:off x="6149910" y="5028455"/>
            <a:ext cx="362782" cy="84445"/>
            <a:chOff x="4100403" y="1765746"/>
            <a:chExt cx="3118543" cy="725905"/>
          </a:xfrm>
        </p:grpSpPr>
        <p:pic>
          <p:nvPicPr>
            <p:cNvPr id="48" name="Picture 4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100403" y="1765746"/>
              <a:ext cx="561259" cy="725905"/>
            </a:xfrm>
            <a:prstGeom prst="rect">
              <a:avLst/>
            </a:prstGeom>
          </p:spPr>
        </p:pic>
        <p:pic>
          <p:nvPicPr>
            <p:cNvPr id="49" name="Picture 4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838124" y="1905033"/>
              <a:ext cx="2380822" cy="581350"/>
            </a:xfrm>
            <a:prstGeom prst="rect">
              <a:avLst/>
            </a:prstGeom>
          </p:spPr>
        </p:pic>
      </p:grpSp>
    </p:spTree>
    <p:extLst>
      <p:ext uri="{BB962C8B-B14F-4D97-AF65-F5344CB8AC3E}">
        <p14:creationId xmlns:p14="http://schemas.microsoft.com/office/powerpoint/2010/main" val="4219640650"/>
      </p:ext>
    </p:extLst>
  </p:cSld>
  <p:clrMap bg1="dk2" tx1="lt1" bg2="dk1"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eaLnBrk="1" fontAlgn="base" hangingPunct="1">
        <a:lnSpc>
          <a:spcPct val="90000"/>
        </a:lnSpc>
        <a:spcBef>
          <a:spcPct val="0"/>
        </a:spcBef>
        <a:spcAft>
          <a:spcPct val="0"/>
        </a:spcAft>
        <a:defRPr sz="2500" b="0" cap="none" baseline="0">
          <a:solidFill>
            <a:srgbClr val="333333"/>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000" b="1">
          <a:solidFill>
            <a:srgbClr val="73B900"/>
          </a:solidFill>
          <a:latin typeface="Arial" charset="0"/>
        </a:defRPr>
      </a:lvl2pPr>
      <a:lvl3pPr algn="l" rtl="0" eaLnBrk="1" fontAlgn="base" hangingPunct="1">
        <a:spcBef>
          <a:spcPct val="0"/>
        </a:spcBef>
        <a:spcAft>
          <a:spcPct val="0"/>
        </a:spcAft>
        <a:defRPr sz="2000" b="1">
          <a:solidFill>
            <a:srgbClr val="73B900"/>
          </a:solidFill>
          <a:latin typeface="Arial" charset="0"/>
        </a:defRPr>
      </a:lvl3pPr>
      <a:lvl4pPr algn="l" rtl="0" eaLnBrk="1" fontAlgn="base" hangingPunct="1">
        <a:spcBef>
          <a:spcPct val="0"/>
        </a:spcBef>
        <a:spcAft>
          <a:spcPct val="0"/>
        </a:spcAft>
        <a:defRPr sz="2000" b="1">
          <a:solidFill>
            <a:srgbClr val="73B900"/>
          </a:solidFill>
          <a:latin typeface="Arial" charset="0"/>
        </a:defRPr>
      </a:lvl4pPr>
      <a:lvl5pPr algn="l" rtl="0" eaLnBrk="1" fontAlgn="base" hangingPunct="1">
        <a:spcBef>
          <a:spcPct val="0"/>
        </a:spcBef>
        <a:spcAft>
          <a:spcPct val="0"/>
        </a:spcAft>
        <a:defRPr sz="2000" b="1">
          <a:solidFill>
            <a:srgbClr val="73B900"/>
          </a:solidFill>
          <a:latin typeface="Arial" charset="0"/>
        </a:defRPr>
      </a:lvl5pPr>
      <a:lvl6pPr marL="285721" algn="l" rtl="0" eaLnBrk="1" fontAlgn="base" hangingPunct="1">
        <a:spcBef>
          <a:spcPct val="0"/>
        </a:spcBef>
        <a:spcAft>
          <a:spcPct val="0"/>
        </a:spcAft>
        <a:defRPr sz="2000" b="1">
          <a:solidFill>
            <a:srgbClr val="73B900"/>
          </a:solidFill>
          <a:latin typeface="Arial" charset="0"/>
        </a:defRPr>
      </a:lvl6pPr>
      <a:lvl7pPr marL="571441" algn="l" rtl="0" eaLnBrk="1" fontAlgn="base" hangingPunct="1">
        <a:spcBef>
          <a:spcPct val="0"/>
        </a:spcBef>
        <a:spcAft>
          <a:spcPct val="0"/>
        </a:spcAft>
        <a:defRPr sz="2000" b="1">
          <a:solidFill>
            <a:srgbClr val="73B900"/>
          </a:solidFill>
          <a:latin typeface="Arial" charset="0"/>
        </a:defRPr>
      </a:lvl7pPr>
      <a:lvl8pPr marL="857161" algn="l" rtl="0" eaLnBrk="1" fontAlgn="base" hangingPunct="1">
        <a:spcBef>
          <a:spcPct val="0"/>
        </a:spcBef>
        <a:spcAft>
          <a:spcPct val="0"/>
        </a:spcAft>
        <a:defRPr sz="2000" b="1">
          <a:solidFill>
            <a:srgbClr val="73B900"/>
          </a:solidFill>
          <a:latin typeface="Arial" charset="0"/>
        </a:defRPr>
      </a:lvl8pPr>
      <a:lvl9pPr marL="1142879" algn="l" rtl="0" eaLnBrk="1" fontAlgn="base" hangingPunct="1">
        <a:spcBef>
          <a:spcPct val="0"/>
        </a:spcBef>
        <a:spcAft>
          <a:spcPct val="0"/>
        </a:spcAft>
        <a:defRPr sz="2000" b="1">
          <a:solidFill>
            <a:srgbClr val="73B900"/>
          </a:solidFill>
          <a:latin typeface="Arial" charset="0"/>
        </a:defRPr>
      </a:lvl9pPr>
    </p:titleStyle>
    <p:bodyStyle>
      <a:lvl1pPr marL="236787" indent="-236787" algn="l" defTabSz="288697" rtl="0" eaLnBrk="1" fontAlgn="base" hangingPunct="1">
        <a:lnSpc>
          <a:spcPct val="90000"/>
        </a:lnSpc>
        <a:spcBef>
          <a:spcPts val="187"/>
        </a:spcBef>
        <a:spcAft>
          <a:spcPts val="187"/>
        </a:spcAft>
        <a:buClr>
          <a:srgbClr val="6F6F6F"/>
        </a:buClr>
        <a:buSzPct val="100000"/>
        <a:buFont typeface="Arial" panose="020B0604020202020204" pitchFamily="34" charset="0"/>
        <a:buChar char="–"/>
        <a:defRPr sz="1500" b="0" baseline="0">
          <a:solidFill>
            <a:srgbClr val="6F6F6F"/>
          </a:solidFill>
          <a:latin typeface="Arial" panose="020B0604020202020204" pitchFamily="34" charset="0"/>
          <a:ea typeface="+mn-ea"/>
          <a:cs typeface="Arial" panose="020B0604020202020204" pitchFamily="34" charset="0"/>
        </a:defRPr>
      </a:lvl1pPr>
      <a:lvl2pPr marL="525164" indent="-190487" algn="l" defTabSz="288697" rtl="0" eaLnBrk="1" fontAlgn="base" hangingPunct="1">
        <a:lnSpc>
          <a:spcPct val="90000"/>
        </a:lnSpc>
        <a:spcBef>
          <a:spcPts val="187"/>
        </a:spcBef>
        <a:spcAft>
          <a:spcPts val="187"/>
        </a:spcAft>
        <a:buClr>
          <a:schemeClr val="bg2"/>
        </a:buClr>
        <a:buSzPct val="100000"/>
        <a:buFont typeface="Arial" panose="020B0604020202020204" pitchFamily="34" charset="0"/>
        <a:buChar char="–"/>
        <a:defRPr sz="1167" b="0">
          <a:solidFill>
            <a:schemeClr val="bg2"/>
          </a:solidFill>
          <a:latin typeface="Arial" panose="020B0604020202020204" pitchFamily="34" charset="0"/>
          <a:cs typeface="Arial" panose="020B0604020202020204" pitchFamily="34" charset="0"/>
        </a:defRPr>
      </a:lvl2pPr>
      <a:lvl3pPr marL="670676" indent="-169323" algn="l" defTabSz="288697" rtl="0" eaLnBrk="1" fontAlgn="base" hangingPunct="1">
        <a:lnSpc>
          <a:spcPct val="90000"/>
        </a:lnSpc>
        <a:spcBef>
          <a:spcPts val="187"/>
        </a:spcBef>
        <a:spcAft>
          <a:spcPts val="187"/>
        </a:spcAft>
        <a:buClr>
          <a:schemeClr val="bg2"/>
        </a:buClr>
        <a:buSzPct val="100000"/>
        <a:buFont typeface="Arial" panose="020B0604020202020204" pitchFamily="34" charset="0"/>
        <a:buChar char="–"/>
        <a:defRPr sz="1167" b="0">
          <a:solidFill>
            <a:schemeClr val="bg2"/>
          </a:solidFill>
          <a:latin typeface="Arial" panose="020B0604020202020204" pitchFamily="34" charset="0"/>
          <a:cs typeface="Arial" panose="020B0604020202020204" pitchFamily="34" charset="0"/>
        </a:defRPr>
      </a:lvl3pPr>
      <a:lvl4pPr marL="1109150" indent="-142859" algn="l" rtl="0" eaLnBrk="1" fontAlgn="base" hangingPunct="1">
        <a:spcBef>
          <a:spcPct val="20000"/>
        </a:spcBef>
        <a:spcAft>
          <a:spcPct val="0"/>
        </a:spcAft>
        <a:buChar char="–"/>
        <a:defRPr sz="1250">
          <a:solidFill>
            <a:schemeClr val="bg1"/>
          </a:solidFill>
          <a:latin typeface="+mn-lt"/>
        </a:defRPr>
      </a:lvl4pPr>
      <a:lvl5pPr marL="1323439" indent="-142859" algn="l" rtl="0" eaLnBrk="1" fontAlgn="base" hangingPunct="1">
        <a:spcBef>
          <a:spcPct val="20000"/>
        </a:spcBef>
        <a:spcAft>
          <a:spcPct val="0"/>
        </a:spcAft>
        <a:buChar char="»"/>
        <a:defRPr sz="1250">
          <a:solidFill>
            <a:schemeClr val="bg1"/>
          </a:solidFill>
          <a:latin typeface="+mn-lt"/>
        </a:defRPr>
      </a:lvl5pPr>
      <a:lvl6pPr marL="1609160" indent="-142859" algn="l" rtl="0" eaLnBrk="1" fontAlgn="base" hangingPunct="1">
        <a:spcBef>
          <a:spcPct val="20000"/>
        </a:spcBef>
        <a:spcAft>
          <a:spcPct val="0"/>
        </a:spcAft>
        <a:buChar char="»"/>
        <a:defRPr sz="1250">
          <a:solidFill>
            <a:schemeClr val="bg1"/>
          </a:solidFill>
          <a:latin typeface="+mn-lt"/>
        </a:defRPr>
      </a:lvl6pPr>
      <a:lvl7pPr marL="1894880" indent="-142859" algn="l" rtl="0" eaLnBrk="1" fontAlgn="base" hangingPunct="1">
        <a:spcBef>
          <a:spcPct val="20000"/>
        </a:spcBef>
        <a:spcAft>
          <a:spcPct val="0"/>
        </a:spcAft>
        <a:buChar char="»"/>
        <a:defRPr sz="1250">
          <a:solidFill>
            <a:schemeClr val="bg1"/>
          </a:solidFill>
          <a:latin typeface="+mn-lt"/>
        </a:defRPr>
      </a:lvl7pPr>
      <a:lvl8pPr marL="2180600" indent="-142859" algn="l" rtl="0" eaLnBrk="1" fontAlgn="base" hangingPunct="1">
        <a:spcBef>
          <a:spcPct val="20000"/>
        </a:spcBef>
        <a:spcAft>
          <a:spcPct val="0"/>
        </a:spcAft>
        <a:buChar char="»"/>
        <a:defRPr sz="1250">
          <a:solidFill>
            <a:schemeClr val="bg1"/>
          </a:solidFill>
          <a:latin typeface="+mn-lt"/>
        </a:defRPr>
      </a:lvl8pPr>
      <a:lvl9pPr marL="2466320" indent="-142859" algn="l" rtl="0" eaLnBrk="1" fontAlgn="base" hangingPunct="1">
        <a:spcBef>
          <a:spcPct val="20000"/>
        </a:spcBef>
        <a:spcAft>
          <a:spcPct val="0"/>
        </a:spcAft>
        <a:buChar char="»"/>
        <a:defRPr sz="1250">
          <a:solidFill>
            <a:schemeClr val="bg1"/>
          </a:solidFill>
          <a:latin typeface="+mn-lt"/>
        </a:defRPr>
      </a:lvl9pPr>
    </p:bodyStyle>
    <p:otherStyle>
      <a:defPPr>
        <a:defRPr lang="en-US"/>
      </a:defPPr>
      <a:lvl1pPr marL="0" algn="l" defTabSz="571441" rtl="0" eaLnBrk="1" latinLnBrk="0" hangingPunct="1">
        <a:defRPr sz="1125" kern="1200">
          <a:solidFill>
            <a:schemeClr val="tx1"/>
          </a:solidFill>
          <a:latin typeface="+mn-lt"/>
          <a:ea typeface="+mn-ea"/>
          <a:cs typeface="+mn-cs"/>
        </a:defRPr>
      </a:lvl1pPr>
      <a:lvl2pPr marL="285721" algn="l" defTabSz="571441" rtl="0" eaLnBrk="1" latinLnBrk="0" hangingPunct="1">
        <a:defRPr sz="1125" kern="1200">
          <a:solidFill>
            <a:schemeClr val="tx1"/>
          </a:solidFill>
          <a:latin typeface="+mn-lt"/>
          <a:ea typeface="+mn-ea"/>
          <a:cs typeface="+mn-cs"/>
        </a:defRPr>
      </a:lvl2pPr>
      <a:lvl3pPr marL="571441" algn="l" defTabSz="571441" rtl="0" eaLnBrk="1" latinLnBrk="0" hangingPunct="1">
        <a:defRPr sz="1125" kern="1200">
          <a:solidFill>
            <a:schemeClr val="tx1"/>
          </a:solidFill>
          <a:latin typeface="+mn-lt"/>
          <a:ea typeface="+mn-ea"/>
          <a:cs typeface="+mn-cs"/>
        </a:defRPr>
      </a:lvl3pPr>
      <a:lvl4pPr marL="857161" algn="l" defTabSz="571441" rtl="0" eaLnBrk="1" latinLnBrk="0" hangingPunct="1">
        <a:defRPr sz="1125" kern="1200">
          <a:solidFill>
            <a:schemeClr val="tx1"/>
          </a:solidFill>
          <a:latin typeface="+mn-lt"/>
          <a:ea typeface="+mn-ea"/>
          <a:cs typeface="+mn-cs"/>
        </a:defRPr>
      </a:lvl4pPr>
      <a:lvl5pPr marL="1142879" algn="l" defTabSz="571441" rtl="0" eaLnBrk="1" latinLnBrk="0" hangingPunct="1">
        <a:defRPr sz="1125" kern="1200">
          <a:solidFill>
            <a:schemeClr val="tx1"/>
          </a:solidFill>
          <a:latin typeface="+mn-lt"/>
          <a:ea typeface="+mn-ea"/>
          <a:cs typeface="+mn-cs"/>
        </a:defRPr>
      </a:lvl5pPr>
      <a:lvl6pPr marL="1428600" algn="l" defTabSz="571441" rtl="0" eaLnBrk="1" latinLnBrk="0" hangingPunct="1">
        <a:defRPr sz="1125" kern="1200">
          <a:solidFill>
            <a:schemeClr val="tx1"/>
          </a:solidFill>
          <a:latin typeface="+mn-lt"/>
          <a:ea typeface="+mn-ea"/>
          <a:cs typeface="+mn-cs"/>
        </a:defRPr>
      </a:lvl6pPr>
      <a:lvl7pPr marL="1714320" algn="l" defTabSz="571441" rtl="0" eaLnBrk="1" latinLnBrk="0" hangingPunct="1">
        <a:defRPr sz="1125" kern="1200">
          <a:solidFill>
            <a:schemeClr val="tx1"/>
          </a:solidFill>
          <a:latin typeface="+mn-lt"/>
          <a:ea typeface="+mn-ea"/>
          <a:cs typeface="+mn-cs"/>
        </a:defRPr>
      </a:lvl7pPr>
      <a:lvl8pPr marL="2000040" algn="l" defTabSz="571441" rtl="0" eaLnBrk="1" latinLnBrk="0" hangingPunct="1">
        <a:defRPr sz="1125" kern="1200">
          <a:solidFill>
            <a:schemeClr val="tx1"/>
          </a:solidFill>
          <a:latin typeface="+mn-lt"/>
          <a:ea typeface="+mn-ea"/>
          <a:cs typeface="+mn-cs"/>
        </a:defRPr>
      </a:lvl8pPr>
      <a:lvl9pPr marL="2285760" algn="l" defTabSz="571441"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creativecommons.org/licenses/by-nc/4.0/legalco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37652" y="3998628"/>
            <a:ext cx="5430791" cy="276935"/>
          </a:xfrm>
        </p:spPr>
        <p:txBody>
          <a:bodyPr/>
          <a:lstStyle/>
          <a:p>
            <a:r>
              <a:rPr lang="en-US" dirty="0" smtClean="0"/>
              <a:t>Lecture 20.3 - OpenCL </a:t>
            </a:r>
            <a:r>
              <a:rPr lang="en-US" dirty="0"/>
              <a:t>Host </a:t>
            </a:r>
            <a:r>
              <a:rPr lang="en-US" dirty="0" smtClean="0"/>
              <a:t>Code</a:t>
            </a:r>
            <a:endParaRPr lang="en-US" dirty="0"/>
          </a:p>
        </p:txBody>
      </p:sp>
      <p:sp>
        <p:nvSpPr>
          <p:cNvPr id="3" name="Title 2"/>
          <p:cNvSpPr>
            <a:spLocks noGrp="1"/>
          </p:cNvSpPr>
          <p:nvPr>
            <p:ph type="title"/>
          </p:nvPr>
        </p:nvSpPr>
        <p:spPr>
          <a:xfrm>
            <a:off x="1121520" y="3684695"/>
            <a:ext cx="5439300" cy="313932"/>
          </a:xfrm>
        </p:spPr>
        <p:txBody>
          <a:bodyPr/>
          <a:lstStyle/>
          <a:p>
            <a:r>
              <a:rPr lang="en-US" sz="1600" dirty="0" smtClean="0"/>
              <a:t>Module</a:t>
            </a:r>
            <a:r>
              <a:rPr lang="en-US" sz="1600" dirty="0" smtClean="0"/>
              <a:t> 20 </a:t>
            </a:r>
            <a:r>
              <a:rPr lang="en-US" sz="1600" dirty="0" smtClean="0"/>
              <a:t>– Related Programming Models: OpenCL</a:t>
            </a:r>
            <a:endParaRPr lang="en-US" sz="1600" dirty="0"/>
          </a:p>
        </p:txBody>
      </p:sp>
    </p:spTree>
    <p:extLst>
      <p:ext uri="{BB962C8B-B14F-4D97-AF65-F5344CB8AC3E}">
        <p14:creationId xmlns:p14="http://schemas.microsoft.com/office/powerpoint/2010/main" val="77246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p:txBody>
          <a:bodyPr/>
          <a:lstStyle/>
          <a:p>
            <a:r>
              <a:rPr lang="en-US" smtClean="0"/>
              <a:t>OpenCL Device-to-Host Data Transfer</a:t>
            </a:r>
            <a:endParaRPr lang="en-US" dirty="0" smtClean="0"/>
          </a:p>
        </p:txBody>
      </p:sp>
      <p:sp>
        <p:nvSpPr>
          <p:cNvPr id="32772" name="Rectangle 2"/>
          <p:cNvSpPr>
            <a:spLocks noGrp="1" noChangeArrowheads="1"/>
          </p:cNvSpPr>
          <p:nvPr>
            <p:ph idx="1"/>
          </p:nvPr>
        </p:nvSpPr>
        <p:spPr/>
        <p:txBody>
          <a:bodyPr/>
          <a:lstStyle/>
          <a:p>
            <a:r>
              <a:rPr lang="en-US" dirty="0" err="1" smtClean="0">
                <a:latin typeface="Courier New" panose="02070309020205020404" pitchFamily="49" charset="0"/>
                <a:cs typeface="Courier New" panose="02070309020205020404" pitchFamily="49" charset="0"/>
              </a:rPr>
              <a:t>clEnqueueReadBuffer</a:t>
            </a:r>
            <a:r>
              <a:rPr lang="en-US" dirty="0" smtClean="0">
                <a:latin typeface="Courier New" panose="02070309020205020404" pitchFamily="49" charset="0"/>
                <a:cs typeface="Courier New" panose="02070309020205020404" pitchFamily="49" charset="0"/>
              </a:rPr>
              <a:t>();</a:t>
            </a:r>
          </a:p>
          <a:p>
            <a:pPr lvl="1"/>
            <a:r>
              <a:rPr lang="en-US" dirty="0" smtClean="0"/>
              <a:t>Memory data transfer to host</a:t>
            </a:r>
          </a:p>
          <a:p>
            <a:pPr lvl="1"/>
            <a:r>
              <a:rPr lang="en-US" dirty="0" smtClean="0"/>
              <a:t>requires nine parameters</a:t>
            </a:r>
          </a:p>
          <a:p>
            <a:pPr lvl="2"/>
            <a:r>
              <a:rPr lang="en-US" dirty="0" err="1" smtClean="0"/>
              <a:t>OpenCL</a:t>
            </a:r>
            <a:r>
              <a:rPr lang="en-US" dirty="0" smtClean="0"/>
              <a:t> command queue pointer</a:t>
            </a:r>
          </a:p>
          <a:p>
            <a:pPr lvl="2"/>
            <a:r>
              <a:rPr lang="en-US" dirty="0" smtClean="0"/>
              <a:t>Source </a:t>
            </a:r>
            <a:r>
              <a:rPr lang="en-US" dirty="0" err="1" smtClean="0"/>
              <a:t>OpenCL</a:t>
            </a:r>
            <a:r>
              <a:rPr lang="en-US" dirty="0" smtClean="0"/>
              <a:t> memory buffer</a:t>
            </a:r>
          </a:p>
          <a:p>
            <a:pPr lvl="2"/>
            <a:r>
              <a:rPr lang="en-US" dirty="0" smtClean="0"/>
              <a:t>Blocking flag</a:t>
            </a:r>
          </a:p>
          <a:p>
            <a:pPr lvl="2"/>
            <a:r>
              <a:rPr lang="en-US" dirty="0" smtClean="0"/>
              <a:t>Offset in bytes</a:t>
            </a:r>
          </a:p>
          <a:p>
            <a:pPr lvl="2"/>
            <a:r>
              <a:rPr lang="en-US" dirty="0" smtClean="0"/>
              <a:t>Size of bytes of read data </a:t>
            </a:r>
          </a:p>
          <a:p>
            <a:pPr lvl="2"/>
            <a:r>
              <a:rPr lang="en-US" dirty="0" smtClean="0"/>
              <a:t>Destination host memory pointer</a:t>
            </a:r>
          </a:p>
          <a:p>
            <a:pPr lvl="2"/>
            <a:r>
              <a:rPr lang="en-US" dirty="0" smtClean="0"/>
              <a:t>List of events to be completed before execution of  this command</a:t>
            </a:r>
          </a:p>
          <a:p>
            <a:pPr lvl="2"/>
            <a:r>
              <a:rPr lang="en-US" dirty="0" smtClean="0"/>
              <a:t>Event object tied to this command</a:t>
            </a:r>
            <a:endParaRPr lang="en-US" dirty="0"/>
          </a:p>
        </p:txBody>
      </p:sp>
    </p:spTree>
    <p:extLst>
      <p:ext uri="{BB962C8B-B14F-4D97-AF65-F5344CB8AC3E}">
        <p14:creationId xmlns:p14="http://schemas.microsoft.com/office/powerpoint/2010/main" val="5923157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1"/>
          <p:cNvSpPr>
            <a:spLocks noGrp="1" noChangeArrowheads="1"/>
          </p:cNvSpPr>
          <p:nvPr>
            <p:ph type="title"/>
          </p:nvPr>
        </p:nvSpPr>
        <p:spPr/>
        <p:txBody>
          <a:bodyPr/>
          <a:lstStyle/>
          <a:p>
            <a:r>
              <a:rPr lang="en-US" smtClean="0"/>
              <a:t>OpenCL Host-Device Data Transfer (cont.)</a:t>
            </a:r>
            <a:r>
              <a:rPr lang="ar-SA" smtClean="0"/>
              <a:t>‏</a:t>
            </a:r>
            <a:endParaRPr lang="en-US" dirty="0" smtClean="0"/>
          </a:p>
        </p:txBody>
      </p:sp>
      <p:sp>
        <p:nvSpPr>
          <p:cNvPr id="51204" name="Rectangle 2"/>
          <p:cNvSpPr>
            <a:spLocks noGrp="1" noChangeArrowheads="1"/>
          </p:cNvSpPr>
          <p:nvPr>
            <p:ph idx="1"/>
          </p:nvPr>
        </p:nvSpPr>
        <p:spPr/>
        <p:txBody>
          <a:bodyPr/>
          <a:lstStyle/>
          <a:p>
            <a:r>
              <a:rPr lang="en-US" smtClean="0"/>
              <a:t>Code example: </a:t>
            </a:r>
          </a:p>
          <a:p>
            <a:pPr lvl="1"/>
            <a:r>
              <a:rPr lang="en-US" smtClean="0"/>
              <a:t>Transfer a  64 * 64 single precision float array</a:t>
            </a:r>
          </a:p>
          <a:p>
            <a:pPr lvl="1"/>
            <a:r>
              <a:rPr lang="en-US" smtClean="0"/>
              <a:t>a is in host memory and d_a is in device memory</a:t>
            </a:r>
            <a:endParaRPr lang="en-US" dirty="0"/>
          </a:p>
        </p:txBody>
      </p:sp>
      <p:sp>
        <p:nvSpPr>
          <p:cNvPr id="51205" name="Text Box 3"/>
          <p:cNvSpPr txBox="1">
            <a:spLocks noChangeArrowheads="1"/>
          </p:cNvSpPr>
          <p:nvPr/>
        </p:nvSpPr>
        <p:spPr bwMode="auto">
          <a:xfrm>
            <a:off x="762000" y="1581150"/>
            <a:ext cx="4457700" cy="1732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67500" tIns="35100" rIns="67500" bIns="35100">
            <a:spAutoFit/>
          </a:bodyPr>
          <a:lstStyle>
            <a:lvl1pPr marL="565150" indent="-565150" eaLnBrk="0" hangingPunct="0">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1pPr>
            <a:lvl2pPr marL="742950" indent="-285750" eaLnBrk="0" hangingPunct="0">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2pPr>
            <a:lvl3pPr marL="1143000" indent="-228600" eaLnBrk="0" hangingPunct="0">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3pPr>
            <a:lvl4pPr marL="1600200" indent="-228600" eaLnBrk="0" hangingPunct="0">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4pPr>
            <a:lvl5pPr marL="2057400" indent="-228600" eaLnBrk="0" hangingPunct="0">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5pPr>
            <a:lvl6pPr marL="2514600" indent="-228600" eaLnBrk="0" fontAlgn="base" hangingPunct="0">
              <a:spcBef>
                <a:spcPct val="0"/>
              </a:spcBef>
              <a:spcAft>
                <a:spcPct val="0"/>
              </a:spcAft>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6pPr>
            <a:lvl7pPr marL="2971800" indent="-228600" eaLnBrk="0" fontAlgn="base" hangingPunct="0">
              <a:spcBef>
                <a:spcPct val="0"/>
              </a:spcBef>
              <a:spcAft>
                <a:spcPct val="0"/>
              </a:spcAft>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7pPr>
            <a:lvl8pPr marL="3429000" indent="-228600" eaLnBrk="0" fontAlgn="base" hangingPunct="0">
              <a:spcBef>
                <a:spcPct val="0"/>
              </a:spcBef>
              <a:spcAft>
                <a:spcPct val="0"/>
              </a:spcAft>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8pPr>
            <a:lvl9pPr marL="3886200" indent="-228600" eaLnBrk="0" fontAlgn="base" hangingPunct="0">
              <a:spcBef>
                <a:spcPct val="0"/>
              </a:spcBef>
              <a:spcAft>
                <a:spcPct val="0"/>
              </a:spcAft>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9pPr>
          </a:lstStyle>
          <a:p>
            <a:pPr eaLnBrk="1" hangingPunct="1">
              <a:buFont typeface="Arial" pitchFamily="34" charset="0"/>
              <a:buNone/>
            </a:pPr>
            <a:endParaRPr lang="en-US" sz="1200" dirty="0">
              <a:solidFill>
                <a:schemeClr val="bg1"/>
              </a:solidFill>
              <a:latin typeface="Courier New" panose="02070309020205020404" pitchFamily="49" charset="0"/>
              <a:cs typeface="Courier New" panose="02070309020205020404" pitchFamily="49" charset="0"/>
            </a:endParaRPr>
          </a:p>
          <a:p>
            <a:pPr eaLnBrk="1" hangingPunct="1">
              <a:buFont typeface="Arial" pitchFamily="34" charset="0"/>
              <a:buNone/>
            </a:pPr>
            <a:r>
              <a:rPr lang="en-US" sz="1200" dirty="0" err="1">
                <a:solidFill>
                  <a:schemeClr val="bg1"/>
                </a:solidFill>
                <a:latin typeface="Courier New" panose="02070309020205020404" pitchFamily="49" charset="0"/>
                <a:cs typeface="Courier New" panose="02070309020205020404" pitchFamily="49" charset="0"/>
              </a:rPr>
              <a:t>clEnqueueWriteBuffer</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clcmdq</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d_a</a:t>
            </a:r>
            <a:r>
              <a:rPr lang="en-US" sz="1200" dirty="0">
                <a:solidFill>
                  <a:schemeClr val="bg1"/>
                </a:solidFill>
                <a:latin typeface="Courier New" panose="02070309020205020404" pitchFamily="49" charset="0"/>
                <a:cs typeface="Courier New" panose="02070309020205020404" pitchFamily="49" charset="0"/>
              </a:rPr>
              <a:t>, CL_FALSE, 0, </a:t>
            </a:r>
          </a:p>
          <a:p>
            <a:pPr eaLnBrk="1" hangingPunct="1">
              <a:buFont typeface="Arial" pitchFamily="34" charset="0"/>
              <a:buNone/>
            </a:pP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mem_size</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const</a:t>
            </a:r>
            <a:r>
              <a:rPr lang="en-US" sz="1200" dirty="0">
                <a:solidFill>
                  <a:schemeClr val="bg1"/>
                </a:solidFill>
                <a:latin typeface="Courier New" panose="02070309020205020404" pitchFamily="49" charset="0"/>
                <a:cs typeface="Courier New" panose="02070309020205020404" pitchFamily="49" charset="0"/>
              </a:rPr>
              <a:t> void * )a, 0, 0, NULL);</a:t>
            </a:r>
          </a:p>
          <a:p>
            <a:pPr eaLnBrk="1" hangingPunct="1">
              <a:buFont typeface="Arial" pitchFamily="34" charset="0"/>
              <a:buNone/>
            </a:pPr>
            <a:endParaRPr lang="en-US" sz="1200" dirty="0">
              <a:solidFill>
                <a:schemeClr val="bg1"/>
              </a:solidFill>
              <a:latin typeface="Courier New" panose="02070309020205020404" pitchFamily="49" charset="0"/>
              <a:cs typeface="Courier New" panose="02070309020205020404" pitchFamily="49" charset="0"/>
            </a:endParaRPr>
          </a:p>
          <a:p>
            <a:pPr eaLnBrk="1" hangingPunct="1">
              <a:buFont typeface="Arial" pitchFamily="34" charset="0"/>
              <a:buNone/>
            </a:pPr>
            <a:r>
              <a:rPr lang="en-US" sz="1200" dirty="0" err="1">
                <a:solidFill>
                  <a:schemeClr val="bg1"/>
                </a:solidFill>
                <a:latin typeface="Courier New" panose="02070309020205020404" pitchFamily="49" charset="0"/>
                <a:cs typeface="Courier New" panose="02070309020205020404" pitchFamily="49" charset="0"/>
              </a:rPr>
              <a:t>clEnqueueReadBuffer</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clcmdq</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d_result</a:t>
            </a:r>
            <a:r>
              <a:rPr lang="en-US" sz="1200" dirty="0">
                <a:solidFill>
                  <a:schemeClr val="bg1"/>
                </a:solidFill>
                <a:latin typeface="Courier New" panose="02070309020205020404" pitchFamily="49" charset="0"/>
                <a:cs typeface="Courier New" panose="02070309020205020404" pitchFamily="49" charset="0"/>
              </a:rPr>
              <a:t>, CL_FALSE, 0, </a:t>
            </a:r>
          </a:p>
          <a:p>
            <a:pPr eaLnBrk="1" hangingPunct="1">
              <a:buFont typeface="Arial" pitchFamily="34" charset="0"/>
              <a:buNone/>
            </a:pP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mem_size</a:t>
            </a:r>
            <a:r>
              <a:rPr lang="en-US" sz="1200" dirty="0">
                <a:solidFill>
                  <a:schemeClr val="bg1"/>
                </a:solidFill>
                <a:latin typeface="Courier New" panose="02070309020205020404" pitchFamily="49" charset="0"/>
                <a:cs typeface="Courier New" panose="02070309020205020404" pitchFamily="49" charset="0"/>
              </a:rPr>
              <a:t>, (void * ) </a:t>
            </a:r>
            <a:r>
              <a:rPr lang="en-US" sz="1200" dirty="0" err="1">
                <a:solidFill>
                  <a:schemeClr val="bg1"/>
                </a:solidFill>
                <a:latin typeface="Courier New" panose="02070309020205020404" pitchFamily="49" charset="0"/>
                <a:cs typeface="Courier New" panose="02070309020205020404" pitchFamily="49" charset="0"/>
              </a:rPr>
              <a:t>host_result</a:t>
            </a:r>
            <a:r>
              <a:rPr lang="en-US" sz="1200" dirty="0">
                <a:solidFill>
                  <a:schemeClr val="bg1"/>
                </a:solidFill>
                <a:latin typeface="Courier New" panose="02070309020205020404" pitchFamily="49" charset="0"/>
                <a:cs typeface="Courier New" panose="02070309020205020404" pitchFamily="49" charset="0"/>
              </a:rPr>
              <a:t>, 0, 0, NULL);</a:t>
            </a:r>
          </a:p>
        </p:txBody>
      </p:sp>
    </p:spTree>
    <p:extLst>
      <p:ext uri="{BB962C8B-B14F-4D97-AF65-F5344CB8AC3E}">
        <p14:creationId xmlns:p14="http://schemas.microsoft.com/office/powerpoint/2010/main" val="9954401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OpenCL Host-Device Data Transfer (cont.)</a:t>
            </a:r>
            <a:r>
              <a:rPr lang="ar-SA" smtClean="0"/>
              <a:t>‏</a:t>
            </a:r>
            <a:endParaRPr lang="en-US" dirty="0"/>
          </a:p>
        </p:txBody>
      </p:sp>
      <p:sp>
        <p:nvSpPr>
          <p:cNvPr id="3" name="Content Placeholder 2"/>
          <p:cNvSpPr>
            <a:spLocks noGrp="1"/>
          </p:cNvSpPr>
          <p:nvPr>
            <p:ph idx="1"/>
          </p:nvPr>
        </p:nvSpPr>
        <p:spPr/>
        <p:txBody>
          <a:bodyPr/>
          <a:lstStyle/>
          <a:p>
            <a:r>
              <a:rPr lang="en-US" dirty="0" err="1" smtClean="0">
                <a:latin typeface="Courier New" panose="02070309020205020404" pitchFamily="49" charset="0"/>
                <a:cs typeface="Courier New" panose="02070309020205020404" pitchFamily="49" charset="0"/>
              </a:rPr>
              <a:t>clCreateBuffer</a:t>
            </a:r>
            <a:r>
              <a:rPr lang="en-US" dirty="0" smtClean="0"/>
              <a:t> and </a:t>
            </a:r>
            <a:r>
              <a:rPr lang="en-US" dirty="0" err="1" smtClean="0">
                <a:latin typeface="Courier New" panose="02070309020205020404" pitchFamily="49" charset="0"/>
                <a:cs typeface="Courier New" panose="02070309020205020404" pitchFamily="49" charset="0"/>
              </a:rPr>
              <a:t>clEnqueueWriteBuffer</a:t>
            </a:r>
            <a:r>
              <a:rPr lang="en-US" dirty="0" smtClean="0"/>
              <a:t> can be combined into a single command using special flags.</a:t>
            </a:r>
          </a:p>
          <a:p>
            <a:r>
              <a:rPr lang="en-US" dirty="0" err="1" smtClean="0"/>
              <a:t>Eg</a:t>
            </a:r>
            <a:r>
              <a:rPr lang="en-US" dirty="0" smtClean="0"/>
              <a:t>:   </a:t>
            </a:r>
          </a:p>
          <a:p>
            <a:endParaRPr lang="en-US" dirty="0" smtClean="0"/>
          </a:p>
          <a:p>
            <a:r>
              <a:rPr lang="en-US" dirty="0" smtClean="0"/>
              <a:t> </a:t>
            </a:r>
            <a:r>
              <a:rPr lang="en-US" dirty="0" err="1" smtClean="0">
                <a:latin typeface="Courier New" panose="02070309020205020404" pitchFamily="49" charset="0"/>
                <a:cs typeface="Courier New" panose="02070309020205020404" pitchFamily="49" charset="0"/>
              </a:rPr>
              <a:t>d_A</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clCreateBuffer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clctxt</a:t>
            </a:r>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CL_MEM_READ_ONLY | CL_MEM_COPY_HOST_PTR, 	</a:t>
            </a:r>
            <a:r>
              <a:rPr lang="en-US" dirty="0" err="1" smtClean="0">
                <a:latin typeface="Courier New" panose="02070309020205020404" pitchFamily="49" charset="0"/>
                <a:cs typeface="Courier New" panose="02070309020205020404" pitchFamily="49" charset="0"/>
              </a:rPr>
              <a:t>mem_size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h_A</a:t>
            </a:r>
            <a:r>
              <a:rPr lang="en-US" dirty="0" smtClean="0">
                <a:latin typeface="Courier New" panose="02070309020205020404" pitchFamily="49" charset="0"/>
                <a:cs typeface="Courier New" panose="02070309020205020404" pitchFamily="49" charset="0"/>
              </a:rPr>
              <a:t>, NULL);</a:t>
            </a:r>
          </a:p>
          <a:p>
            <a:pPr lvl="1"/>
            <a:endParaRPr lang="en-US" dirty="0" smtClean="0"/>
          </a:p>
          <a:p>
            <a:pPr lvl="1"/>
            <a:r>
              <a:rPr lang="en-US" dirty="0" smtClean="0"/>
              <a:t>Combination of  2 flags here.  </a:t>
            </a:r>
            <a:r>
              <a:rPr lang="en-US" dirty="0" smtClean="0">
                <a:latin typeface="Courier New" panose="02070309020205020404" pitchFamily="49" charset="0"/>
                <a:cs typeface="Courier New" panose="02070309020205020404" pitchFamily="49" charset="0"/>
              </a:rPr>
              <a:t>CL_MEM_COPY_HOST_PTR</a:t>
            </a:r>
            <a:r>
              <a:rPr lang="en-US" dirty="0" smtClean="0"/>
              <a:t> to be used only if a valid host pointer is specified.</a:t>
            </a:r>
          </a:p>
          <a:p>
            <a:pPr lvl="1"/>
            <a:r>
              <a:rPr lang="en-US" dirty="0" smtClean="0"/>
              <a:t>This creates a memory buffer on the device, and copies data from </a:t>
            </a:r>
            <a:r>
              <a:rPr lang="en-US" dirty="0" err="1" smtClean="0"/>
              <a:t>h_A</a:t>
            </a:r>
            <a:r>
              <a:rPr lang="en-US" dirty="0" smtClean="0"/>
              <a:t> into </a:t>
            </a:r>
            <a:r>
              <a:rPr lang="en-US" dirty="0" err="1" smtClean="0"/>
              <a:t>d_A</a:t>
            </a:r>
            <a:r>
              <a:rPr lang="en-US" dirty="0" smtClean="0"/>
              <a:t>. </a:t>
            </a:r>
          </a:p>
          <a:p>
            <a:pPr lvl="1"/>
            <a:r>
              <a:rPr lang="en-US" dirty="0" smtClean="0"/>
              <a:t>Includes an implicit </a:t>
            </a:r>
            <a:r>
              <a:rPr lang="en-US" dirty="0" err="1" smtClean="0">
                <a:latin typeface="Courier New" panose="02070309020205020404" pitchFamily="49" charset="0"/>
                <a:cs typeface="Courier New" panose="02070309020205020404" pitchFamily="49" charset="0"/>
              </a:rPr>
              <a:t>clEnqueueWriteBuffer</a:t>
            </a:r>
            <a:r>
              <a:rPr lang="en-US" dirty="0" smtClean="0"/>
              <a:t> operation, for all devices/command queues tied to the context </a:t>
            </a:r>
            <a:r>
              <a:rPr lang="en-US" dirty="0" err="1" smtClean="0"/>
              <a:t>clctxt</a:t>
            </a:r>
            <a:r>
              <a:rPr lang="en-US" dirty="0" smtClean="0"/>
              <a:t>.</a:t>
            </a:r>
          </a:p>
          <a:p>
            <a:pPr lvl="1"/>
            <a:endParaRPr lang="en-US" dirty="0" smtClean="0"/>
          </a:p>
          <a:p>
            <a:pPr lvl="1"/>
            <a:endParaRPr lang="en-US" dirty="0"/>
          </a:p>
        </p:txBody>
      </p:sp>
    </p:spTree>
    <p:extLst>
      <p:ext uri="{BB962C8B-B14F-4D97-AF65-F5344CB8AC3E}">
        <p14:creationId xmlns:p14="http://schemas.microsoft.com/office/powerpoint/2010/main" val="369581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2733" y="156774"/>
            <a:ext cx="6235065" cy="369332"/>
          </a:xfrm>
        </p:spPr>
        <p:txBody>
          <a:bodyPr/>
          <a:lstStyle/>
          <a:p>
            <a:r>
              <a:rPr lang="en-US" sz="2000" dirty="0" smtClean="0"/>
              <a:t>Device Memory </a:t>
            </a:r>
            <a:r>
              <a:rPr lang="en-US" sz="2000" dirty="0" smtClean="0"/>
              <a:t>Allocation and Data Transfer for </a:t>
            </a:r>
            <a:r>
              <a:rPr lang="en-US" sz="2000" dirty="0" err="1" smtClean="0"/>
              <a:t>vadd</a:t>
            </a:r>
            <a:endParaRPr lang="en-US" sz="2000" dirty="0" smtClean="0"/>
          </a:p>
        </p:txBody>
      </p:sp>
      <p:sp>
        <p:nvSpPr>
          <p:cNvPr id="342019" name="Rectangle 3"/>
          <p:cNvSpPr>
            <a:spLocks noGrp="1" noChangeArrowheads="1"/>
          </p:cNvSpPr>
          <p:nvPr>
            <p:ph idx="1"/>
          </p:nvPr>
        </p:nvSpPr>
        <p:spPr/>
        <p:txBody>
          <a:bodyPr/>
          <a:lstStyle/>
          <a:p>
            <a:pPr marL="0" indent="0">
              <a:buNone/>
            </a:pPr>
            <a:r>
              <a:rPr lang="en-US" sz="1200" dirty="0" smtClean="0">
                <a:latin typeface="Courier New" panose="02070309020205020404" pitchFamily="49" charset="0"/>
                <a:cs typeface="Courier New" panose="02070309020205020404" pitchFamily="49" charset="0"/>
              </a:rPr>
              <a:t>float *</a:t>
            </a:r>
            <a:r>
              <a:rPr lang="en-US" sz="1200" dirty="0" err="1" smtClean="0">
                <a:latin typeface="Courier New" panose="02070309020205020404" pitchFamily="49" charset="0"/>
                <a:cs typeface="Courier New" panose="02070309020205020404" pitchFamily="49" charset="0"/>
              </a:rPr>
              <a:t>h_A</a:t>
            </a:r>
            <a:r>
              <a:rPr lang="en-US" sz="1200" dirty="0" smtClean="0">
                <a:latin typeface="Courier New" panose="02070309020205020404" pitchFamily="49" charset="0"/>
                <a:cs typeface="Courier New" panose="02070309020205020404" pitchFamily="49" charset="0"/>
              </a:rPr>
              <a:t> = …,   *</a:t>
            </a:r>
            <a:r>
              <a:rPr lang="en-US" sz="1200" dirty="0" err="1" smtClean="0">
                <a:latin typeface="Courier New" panose="02070309020205020404" pitchFamily="49" charset="0"/>
                <a:cs typeface="Courier New" panose="02070309020205020404" pitchFamily="49" charset="0"/>
              </a:rPr>
              <a:t>h_B</a:t>
            </a:r>
            <a:r>
              <a:rPr lang="en-US" sz="1200" dirty="0" smtClean="0">
                <a:latin typeface="Courier New" panose="02070309020205020404" pitchFamily="49" charset="0"/>
                <a:cs typeface="Courier New" panose="02070309020205020404" pitchFamily="49" charset="0"/>
              </a:rPr>
              <a:t> = …;</a:t>
            </a:r>
          </a:p>
          <a:p>
            <a:pPr marL="0" indent="0">
              <a:buNone/>
            </a:pPr>
            <a:r>
              <a:rPr lang="en-US" sz="1200" dirty="0" smtClean="0">
                <a:latin typeface="Courier New" panose="02070309020205020404" pitchFamily="49" charset="0"/>
                <a:cs typeface="Courier New" panose="02070309020205020404" pitchFamily="49" charset="0"/>
              </a:rPr>
              <a:t>    // allocate device (GPU) memory</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cl_mem</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d_A</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d_B</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d_C</a:t>
            </a: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d_A</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clCreateBuffer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clctx</a:t>
            </a:r>
            <a:r>
              <a:rPr lang="en-US" sz="1200" dirty="0" smtClean="0">
                <a:latin typeface="Courier New" panose="02070309020205020404" pitchFamily="49" charset="0"/>
                <a:cs typeface="Courier New" panose="02070309020205020404" pitchFamily="49" charset="0"/>
              </a:rPr>
              <a:t>, CL_MEM_READ_ONLY | </a:t>
            </a:r>
          </a:p>
          <a:p>
            <a:pPr marL="0" indent="0">
              <a:buNone/>
            </a:pPr>
            <a:r>
              <a:rPr lang="en-US" sz="1200" dirty="0" smtClean="0">
                <a:latin typeface="Courier New" panose="02070309020205020404" pitchFamily="49" charset="0"/>
                <a:cs typeface="Courier New" panose="02070309020205020404" pitchFamily="49" charset="0"/>
              </a:rPr>
              <a:t>          CL_MEM_COPY_HOST_PTR, N *</a:t>
            </a:r>
            <a:r>
              <a:rPr lang="en-US" sz="1200" dirty="0" err="1" smtClean="0">
                <a:latin typeface="Courier New" panose="02070309020205020404" pitchFamily="49" charset="0"/>
                <a:cs typeface="Courier New" panose="02070309020205020404" pitchFamily="49" charset="0"/>
              </a:rPr>
              <a:t>sizeof</a:t>
            </a:r>
            <a:r>
              <a:rPr lang="en-US" sz="1200" dirty="0" smtClean="0">
                <a:latin typeface="Courier New" panose="02070309020205020404" pitchFamily="49" charset="0"/>
                <a:cs typeface="Courier New" panose="02070309020205020404" pitchFamily="49" charset="0"/>
              </a:rPr>
              <a:t>(float), </a:t>
            </a:r>
            <a:r>
              <a:rPr lang="en-US" sz="1200" dirty="0" err="1" smtClean="0">
                <a:latin typeface="Courier New" panose="02070309020205020404" pitchFamily="49" charset="0"/>
                <a:cs typeface="Courier New" panose="02070309020205020404" pitchFamily="49" charset="0"/>
              </a:rPr>
              <a:t>h_A</a:t>
            </a:r>
            <a:r>
              <a:rPr lang="en-US" sz="1200" dirty="0" smtClean="0">
                <a:latin typeface="Courier New" panose="02070309020205020404" pitchFamily="49" charset="0"/>
                <a:cs typeface="Courier New" panose="02070309020205020404" pitchFamily="49" charset="0"/>
              </a:rPr>
              <a:t>, NULL);</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d_B</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clCreateBuffer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clctx</a:t>
            </a:r>
            <a:r>
              <a:rPr lang="en-US" sz="1200" dirty="0" smtClean="0">
                <a:latin typeface="Courier New" panose="02070309020205020404" pitchFamily="49" charset="0"/>
                <a:cs typeface="Courier New" panose="02070309020205020404" pitchFamily="49" charset="0"/>
              </a:rPr>
              <a:t>, CL_MEM_READ_ONLY | </a:t>
            </a:r>
          </a:p>
          <a:p>
            <a:pPr marL="0" indent="0">
              <a:buNone/>
            </a:pPr>
            <a:r>
              <a:rPr lang="en-US" sz="1200" dirty="0" smtClean="0">
                <a:latin typeface="Courier New" panose="02070309020205020404" pitchFamily="49" charset="0"/>
                <a:cs typeface="Courier New" panose="02070309020205020404" pitchFamily="49" charset="0"/>
              </a:rPr>
              <a:t>          CL_MEM_COPY_HOST_PTR, N *</a:t>
            </a:r>
            <a:r>
              <a:rPr lang="en-US" sz="1200" dirty="0" err="1" smtClean="0">
                <a:latin typeface="Courier New" panose="02070309020205020404" pitchFamily="49" charset="0"/>
                <a:cs typeface="Courier New" panose="02070309020205020404" pitchFamily="49" charset="0"/>
              </a:rPr>
              <a:t>sizeof</a:t>
            </a:r>
            <a:r>
              <a:rPr lang="en-US" sz="1200" dirty="0" smtClean="0">
                <a:latin typeface="Courier New" panose="02070309020205020404" pitchFamily="49" charset="0"/>
                <a:cs typeface="Courier New" panose="02070309020205020404" pitchFamily="49" charset="0"/>
              </a:rPr>
              <a:t>(float), </a:t>
            </a:r>
            <a:r>
              <a:rPr lang="en-US" sz="1200" dirty="0" err="1" smtClean="0">
                <a:latin typeface="Courier New" panose="02070309020205020404" pitchFamily="49" charset="0"/>
                <a:cs typeface="Courier New" panose="02070309020205020404" pitchFamily="49" charset="0"/>
              </a:rPr>
              <a:t>h_B</a:t>
            </a:r>
            <a:r>
              <a:rPr lang="en-US" sz="1200" dirty="0" smtClean="0">
                <a:latin typeface="Courier New" panose="02070309020205020404" pitchFamily="49" charset="0"/>
                <a:cs typeface="Courier New" panose="02070309020205020404" pitchFamily="49" charset="0"/>
              </a:rPr>
              <a:t>, NULL);</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d_C</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clCreateBuffer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clctx</a:t>
            </a:r>
            <a:r>
              <a:rPr lang="en-US" sz="1200" dirty="0" smtClean="0">
                <a:latin typeface="Courier New" panose="02070309020205020404" pitchFamily="49" charset="0"/>
                <a:cs typeface="Courier New" panose="02070309020205020404" pitchFamily="49" charset="0"/>
              </a:rPr>
              <a:t>, CL_MEM_WRITE_ONLY, </a:t>
            </a:r>
          </a:p>
          <a:p>
            <a:pPr marL="0" indent="0">
              <a:buNone/>
            </a:pPr>
            <a:r>
              <a:rPr lang="en-US" sz="1200" dirty="0" smtClean="0">
                <a:latin typeface="Courier New" panose="02070309020205020404" pitchFamily="49" charset="0"/>
                <a:cs typeface="Courier New" panose="02070309020205020404" pitchFamily="49" charset="0"/>
              </a:rPr>
              <a:t>	N *</a:t>
            </a:r>
            <a:r>
              <a:rPr lang="en-US" sz="1200" dirty="0" err="1" smtClean="0">
                <a:latin typeface="Courier New" panose="02070309020205020404" pitchFamily="49" charset="0"/>
                <a:cs typeface="Courier New" panose="02070309020205020404" pitchFamily="49" charset="0"/>
              </a:rPr>
              <a:t>sizeof</a:t>
            </a:r>
            <a:r>
              <a:rPr lang="en-US" sz="1200" dirty="0" smtClean="0">
                <a:latin typeface="Courier New" panose="02070309020205020404" pitchFamily="49" charset="0"/>
                <a:cs typeface="Courier New" panose="02070309020205020404" pitchFamily="49" charset="0"/>
              </a:rPr>
              <a:t>(float), NULL, NULL);        </a:t>
            </a:r>
          </a:p>
          <a:p>
            <a:pPr marL="0" indent="0">
              <a:buNone/>
            </a:pPr>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87744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11468" y="289561"/>
            <a:ext cx="6235065" cy="369332"/>
          </a:xfrm>
        </p:spPr>
        <p:txBody>
          <a:bodyPr/>
          <a:lstStyle/>
          <a:p>
            <a:r>
              <a:rPr lang="en-US" sz="2000" dirty="0" smtClean="0"/>
              <a:t>Device Kernel Configuration Setting for </a:t>
            </a:r>
            <a:r>
              <a:rPr lang="en-US" sz="2000" dirty="0" err="1" smtClean="0"/>
              <a:t>vadd</a:t>
            </a:r>
            <a:endParaRPr lang="en-US" sz="2000" dirty="0" smtClean="0"/>
          </a:p>
        </p:txBody>
      </p:sp>
      <p:sp>
        <p:nvSpPr>
          <p:cNvPr id="342019" name="Rectangle 3"/>
          <p:cNvSpPr>
            <a:spLocks noGrp="1" noChangeArrowheads="1"/>
          </p:cNvSpPr>
          <p:nvPr>
            <p:ph idx="1"/>
          </p:nvPr>
        </p:nvSpPr>
        <p:spPr/>
        <p:txBody>
          <a:bodyPr/>
          <a:lstStyle/>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clkern</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clCreateKernel</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clpgm</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vadd</a:t>
            </a:r>
            <a:r>
              <a:rPr lang="en-US" sz="1200" dirty="0" smtClean="0">
                <a:latin typeface="Courier New" panose="02070309020205020404" pitchFamily="49" charset="0"/>
                <a:cs typeface="Courier New" panose="02070309020205020404" pitchFamily="49" charset="0"/>
              </a:rPr>
              <a:t>", NULL); </a:t>
            </a:r>
          </a:p>
          <a:p>
            <a:pPr marL="0" indent="0">
              <a:buNone/>
            </a:pPr>
            <a:r>
              <a:rPr lang="en-US" sz="1200" dirty="0" smtClean="0">
                <a:latin typeface="Courier New" panose="02070309020205020404" pitchFamily="49" charset="0"/>
                <a:cs typeface="Courier New" panose="02070309020205020404" pitchFamily="49" charset="0"/>
              </a:rPr>
              <a:t>   …</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clerr</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clSetKernelArg</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clkern</a:t>
            </a:r>
            <a:r>
              <a:rPr lang="en-US" sz="1200" dirty="0" smtClean="0">
                <a:latin typeface="Courier New" panose="02070309020205020404" pitchFamily="49" charset="0"/>
                <a:cs typeface="Courier New" panose="02070309020205020404" pitchFamily="49" charset="0"/>
              </a:rPr>
              <a:t>, 0, </a:t>
            </a:r>
            <a:r>
              <a:rPr lang="en-US" sz="1200" dirty="0" err="1" smtClean="0">
                <a:latin typeface="Courier New" panose="02070309020205020404" pitchFamily="49" charset="0"/>
                <a:cs typeface="Courier New" panose="02070309020205020404" pitchFamily="49" charset="0"/>
              </a:rPr>
              <a:t>sizeof</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cl_mem</a:t>
            </a:r>
            <a:r>
              <a:rPr lang="en-US" sz="1200" dirty="0" smtClean="0">
                <a:latin typeface="Courier New" panose="02070309020205020404" pitchFamily="49" charset="0"/>
                <a:cs typeface="Courier New" panose="02070309020205020404" pitchFamily="49" charset="0"/>
              </a:rPr>
              <a:t>),(void *)&amp;</a:t>
            </a:r>
            <a:r>
              <a:rPr lang="en-US" sz="1200" dirty="0" err="1" smtClean="0">
                <a:latin typeface="Courier New" panose="02070309020205020404" pitchFamily="49" charset="0"/>
                <a:cs typeface="Courier New" panose="02070309020205020404" pitchFamily="49" charset="0"/>
              </a:rPr>
              <a:t>d_A</a:t>
            </a: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clerr</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clSetKernelArg</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clkern</a:t>
            </a:r>
            <a:r>
              <a:rPr lang="en-US" sz="1200" dirty="0" smtClean="0">
                <a:latin typeface="Courier New" panose="02070309020205020404" pitchFamily="49" charset="0"/>
                <a:cs typeface="Courier New" panose="02070309020205020404" pitchFamily="49" charset="0"/>
              </a:rPr>
              <a:t>, 1, </a:t>
            </a:r>
            <a:r>
              <a:rPr lang="en-US" sz="1200" dirty="0" err="1" smtClean="0">
                <a:latin typeface="Courier New" panose="02070309020205020404" pitchFamily="49" charset="0"/>
                <a:cs typeface="Courier New" panose="02070309020205020404" pitchFamily="49" charset="0"/>
              </a:rPr>
              <a:t>sizeof</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cl_mem</a:t>
            </a:r>
            <a:r>
              <a:rPr lang="en-US" sz="1200" dirty="0" smtClean="0">
                <a:latin typeface="Courier New" panose="02070309020205020404" pitchFamily="49" charset="0"/>
                <a:cs typeface="Courier New" panose="02070309020205020404" pitchFamily="49" charset="0"/>
              </a:rPr>
              <a:t>),(void *)&amp;</a:t>
            </a:r>
            <a:r>
              <a:rPr lang="en-US" sz="1200" dirty="0" err="1" smtClean="0">
                <a:latin typeface="Courier New" panose="02070309020205020404" pitchFamily="49" charset="0"/>
                <a:cs typeface="Courier New" panose="02070309020205020404" pitchFamily="49" charset="0"/>
              </a:rPr>
              <a:t>d_B</a:t>
            </a: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clerr</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clSetKernelArg</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clkern</a:t>
            </a:r>
            <a:r>
              <a:rPr lang="en-US" sz="1200" dirty="0" smtClean="0">
                <a:latin typeface="Courier New" panose="02070309020205020404" pitchFamily="49" charset="0"/>
                <a:cs typeface="Courier New" panose="02070309020205020404" pitchFamily="49" charset="0"/>
              </a:rPr>
              <a:t>, 2, </a:t>
            </a:r>
            <a:r>
              <a:rPr lang="en-US" sz="1200" dirty="0" err="1" smtClean="0">
                <a:latin typeface="Courier New" panose="02070309020205020404" pitchFamily="49" charset="0"/>
                <a:cs typeface="Courier New" panose="02070309020205020404" pitchFamily="49" charset="0"/>
              </a:rPr>
              <a:t>sizeof</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cl_mem</a:t>
            </a:r>
            <a:r>
              <a:rPr lang="en-US" sz="1200" dirty="0" smtClean="0">
                <a:latin typeface="Courier New" panose="02070309020205020404" pitchFamily="49" charset="0"/>
                <a:cs typeface="Courier New" panose="02070309020205020404" pitchFamily="49" charset="0"/>
              </a:rPr>
              <a:t>),(void *)&amp;</a:t>
            </a:r>
            <a:r>
              <a:rPr lang="en-US" sz="1200" dirty="0" err="1" smtClean="0">
                <a:latin typeface="Courier New" panose="02070309020205020404" pitchFamily="49" charset="0"/>
                <a:cs typeface="Courier New" panose="02070309020205020404" pitchFamily="49" charset="0"/>
              </a:rPr>
              <a:t>d_C</a:t>
            </a: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clerr</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clSetKernelArg</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clkern</a:t>
            </a:r>
            <a:r>
              <a:rPr lang="en-US" sz="1200" dirty="0" smtClean="0">
                <a:latin typeface="Courier New" panose="02070309020205020404" pitchFamily="49" charset="0"/>
                <a:cs typeface="Courier New" panose="02070309020205020404" pitchFamily="49" charset="0"/>
              </a:rPr>
              <a:t>, 3, </a:t>
            </a:r>
            <a:r>
              <a:rPr lang="en-US" sz="1200" dirty="0" err="1" smtClean="0">
                <a:latin typeface="Courier New" panose="02070309020205020404" pitchFamily="49" charset="0"/>
                <a:cs typeface="Courier New" panose="02070309020205020404" pitchFamily="49" charset="0"/>
              </a:rPr>
              <a:t>sizeof</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 &amp;N);</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390790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369332"/>
          </a:xfrm>
        </p:spPr>
        <p:txBody>
          <a:bodyPr/>
          <a:lstStyle/>
          <a:p>
            <a:r>
              <a:rPr lang="en-US" sz="2000" dirty="0" smtClean="0"/>
              <a:t>Device </a:t>
            </a:r>
            <a:r>
              <a:rPr lang="en-US" sz="2000" dirty="0" smtClean="0"/>
              <a:t>Kernel </a:t>
            </a:r>
            <a:r>
              <a:rPr lang="en-US" sz="2000" dirty="0" smtClean="0"/>
              <a:t>Launch </a:t>
            </a:r>
            <a:r>
              <a:rPr lang="en-US" sz="2000" dirty="0" smtClean="0"/>
              <a:t>and Remaining Code </a:t>
            </a:r>
            <a:r>
              <a:rPr lang="en-US" sz="2000" dirty="0" smtClean="0"/>
              <a:t>for </a:t>
            </a:r>
            <a:r>
              <a:rPr lang="en-US" sz="2000" dirty="0" err="1" smtClean="0"/>
              <a:t>vadd</a:t>
            </a:r>
            <a:endParaRPr lang="en-US" sz="2000" dirty="0"/>
          </a:p>
        </p:txBody>
      </p:sp>
      <p:sp>
        <p:nvSpPr>
          <p:cNvPr id="3" name="Content Placeholder 2"/>
          <p:cNvSpPr>
            <a:spLocks noGrp="1"/>
          </p:cNvSpPr>
          <p:nvPr>
            <p:ph idx="1"/>
          </p:nvPr>
        </p:nvSpPr>
        <p:spPr/>
        <p:txBody>
          <a:bodyPr/>
          <a:lstStyle/>
          <a:p>
            <a:pPr marL="0" indent="0">
              <a:buNone/>
            </a:pPr>
            <a:r>
              <a:rPr lang="en-US" sz="1400" dirty="0" err="1" smtClean="0">
                <a:latin typeface="Courier New" panose="02070309020205020404" pitchFamily="49" charset="0"/>
                <a:cs typeface="Courier New" panose="02070309020205020404" pitchFamily="49" charset="0"/>
              </a:rPr>
              <a:t>cl_event</a:t>
            </a:r>
            <a:r>
              <a:rPr lang="en-US" sz="1400" dirty="0" smtClean="0">
                <a:latin typeface="Courier New" panose="02070309020205020404" pitchFamily="49" charset="0"/>
                <a:cs typeface="Courier New" panose="02070309020205020404" pitchFamily="49" charset="0"/>
              </a:rPr>
              <a:t> event=NULL; </a:t>
            </a:r>
          </a:p>
          <a:p>
            <a:pPr marL="0" indent="0">
              <a:buNone/>
            </a:pPr>
            <a:r>
              <a:rPr lang="en-US" sz="1400" dirty="0" err="1" smtClean="0">
                <a:latin typeface="Courier New" panose="02070309020205020404" pitchFamily="49" charset="0"/>
                <a:cs typeface="Courier New" panose="02070309020205020404" pitchFamily="49" charset="0"/>
              </a:rPr>
              <a:t>clerr</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clEnqueueNDRangeKernel</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clcmdq</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clkern</a:t>
            </a:r>
            <a:r>
              <a:rPr lang="en-US" sz="1400" dirty="0" smtClean="0">
                <a:latin typeface="Courier New" panose="02070309020205020404" pitchFamily="49" charset="0"/>
                <a:cs typeface="Courier New" panose="02070309020205020404" pitchFamily="49" charset="0"/>
              </a:rPr>
              <a:t>, 2, NULL, </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Gsz</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Bsz</a:t>
            </a:r>
            <a:r>
              <a:rPr lang="en-US" sz="1400" dirty="0" smtClean="0">
                <a:latin typeface="Courier New" panose="02070309020205020404" pitchFamily="49" charset="0"/>
                <a:cs typeface="Courier New" panose="02070309020205020404" pitchFamily="49" charset="0"/>
              </a:rPr>
              <a:t>, 0, NULL, 	&amp;event);</a:t>
            </a:r>
          </a:p>
          <a:p>
            <a:pPr marL="0" indent="0">
              <a:buNone/>
            </a:pPr>
            <a:r>
              <a:rPr lang="en-US" sz="1400" dirty="0" err="1" smtClean="0">
                <a:latin typeface="Courier New" panose="02070309020205020404" pitchFamily="49" charset="0"/>
                <a:cs typeface="Courier New" panose="02070309020205020404" pitchFamily="49" charset="0"/>
              </a:rPr>
              <a:t>clerr</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clWaitForEvents</a:t>
            </a:r>
            <a:r>
              <a:rPr lang="en-US" sz="1400" dirty="0" smtClean="0">
                <a:latin typeface="Courier New" panose="02070309020205020404" pitchFamily="49" charset="0"/>
                <a:cs typeface="Courier New" panose="02070309020205020404" pitchFamily="49" charset="0"/>
              </a:rPr>
              <a:t>(1, &amp;event);</a:t>
            </a:r>
          </a:p>
          <a:p>
            <a:pPr marL="0" indent="0">
              <a:buNone/>
            </a:pPr>
            <a:r>
              <a:rPr lang="en-US" sz="1400" dirty="0" err="1" smtClean="0">
                <a:latin typeface="Courier New" panose="02070309020205020404" pitchFamily="49" charset="0"/>
                <a:cs typeface="Courier New" panose="02070309020205020404" pitchFamily="49" charset="0"/>
              </a:rPr>
              <a:t>clEnqueueReadBuffer</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clcmdq</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d_C</a:t>
            </a:r>
            <a:r>
              <a:rPr lang="en-US" sz="1400" dirty="0" smtClean="0">
                <a:latin typeface="Courier New" panose="02070309020205020404" pitchFamily="49" charset="0"/>
                <a:cs typeface="Courier New" panose="02070309020205020404" pitchFamily="49" charset="0"/>
              </a:rPr>
              <a:t>, CL_TRUE, 0, </a:t>
            </a:r>
          </a:p>
          <a:p>
            <a:pPr marL="0" indent="0">
              <a:buNone/>
            </a:pPr>
            <a:r>
              <a:rPr lang="en-US" sz="1400" dirty="0" smtClean="0">
                <a:latin typeface="Courier New" panose="02070309020205020404" pitchFamily="49" charset="0"/>
                <a:cs typeface="Courier New" panose="02070309020205020404" pitchFamily="49" charset="0"/>
              </a:rPr>
              <a:t>		N*</a:t>
            </a:r>
            <a:r>
              <a:rPr lang="en-US" sz="1400" dirty="0" err="1" smtClean="0">
                <a:latin typeface="Courier New" panose="02070309020205020404" pitchFamily="49" charset="0"/>
                <a:cs typeface="Courier New" panose="02070309020205020404" pitchFamily="49" charset="0"/>
              </a:rPr>
              <a:t>sizeof</a:t>
            </a:r>
            <a:r>
              <a:rPr lang="en-US" sz="1400" dirty="0" smtClean="0">
                <a:latin typeface="Courier New" panose="02070309020205020404" pitchFamily="49" charset="0"/>
                <a:cs typeface="Courier New" panose="02070309020205020404" pitchFamily="49" charset="0"/>
              </a:rPr>
              <a:t>(float), </a:t>
            </a:r>
            <a:r>
              <a:rPr lang="en-US" sz="1400" dirty="0" err="1" smtClean="0">
                <a:latin typeface="Courier New" panose="02070309020205020404" pitchFamily="49" charset="0"/>
                <a:cs typeface="Courier New" panose="02070309020205020404" pitchFamily="49" charset="0"/>
              </a:rPr>
              <a:t>h_C</a:t>
            </a:r>
            <a:r>
              <a:rPr lang="en-US" sz="1400" dirty="0" smtClean="0">
                <a:latin typeface="Courier New" panose="02070309020205020404" pitchFamily="49" charset="0"/>
                <a:cs typeface="Courier New" panose="02070309020205020404" pitchFamily="49" charset="0"/>
              </a:rPr>
              <a:t>, 0, NULL, NULL);</a:t>
            </a:r>
          </a:p>
          <a:p>
            <a:pPr marL="0" indent="0">
              <a:buNone/>
            </a:pPr>
            <a:r>
              <a:rPr lang="en-US" sz="1400" dirty="0" err="1" smtClean="0">
                <a:latin typeface="Courier New" panose="02070309020205020404" pitchFamily="49" charset="0"/>
                <a:cs typeface="Courier New" panose="02070309020205020404" pitchFamily="49" charset="0"/>
              </a:rPr>
              <a:t>clReleaseMemObject</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d_A</a:t>
            </a:r>
            <a:r>
              <a:rPr lang="en-US" sz="1400" dirty="0" smtClean="0">
                <a:latin typeface="Courier New" panose="02070309020205020404" pitchFamily="49" charset="0"/>
                <a:cs typeface="Courier New" panose="02070309020205020404" pitchFamily="49" charset="0"/>
              </a:rPr>
              <a:t>);</a:t>
            </a:r>
          </a:p>
          <a:p>
            <a:pPr marL="0" indent="0">
              <a:buNone/>
            </a:pPr>
            <a:r>
              <a:rPr lang="en-US" sz="1400" dirty="0" err="1" smtClean="0">
                <a:latin typeface="Courier New" panose="02070309020205020404" pitchFamily="49" charset="0"/>
                <a:cs typeface="Courier New" panose="02070309020205020404" pitchFamily="49" charset="0"/>
              </a:rPr>
              <a:t>clReleaseMemObject</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d_B</a:t>
            </a:r>
            <a:r>
              <a:rPr lang="en-US" sz="1400" dirty="0" smtClean="0">
                <a:latin typeface="Courier New" panose="02070309020205020404" pitchFamily="49" charset="0"/>
                <a:cs typeface="Courier New" panose="02070309020205020404" pitchFamily="49" charset="0"/>
              </a:rPr>
              <a:t>);</a:t>
            </a:r>
          </a:p>
          <a:p>
            <a:pPr marL="0" indent="0">
              <a:buNone/>
            </a:pPr>
            <a:r>
              <a:rPr lang="en-US" sz="1400" dirty="0" err="1" smtClean="0">
                <a:latin typeface="Courier New" panose="02070309020205020404" pitchFamily="49" charset="0"/>
                <a:cs typeface="Courier New" panose="02070309020205020404" pitchFamily="49" charset="0"/>
              </a:rPr>
              <a:t>clReleaseMemObject</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d_C</a:t>
            </a:r>
            <a:r>
              <a:rPr lang="en-US" sz="1400" dirty="0" smtClean="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791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11"/>
          <p:cNvSpPr>
            <a:spLocks noGrp="1"/>
          </p:cNvSpPr>
          <p:nvPr>
            <p:ph type="subTitle" idx="1"/>
          </p:nvPr>
        </p:nvSpPr>
        <p:spPr>
          <a:xfrm>
            <a:off x="281748" y="3550392"/>
            <a:ext cx="6286693" cy="461537"/>
          </a:xfrm>
        </p:spPr>
        <p:txBody>
          <a:bodyPr/>
          <a:lstStyle/>
          <a:p>
            <a:r>
              <a:rPr lang="en-US" dirty="0" smtClean="0"/>
              <a:t>The GPU Teaching Kit is licensed by NVIDIA and the University </a:t>
            </a:r>
            <a:r>
              <a:rPr lang="en-US" dirty="0"/>
              <a:t>of Illinois under </a:t>
            </a:r>
            <a:r>
              <a:rPr lang="en-US" dirty="0" smtClean="0"/>
              <a:t>the </a:t>
            </a:r>
            <a:r>
              <a:rPr lang="en-US" dirty="0" smtClean="0">
                <a:solidFill>
                  <a:srgbClr val="92D050"/>
                </a:solidFill>
                <a:hlinkClick r:id="rId4"/>
              </a:rPr>
              <a:t>Creative </a:t>
            </a:r>
            <a:r>
              <a:rPr lang="en-US" dirty="0">
                <a:solidFill>
                  <a:srgbClr val="92D050"/>
                </a:solidFill>
                <a:hlinkClick r:id="rId4"/>
              </a:rPr>
              <a:t>Commons Attribution-</a:t>
            </a:r>
            <a:r>
              <a:rPr lang="en-US" dirty="0" err="1">
                <a:solidFill>
                  <a:srgbClr val="92D050"/>
                </a:solidFill>
                <a:hlinkClick r:id="rId4"/>
              </a:rPr>
              <a:t>NonCommercial</a:t>
            </a:r>
            <a:r>
              <a:rPr lang="en-US" dirty="0">
                <a:solidFill>
                  <a:srgbClr val="92D050"/>
                </a:solidFill>
                <a:hlinkClick r:id="rId4"/>
              </a:rPr>
              <a:t> 4.0 International License.</a:t>
            </a:r>
            <a:endParaRPr lang="en-US" dirty="0">
              <a:solidFill>
                <a:srgbClr val="92D050"/>
              </a:solidFill>
            </a:endParaRPr>
          </a:p>
        </p:txBody>
      </p:sp>
      <p:pic>
        <p:nvPicPr>
          <p:cNvPr id="102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181350"/>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6096000" y="4381500"/>
            <a:ext cx="609600" cy="609600"/>
          </a:xfrm>
          <a:prstGeom prst="rect">
            <a:avLst/>
          </a:prstGeom>
        </p:spPr>
      </p:pic>
    </p:spTree>
    <p:extLst>
      <p:ext uri="{BB962C8B-B14F-4D97-AF65-F5344CB8AC3E}">
        <p14:creationId xmlns:p14="http://schemas.microsoft.com/office/powerpoint/2010/main" val="1935792990"/>
      </p:ext>
    </p:extLst>
  </p:cSld>
  <p:clrMapOvr>
    <a:masterClrMapping/>
  </p:clrMapOvr>
  <mc:AlternateContent xmlns:mc="http://schemas.openxmlformats.org/markup-compatibility/2006" xmlns:p14="http://schemas.microsoft.com/office/powerpoint/2010/main">
    <mc:Choice Requires="p14">
      <p:transition spd="med" p14:dur="700" advTm="7485">
        <p:fade/>
      </p:transition>
    </mc:Choice>
    <mc:Fallback xmlns="">
      <p:transition spd="med" advTm="74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Objective</a:t>
            </a:r>
            <a:endParaRPr lang="en-US" dirty="0" smtClean="0"/>
          </a:p>
        </p:txBody>
      </p:sp>
      <p:sp>
        <p:nvSpPr>
          <p:cNvPr id="32771" name="Rectangle 3"/>
          <p:cNvSpPr>
            <a:spLocks noGrp="1" noChangeArrowheads="1"/>
          </p:cNvSpPr>
          <p:nvPr>
            <p:ph idx="1"/>
          </p:nvPr>
        </p:nvSpPr>
        <p:spPr/>
        <p:txBody>
          <a:bodyPr/>
          <a:lstStyle/>
          <a:p>
            <a:r>
              <a:rPr lang="en-US" sz="1800" dirty="0" smtClean="0"/>
              <a:t>To learn to write OpenCL host code</a:t>
            </a:r>
          </a:p>
          <a:p>
            <a:pPr lvl="1"/>
            <a:r>
              <a:rPr lang="en-US" sz="1600" dirty="0" smtClean="0"/>
              <a:t>Create OpenCL context</a:t>
            </a:r>
          </a:p>
          <a:p>
            <a:pPr lvl="1"/>
            <a:r>
              <a:rPr lang="en-US" sz="1600" dirty="0" smtClean="0"/>
              <a:t>Create work queues for task parallelism</a:t>
            </a:r>
          </a:p>
          <a:p>
            <a:pPr lvl="1"/>
            <a:r>
              <a:rPr lang="en-US" sz="1600" dirty="0" smtClean="0"/>
              <a:t>Device memory Allocation</a:t>
            </a:r>
          </a:p>
          <a:p>
            <a:pPr lvl="1"/>
            <a:r>
              <a:rPr lang="en-US" sz="1600" dirty="0" smtClean="0"/>
              <a:t>Kernel compilation</a:t>
            </a:r>
          </a:p>
          <a:p>
            <a:pPr lvl="1"/>
            <a:r>
              <a:rPr lang="en-US" sz="1600" dirty="0" smtClean="0"/>
              <a:t>Kernel launch</a:t>
            </a:r>
          </a:p>
          <a:p>
            <a:pPr lvl="1"/>
            <a:r>
              <a:rPr lang="en-US" sz="1600" dirty="0" smtClean="0"/>
              <a:t>Host-device data copy</a:t>
            </a:r>
          </a:p>
          <a:p>
            <a:pPr lvl="1"/>
            <a:endParaRPr lang="en-US" dirty="0" smtClean="0"/>
          </a:p>
          <a:p>
            <a:pPr lvl="1"/>
            <a:endParaRPr lang="en-US" dirty="0"/>
          </a:p>
        </p:txBody>
      </p:sp>
    </p:spTree>
    <p:extLst>
      <p:ext uri="{BB962C8B-B14F-4D97-AF65-F5344CB8AC3E}">
        <p14:creationId xmlns:p14="http://schemas.microsoft.com/office/powerpoint/2010/main" val="230813168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OpenCL Context</a:t>
            </a:r>
          </a:p>
        </p:txBody>
      </p:sp>
      <p:sp>
        <p:nvSpPr>
          <p:cNvPr id="43011" name="Rectangle 3"/>
          <p:cNvSpPr>
            <a:spLocks noGrp="1" noChangeArrowheads="1"/>
          </p:cNvSpPr>
          <p:nvPr>
            <p:ph idx="1"/>
          </p:nvPr>
        </p:nvSpPr>
        <p:spPr/>
        <p:txBody>
          <a:bodyPr/>
          <a:lstStyle/>
          <a:p>
            <a:r>
              <a:rPr lang="en-US" smtClean="0"/>
              <a:t>Contains one or more devices</a:t>
            </a:r>
          </a:p>
          <a:p>
            <a:r>
              <a:rPr lang="en-US" smtClean="0"/>
              <a:t>OpenCL memory objects are associated with a context, not a specific device</a:t>
            </a:r>
          </a:p>
          <a:p>
            <a:r>
              <a:rPr lang="en-US" smtClean="0"/>
              <a:t>clCreateBuffer() is the main data object allocation function</a:t>
            </a:r>
          </a:p>
          <a:p>
            <a:pPr lvl="1"/>
            <a:r>
              <a:rPr lang="en-US" smtClean="0"/>
              <a:t>error if an allocation is too large for any device in the context</a:t>
            </a:r>
          </a:p>
          <a:p>
            <a:r>
              <a:rPr lang="en-US" smtClean="0"/>
              <a:t>Each device needs its own work queue(s)</a:t>
            </a:r>
          </a:p>
          <a:p>
            <a:r>
              <a:rPr lang="en-US" smtClean="0"/>
              <a:t>Memory copy transfers are associated with a command queue (thus a specific device)</a:t>
            </a:r>
            <a:endParaRPr lang="en-US" dirty="0"/>
          </a:p>
        </p:txBody>
      </p:sp>
    </p:spTree>
    <p:extLst>
      <p:ext uri="{BB962C8B-B14F-4D97-AF65-F5344CB8AC3E}">
        <p14:creationId xmlns:p14="http://schemas.microsoft.com/office/powerpoint/2010/main" val="53436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OpenCL Context Setup Code (simple)</a:t>
            </a:r>
            <a:endParaRPr lang="en-US" dirty="0"/>
          </a:p>
        </p:txBody>
      </p:sp>
      <p:sp>
        <p:nvSpPr>
          <p:cNvPr id="45059" name="Rectangle 3"/>
          <p:cNvSpPr>
            <a:spLocks noGrp="1" noChangeArrowheads="1"/>
          </p:cNvSpPr>
          <p:nvPr>
            <p:ph idx="1"/>
          </p:nvPr>
        </p:nvSpPr>
        <p:spPr/>
        <p:txBody>
          <a:bodyPr/>
          <a:lstStyle/>
          <a:p>
            <a:pPr marL="0" indent="0">
              <a:buNone/>
            </a:pPr>
            <a:r>
              <a:rPr lang="en-US" sz="1100" dirty="0" err="1" smtClean="0">
                <a:latin typeface="Courier New" panose="02070309020205020404" pitchFamily="49" charset="0"/>
                <a:cs typeface="Courier New" panose="02070309020205020404" pitchFamily="49" charset="0"/>
              </a:rPr>
              <a:t>cl_int</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clerr</a:t>
            </a:r>
            <a:r>
              <a:rPr lang="en-US" sz="1100" dirty="0" smtClean="0">
                <a:latin typeface="Courier New" panose="02070309020205020404" pitchFamily="49" charset="0"/>
                <a:cs typeface="Courier New" panose="02070309020205020404" pitchFamily="49" charset="0"/>
              </a:rPr>
              <a:t> = CL_SUCCESS;</a:t>
            </a:r>
          </a:p>
          <a:p>
            <a:pPr marL="0" indent="0">
              <a:buNone/>
            </a:pPr>
            <a:r>
              <a:rPr lang="en-US" sz="1100" dirty="0" err="1" smtClean="0">
                <a:latin typeface="Courier New" panose="02070309020205020404" pitchFamily="49" charset="0"/>
                <a:cs typeface="Courier New" panose="02070309020205020404" pitchFamily="49" charset="0"/>
              </a:rPr>
              <a:t>cl_context</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clctx</a:t>
            </a:r>
            <a:r>
              <a:rPr lang="en-US" sz="1100" dirty="0" smtClean="0">
                <a:latin typeface="Courier New" panose="02070309020205020404" pitchFamily="49" charset="0"/>
                <a:cs typeface="Courier New" panose="02070309020205020404" pitchFamily="49" charset="0"/>
              </a:rPr>
              <a:t> = </a:t>
            </a:r>
            <a:r>
              <a:rPr lang="en-US" sz="1100" dirty="0" err="1" smtClean="0">
                <a:latin typeface="Courier New" panose="02070309020205020404" pitchFamily="49" charset="0"/>
                <a:cs typeface="Courier New" panose="02070309020205020404" pitchFamily="49" charset="0"/>
              </a:rPr>
              <a:t>clCreateContextFromType</a:t>
            </a:r>
            <a:r>
              <a:rPr lang="en-US" sz="1100" dirty="0" smtClean="0">
                <a:latin typeface="Courier New" panose="02070309020205020404" pitchFamily="49" charset="0"/>
                <a:cs typeface="Courier New" panose="02070309020205020404" pitchFamily="49" charset="0"/>
              </a:rPr>
              <a:t>(0, CL_DEVICE_TYPE_ALL, NULL, NULL, &amp;</a:t>
            </a:r>
            <a:r>
              <a:rPr lang="en-US" sz="1100" dirty="0" err="1" smtClean="0">
                <a:latin typeface="Courier New" panose="02070309020205020404" pitchFamily="49" charset="0"/>
                <a:cs typeface="Courier New" panose="02070309020205020404" pitchFamily="49" charset="0"/>
              </a:rPr>
              <a:t>clerr</a:t>
            </a:r>
            <a:r>
              <a:rPr lang="en-US" sz="1100" dirty="0" smtClean="0">
                <a:latin typeface="Courier New" panose="02070309020205020404" pitchFamily="49" charset="0"/>
                <a:cs typeface="Courier New" panose="02070309020205020404" pitchFamily="49" charset="0"/>
              </a:rPr>
              <a:t>);</a:t>
            </a:r>
          </a:p>
          <a:p>
            <a:pPr marL="0" indent="0">
              <a:buNone/>
            </a:pPr>
            <a:endParaRPr lang="en-US" sz="1100" dirty="0" smtClean="0">
              <a:latin typeface="Courier New" panose="02070309020205020404" pitchFamily="49" charset="0"/>
              <a:cs typeface="Courier New" panose="02070309020205020404" pitchFamily="49" charset="0"/>
            </a:endParaRPr>
          </a:p>
          <a:p>
            <a:pPr marL="0" indent="0">
              <a:buNone/>
            </a:pPr>
            <a:r>
              <a:rPr lang="en-US" sz="1100" dirty="0" err="1" smtClean="0">
                <a:latin typeface="Courier New" panose="02070309020205020404" pitchFamily="49" charset="0"/>
                <a:cs typeface="Courier New" panose="02070309020205020404" pitchFamily="49" charset="0"/>
              </a:rPr>
              <a:t>size_t</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parmsz</a:t>
            </a:r>
            <a:r>
              <a:rPr lang="en-US" sz="1100" dirty="0" smtClean="0">
                <a:latin typeface="Courier New" panose="02070309020205020404" pitchFamily="49" charset="0"/>
                <a:cs typeface="Courier New" panose="02070309020205020404" pitchFamily="49" charset="0"/>
              </a:rPr>
              <a:t>;</a:t>
            </a:r>
          </a:p>
          <a:p>
            <a:pPr marL="0" indent="0">
              <a:buNone/>
            </a:pPr>
            <a:r>
              <a:rPr lang="en-US" sz="1100" dirty="0" err="1" smtClean="0">
                <a:latin typeface="Courier New" panose="02070309020205020404" pitchFamily="49" charset="0"/>
                <a:cs typeface="Courier New" panose="02070309020205020404" pitchFamily="49" charset="0"/>
              </a:rPr>
              <a:t>clerr</a:t>
            </a:r>
            <a:r>
              <a:rPr lang="en-US" sz="1100" dirty="0" smtClean="0">
                <a:latin typeface="Courier New" panose="02070309020205020404" pitchFamily="49" charset="0"/>
                <a:cs typeface="Courier New" panose="02070309020205020404" pitchFamily="49" charset="0"/>
              </a:rPr>
              <a:t> = </a:t>
            </a:r>
            <a:r>
              <a:rPr lang="en-US" sz="1100" dirty="0" err="1" smtClean="0">
                <a:latin typeface="Courier New" panose="02070309020205020404" pitchFamily="49" charset="0"/>
                <a:cs typeface="Courier New" panose="02070309020205020404" pitchFamily="49" charset="0"/>
              </a:rPr>
              <a:t>clGetContextInfo</a:t>
            </a:r>
            <a:r>
              <a:rPr lang="en-US" sz="1100" dirty="0" smtClean="0">
                <a:latin typeface="Courier New" panose="02070309020205020404" pitchFamily="49" charset="0"/>
                <a:cs typeface="Courier New" panose="02070309020205020404" pitchFamily="49" charset="0"/>
              </a:rPr>
              <a:t>(</a:t>
            </a:r>
            <a:r>
              <a:rPr lang="en-US" sz="1100" dirty="0" err="1" smtClean="0">
                <a:latin typeface="Courier New" panose="02070309020205020404" pitchFamily="49" charset="0"/>
                <a:cs typeface="Courier New" panose="02070309020205020404" pitchFamily="49" charset="0"/>
              </a:rPr>
              <a:t>clctx</a:t>
            </a:r>
            <a:r>
              <a:rPr lang="en-US" sz="1100" dirty="0" smtClean="0">
                <a:latin typeface="Courier New" panose="02070309020205020404" pitchFamily="49" charset="0"/>
                <a:cs typeface="Courier New" panose="02070309020205020404" pitchFamily="49" charset="0"/>
              </a:rPr>
              <a:t>, CL_CONTEXT_DEVICES, 0, NULL, &amp;</a:t>
            </a:r>
            <a:r>
              <a:rPr lang="en-US" sz="1100" dirty="0" err="1" smtClean="0">
                <a:latin typeface="Courier New" panose="02070309020205020404" pitchFamily="49" charset="0"/>
                <a:cs typeface="Courier New" panose="02070309020205020404" pitchFamily="49" charset="0"/>
              </a:rPr>
              <a:t>parmsz</a:t>
            </a:r>
            <a:r>
              <a:rPr lang="en-US" sz="1100" dirty="0" smtClean="0">
                <a:latin typeface="Courier New" panose="02070309020205020404" pitchFamily="49" charset="0"/>
                <a:cs typeface="Courier New" panose="02070309020205020404" pitchFamily="49" charset="0"/>
              </a:rPr>
              <a:t>); </a:t>
            </a:r>
          </a:p>
          <a:p>
            <a:pPr marL="0" indent="0">
              <a:buNone/>
            </a:pPr>
            <a:endParaRPr lang="en-US" sz="1100" dirty="0" smtClean="0">
              <a:latin typeface="Courier New" panose="02070309020205020404" pitchFamily="49" charset="0"/>
              <a:cs typeface="Courier New" panose="02070309020205020404" pitchFamily="49" charset="0"/>
            </a:endParaRPr>
          </a:p>
          <a:p>
            <a:pPr marL="0" indent="0">
              <a:buNone/>
            </a:pPr>
            <a:r>
              <a:rPr lang="en-US" sz="1100" dirty="0" err="1" smtClean="0">
                <a:latin typeface="Courier New" panose="02070309020205020404" pitchFamily="49" charset="0"/>
                <a:cs typeface="Courier New" panose="02070309020205020404" pitchFamily="49" charset="0"/>
              </a:rPr>
              <a:t>cl_device_id</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cldevs</a:t>
            </a:r>
            <a:r>
              <a:rPr lang="en-US" sz="1100" dirty="0" smtClean="0">
                <a:latin typeface="Courier New" panose="02070309020205020404" pitchFamily="49" charset="0"/>
                <a:cs typeface="Courier New" panose="02070309020205020404" pitchFamily="49" charset="0"/>
              </a:rPr>
              <a:t> = (</a:t>
            </a:r>
            <a:r>
              <a:rPr lang="en-US" sz="1100" dirty="0" err="1" smtClean="0">
                <a:latin typeface="Courier New" panose="02070309020205020404" pitchFamily="49" charset="0"/>
                <a:cs typeface="Courier New" panose="02070309020205020404" pitchFamily="49" charset="0"/>
              </a:rPr>
              <a:t>cl_device_id</a:t>
            </a:r>
            <a:r>
              <a:rPr lang="en-US" sz="1100" dirty="0" smtClean="0">
                <a:latin typeface="Courier New" panose="02070309020205020404" pitchFamily="49" charset="0"/>
                <a:cs typeface="Courier New" panose="02070309020205020404" pitchFamily="49" charset="0"/>
              </a:rPr>
              <a:t> *) </a:t>
            </a:r>
            <a:r>
              <a:rPr lang="en-US" sz="1100" dirty="0" err="1" smtClean="0">
                <a:latin typeface="Courier New" panose="02070309020205020404" pitchFamily="49" charset="0"/>
                <a:cs typeface="Courier New" panose="02070309020205020404" pitchFamily="49" charset="0"/>
              </a:rPr>
              <a:t>malloc</a:t>
            </a:r>
            <a:r>
              <a:rPr lang="en-US" sz="1100" dirty="0" smtClean="0">
                <a:latin typeface="Courier New" panose="02070309020205020404" pitchFamily="49" charset="0"/>
                <a:cs typeface="Courier New" panose="02070309020205020404" pitchFamily="49" charset="0"/>
              </a:rPr>
              <a:t>(</a:t>
            </a:r>
            <a:r>
              <a:rPr lang="en-US" sz="1100" dirty="0" err="1" smtClean="0">
                <a:latin typeface="Courier New" panose="02070309020205020404" pitchFamily="49" charset="0"/>
                <a:cs typeface="Courier New" panose="02070309020205020404" pitchFamily="49" charset="0"/>
              </a:rPr>
              <a:t>parmsz</a:t>
            </a:r>
            <a:r>
              <a:rPr lang="en-US" sz="1100" dirty="0" smtClean="0">
                <a:latin typeface="Courier New" panose="02070309020205020404" pitchFamily="49" charset="0"/>
                <a:cs typeface="Courier New" panose="02070309020205020404" pitchFamily="49" charset="0"/>
              </a:rPr>
              <a:t>); </a:t>
            </a:r>
          </a:p>
          <a:p>
            <a:pPr marL="0" indent="0">
              <a:buNone/>
            </a:pPr>
            <a:r>
              <a:rPr lang="en-US" sz="1100" dirty="0" err="1" smtClean="0">
                <a:latin typeface="Courier New" panose="02070309020205020404" pitchFamily="49" charset="0"/>
                <a:cs typeface="Courier New" panose="02070309020205020404" pitchFamily="49" charset="0"/>
              </a:rPr>
              <a:t>clerr</a:t>
            </a:r>
            <a:r>
              <a:rPr lang="en-US" sz="1100" dirty="0" smtClean="0">
                <a:latin typeface="Courier New" panose="02070309020205020404" pitchFamily="49" charset="0"/>
                <a:cs typeface="Courier New" panose="02070309020205020404" pitchFamily="49" charset="0"/>
              </a:rPr>
              <a:t> = </a:t>
            </a:r>
            <a:r>
              <a:rPr lang="en-US" sz="1100" dirty="0" err="1" smtClean="0">
                <a:latin typeface="Courier New" panose="02070309020205020404" pitchFamily="49" charset="0"/>
                <a:cs typeface="Courier New" panose="02070309020205020404" pitchFamily="49" charset="0"/>
              </a:rPr>
              <a:t>clGetContextInfo</a:t>
            </a:r>
            <a:r>
              <a:rPr lang="en-US" sz="1100" dirty="0" smtClean="0">
                <a:latin typeface="Courier New" panose="02070309020205020404" pitchFamily="49" charset="0"/>
                <a:cs typeface="Courier New" panose="02070309020205020404" pitchFamily="49" charset="0"/>
              </a:rPr>
              <a:t>(</a:t>
            </a:r>
            <a:r>
              <a:rPr lang="en-US" sz="1100" dirty="0" err="1" smtClean="0">
                <a:latin typeface="Courier New" panose="02070309020205020404" pitchFamily="49" charset="0"/>
                <a:cs typeface="Courier New" panose="02070309020205020404" pitchFamily="49" charset="0"/>
              </a:rPr>
              <a:t>clctx</a:t>
            </a:r>
            <a:r>
              <a:rPr lang="en-US" sz="1100" dirty="0" smtClean="0">
                <a:latin typeface="Courier New" panose="02070309020205020404" pitchFamily="49" charset="0"/>
                <a:cs typeface="Courier New" panose="02070309020205020404" pitchFamily="49" charset="0"/>
              </a:rPr>
              <a:t>, CL_CONTEXT_DEVICES, </a:t>
            </a:r>
            <a:r>
              <a:rPr lang="en-US" sz="1100" dirty="0" err="1" smtClean="0">
                <a:latin typeface="Courier New" panose="02070309020205020404" pitchFamily="49" charset="0"/>
                <a:cs typeface="Courier New" panose="02070309020205020404" pitchFamily="49" charset="0"/>
              </a:rPr>
              <a:t>parmsz</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cldevs</a:t>
            </a:r>
            <a:r>
              <a:rPr lang="en-US" sz="1100" dirty="0" smtClean="0">
                <a:latin typeface="Courier New" panose="02070309020205020404" pitchFamily="49" charset="0"/>
                <a:cs typeface="Courier New" panose="02070309020205020404" pitchFamily="49" charset="0"/>
              </a:rPr>
              <a:t>, NULL); </a:t>
            </a:r>
          </a:p>
          <a:p>
            <a:pPr marL="0" indent="0">
              <a:buNone/>
            </a:pPr>
            <a:endParaRPr lang="en-US" sz="1100" dirty="0" smtClean="0">
              <a:latin typeface="Courier New" panose="02070309020205020404" pitchFamily="49" charset="0"/>
              <a:cs typeface="Courier New" panose="02070309020205020404" pitchFamily="49" charset="0"/>
            </a:endParaRPr>
          </a:p>
          <a:p>
            <a:pPr marL="0" indent="0">
              <a:buNone/>
            </a:pPr>
            <a:r>
              <a:rPr lang="en-US" sz="1100" dirty="0" err="1" smtClean="0">
                <a:latin typeface="Courier New" panose="02070309020205020404" pitchFamily="49" charset="0"/>
                <a:cs typeface="Courier New" panose="02070309020205020404" pitchFamily="49" charset="0"/>
              </a:rPr>
              <a:t>cl_command_queue</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clcmdq</a:t>
            </a:r>
            <a:r>
              <a:rPr lang="en-US" sz="1100" dirty="0" smtClean="0">
                <a:latin typeface="Courier New" panose="02070309020205020404" pitchFamily="49" charset="0"/>
                <a:cs typeface="Courier New" panose="02070309020205020404" pitchFamily="49" charset="0"/>
              </a:rPr>
              <a:t> = </a:t>
            </a:r>
            <a:r>
              <a:rPr lang="en-US" sz="1100" dirty="0" err="1" smtClean="0">
                <a:latin typeface="Courier New" panose="02070309020205020404" pitchFamily="49" charset="0"/>
                <a:cs typeface="Courier New" panose="02070309020205020404" pitchFamily="49" charset="0"/>
              </a:rPr>
              <a:t>clCreateCommandQueue</a:t>
            </a:r>
            <a:r>
              <a:rPr lang="en-US" sz="1100" dirty="0" smtClean="0">
                <a:latin typeface="Courier New" panose="02070309020205020404" pitchFamily="49" charset="0"/>
                <a:cs typeface="Courier New" panose="02070309020205020404" pitchFamily="49" charset="0"/>
              </a:rPr>
              <a:t>(</a:t>
            </a:r>
            <a:r>
              <a:rPr lang="en-US" sz="1100" dirty="0" err="1" smtClean="0">
                <a:latin typeface="Courier New" panose="02070309020205020404" pitchFamily="49" charset="0"/>
                <a:cs typeface="Courier New" panose="02070309020205020404" pitchFamily="49" charset="0"/>
              </a:rPr>
              <a:t>clctx</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cldevs</a:t>
            </a:r>
            <a:r>
              <a:rPr lang="en-US" sz="1100" dirty="0" smtClean="0">
                <a:latin typeface="Courier New" panose="02070309020205020404" pitchFamily="49" charset="0"/>
                <a:cs typeface="Courier New" panose="02070309020205020404" pitchFamily="49" charset="0"/>
              </a:rPr>
              <a:t>[0], 0, &amp;</a:t>
            </a:r>
            <a:r>
              <a:rPr lang="en-US" sz="1100" dirty="0" err="1" smtClean="0">
                <a:latin typeface="Courier New" panose="02070309020205020404" pitchFamily="49" charset="0"/>
                <a:cs typeface="Courier New" panose="02070309020205020404" pitchFamily="49" charset="0"/>
              </a:rPr>
              <a:t>clerr</a:t>
            </a:r>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3711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OpenCL Kernel Compilation: vadd</a:t>
            </a:r>
            <a:endParaRPr lang="en-US" dirty="0"/>
          </a:p>
        </p:txBody>
      </p:sp>
      <p:sp>
        <p:nvSpPr>
          <p:cNvPr id="46083" name="Rectangle 3"/>
          <p:cNvSpPr>
            <a:spLocks noGrp="1" noChangeArrowheads="1"/>
          </p:cNvSpPr>
          <p:nvPr>
            <p:ph idx="1"/>
          </p:nvPr>
        </p:nvSpPr>
        <p:spPr/>
        <p:txBody>
          <a:bodyPr/>
          <a:lstStyle/>
          <a:p>
            <a:pPr marL="0" indent="0">
              <a:buNone/>
            </a:pPr>
            <a:r>
              <a:rPr lang="en-US" sz="1200" dirty="0" err="1" smtClean="0">
                <a:latin typeface="Courier New" panose="02070309020205020404" pitchFamily="49" charset="0"/>
                <a:cs typeface="Courier New" panose="02070309020205020404" pitchFamily="49" charset="0"/>
              </a:rPr>
              <a:t>const</a:t>
            </a:r>
            <a:r>
              <a:rPr lang="en-US" sz="1200" dirty="0" smtClean="0">
                <a:latin typeface="Courier New" panose="02070309020205020404" pitchFamily="49" charset="0"/>
                <a:cs typeface="Courier New" panose="02070309020205020404" pitchFamily="49" charset="0"/>
              </a:rPr>
              <a:t> char* </a:t>
            </a:r>
            <a:r>
              <a:rPr lang="en-US" sz="1200" dirty="0" err="1" smtClean="0">
                <a:latin typeface="Courier New" panose="02070309020205020404" pitchFamily="49" charset="0"/>
                <a:cs typeface="Courier New" panose="02070309020205020404" pitchFamily="49" charset="0"/>
              </a:rPr>
              <a:t>vaddsrc</a:t>
            </a:r>
            <a:r>
              <a:rPr lang="en-US" sz="1200" dirty="0" smtClean="0">
                <a:latin typeface="Courier New" panose="02070309020205020404" pitchFamily="49" charset="0"/>
                <a:cs typeface="Courier New" panose="02070309020205020404" pitchFamily="49" charset="0"/>
              </a:rPr>
              <a:t> = </a:t>
            </a:r>
          </a:p>
          <a:p>
            <a:pPr marL="0" indent="0">
              <a:buNone/>
            </a:pPr>
            <a:r>
              <a:rPr lang="en-US" sz="1200" dirty="0" smtClean="0">
                <a:latin typeface="Courier New" panose="02070309020205020404" pitchFamily="49" charset="0"/>
                <a:cs typeface="Courier New" panose="02070309020205020404" pitchFamily="49" charset="0"/>
              </a:rPr>
              <a:t>   “__kernel void </a:t>
            </a:r>
            <a:r>
              <a:rPr lang="en-US" sz="1200" dirty="0" err="1" smtClean="0">
                <a:latin typeface="Courier New" panose="02070309020205020404" pitchFamily="49" charset="0"/>
                <a:cs typeface="Courier New" panose="02070309020205020404" pitchFamily="49" charset="0"/>
              </a:rPr>
              <a:t>vadd</a:t>
            </a:r>
            <a:r>
              <a:rPr lang="en-US" sz="1200" dirty="0" smtClean="0">
                <a:latin typeface="Courier New" panose="02070309020205020404" pitchFamily="49" charset="0"/>
                <a:cs typeface="Courier New" panose="02070309020205020404" pitchFamily="49" charset="0"/>
              </a:rPr>
              <a:t>(__global float *</a:t>
            </a:r>
            <a:r>
              <a:rPr lang="en-US" sz="1200" dirty="0" err="1" smtClean="0">
                <a:latin typeface="Courier New" panose="02070309020205020404" pitchFamily="49" charset="0"/>
                <a:cs typeface="Courier New" panose="02070309020205020404" pitchFamily="49" charset="0"/>
              </a:rPr>
              <a:t>d_A</a:t>
            </a:r>
            <a:r>
              <a:rPr lang="en-US" sz="1200" dirty="0" smtClean="0">
                <a:latin typeface="Courier New" panose="02070309020205020404" pitchFamily="49" charset="0"/>
                <a:cs typeface="Courier New" panose="02070309020205020404" pitchFamily="49" charset="0"/>
              </a:rPr>
              <a:t>, __global float *</a:t>
            </a:r>
            <a:r>
              <a:rPr lang="en-US" sz="1200" dirty="0" err="1" smtClean="0">
                <a:latin typeface="Courier New" panose="02070309020205020404" pitchFamily="49" charset="0"/>
                <a:cs typeface="Courier New" panose="02070309020205020404" pitchFamily="49" charset="0"/>
              </a:rPr>
              <a:t>d_B</a:t>
            </a:r>
            <a:r>
              <a:rPr lang="en-US" sz="1200" dirty="0" smtClean="0">
                <a:latin typeface="Courier New" panose="02070309020205020404" pitchFamily="49" charset="0"/>
                <a:cs typeface="Courier New" panose="02070309020205020404" pitchFamily="49" charset="0"/>
              </a:rPr>
              <a:t>, __global float *</a:t>
            </a:r>
            <a:r>
              <a:rPr lang="en-US" sz="1200" dirty="0" err="1" smtClean="0">
                <a:latin typeface="Courier New" panose="02070309020205020404" pitchFamily="49" charset="0"/>
                <a:cs typeface="Courier New" panose="02070309020205020404" pitchFamily="49" charset="0"/>
              </a:rPr>
              <a:t>d_C</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 N) { \n“   […</a:t>
            </a:r>
            <a:r>
              <a:rPr lang="en-US" sz="1200" dirty="0" err="1" smtClean="0">
                <a:latin typeface="Courier New" panose="02070309020205020404" pitchFamily="49" charset="0"/>
                <a:cs typeface="Courier New" panose="02070309020205020404" pitchFamily="49" charset="0"/>
              </a:rPr>
              <a:t>etc</a:t>
            </a:r>
            <a:r>
              <a:rPr lang="en-US" sz="1200" dirty="0" smtClean="0">
                <a:latin typeface="Courier New" panose="02070309020205020404" pitchFamily="49" charset="0"/>
                <a:cs typeface="Courier New" panose="02070309020205020404" pitchFamily="49" charset="0"/>
              </a:rPr>
              <a:t> and so forth…]</a:t>
            </a:r>
          </a:p>
          <a:p>
            <a:endParaRPr lang="en-US" sz="1200" dirty="0" smtClean="0">
              <a:latin typeface="Courier New" panose="02070309020205020404" pitchFamily="49" charset="0"/>
              <a:cs typeface="Courier New" panose="02070309020205020404" pitchFamily="49" charset="0"/>
            </a:endParaRPr>
          </a:p>
          <a:p>
            <a:pPr marL="0" indent="0">
              <a:buNone/>
            </a:pPr>
            <a:r>
              <a:rPr lang="en-US" sz="1200" dirty="0" err="1" smtClean="0">
                <a:latin typeface="Courier New" panose="02070309020205020404" pitchFamily="49" charset="0"/>
                <a:cs typeface="Courier New" panose="02070309020205020404" pitchFamily="49" charset="0"/>
              </a:rPr>
              <a:t>cl_program</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clpgm</a:t>
            </a:r>
            <a:r>
              <a:rPr lang="en-US" sz="1200" dirty="0" smtClean="0">
                <a:latin typeface="Courier New" panose="02070309020205020404" pitchFamily="49" charset="0"/>
                <a:cs typeface="Courier New" panose="02070309020205020404" pitchFamily="49" charset="0"/>
              </a:rPr>
              <a:t>;</a:t>
            </a:r>
          </a:p>
          <a:p>
            <a:pPr marL="0" indent="0">
              <a:buNone/>
            </a:pPr>
            <a:r>
              <a:rPr lang="en-US" sz="1200" dirty="0" err="1" smtClean="0">
                <a:latin typeface="Courier New" panose="02070309020205020404" pitchFamily="49" charset="0"/>
                <a:cs typeface="Courier New" panose="02070309020205020404" pitchFamily="49" charset="0"/>
              </a:rPr>
              <a:t>clpgm</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clCreateProgramWithSource</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clctx</a:t>
            </a:r>
            <a:r>
              <a:rPr lang="en-US" sz="1200" dirty="0" smtClean="0">
                <a:latin typeface="Courier New" panose="02070309020205020404" pitchFamily="49" charset="0"/>
                <a:cs typeface="Courier New" panose="02070309020205020404" pitchFamily="49" charset="0"/>
              </a:rPr>
              <a:t>, 1, &amp;</a:t>
            </a:r>
            <a:r>
              <a:rPr lang="en-US" sz="1200" dirty="0" err="1" smtClean="0">
                <a:latin typeface="Courier New" panose="02070309020205020404" pitchFamily="49" charset="0"/>
                <a:cs typeface="Courier New" panose="02070309020205020404" pitchFamily="49" charset="0"/>
              </a:rPr>
              <a:t>vaddsrc</a:t>
            </a:r>
            <a:r>
              <a:rPr lang="en-US" sz="1200" dirty="0" smtClean="0">
                <a:latin typeface="Courier New" panose="02070309020205020404" pitchFamily="49" charset="0"/>
                <a:cs typeface="Courier New" panose="02070309020205020404" pitchFamily="49" charset="0"/>
              </a:rPr>
              <a:t>, NULL, &amp;</a:t>
            </a:r>
            <a:r>
              <a:rPr lang="en-US" sz="1200" dirty="0" err="1" smtClean="0">
                <a:latin typeface="Courier New" panose="02070309020205020404" pitchFamily="49" charset="0"/>
                <a:cs typeface="Courier New" panose="02070309020205020404" pitchFamily="49" charset="0"/>
              </a:rPr>
              <a:t>clerr</a:t>
            </a:r>
            <a:r>
              <a:rPr lang="en-US" sz="1200" dirty="0" smtClean="0">
                <a:latin typeface="Courier New" panose="02070309020205020404" pitchFamily="49" charset="0"/>
                <a:cs typeface="Courier New" panose="02070309020205020404" pitchFamily="49" charset="0"/>
              </a:rPr>
              <a:t>);</a:t>
            </a:r>
          </a:p>
          <a:p>
            <a:endParaRPr lang="en-US" sz="1200" dirty="0" smtClean="0">
              <a:latin typeface="Courier New" panose="02070309020205020404" pitchFamily="49" charset="0"/>
              <a:cs typeface="Courier New" panose="02070309020205020404" pitchFamily="49" charset="0"/>
            </a:endParaRPr>
          </a:p>
          <a:p>
            <a:pPr marL="0" indent="0">
              <a:buNone/>
            </a:pPr>
            <a:r>
              <a:rPr lang="en-US" sz="1200" dirty="0" smtClean="0">
                <a:latin typeface="Courier New" panose="02070309020205020404" pitchFamily="49" charset="0"/>
                <a:cs typeface="Courier New" panose="02070309020205020404" pitchFamily="49" charset="0"/>
              </a:rPr>
              <a:t>char </a:t>
            </a:r>
            <a:r>
              <a:rPr lang="en-US" sz="1200" dirty="0" err="1" smtClean="0">
                <a:latin typeface="Courier New" panose="02070309020205020404" pitchFamily="49" charset="0"/>
                <a:cs typeface="Courier New" panose="02070309020205020404" pitchFamily="49" charset="0"/>
              </a:rPr>
              <a:t>clcompileflags</a:t>
            </a:r>
            <a:r>
              <a:rPr lang="en-US" sz="1200" dirty="0" smtClean="0">
                <a:latin typeface="Courier New" panose="02070309020205020404" pitchFamily="49" charset="0"/>
                <a:cs typeface="Courier New" panose="02070309020205020404" pitchFamily="49" charset="0"/>
              </a:rPr>
              <a:t>[4096]; </a:t>
            </a:r>
          </a:p>
          <a:p>
            <a:pPr marL="0" indent="0">
              <a:buNone/>
            </a:pPr>
            <a:r>
              <a:rPr lang="en-US" sz="1200" dirty="0" err="1" smtClean="0">
                <a:latin typeface="Courier New" panose="02070309020205020404" pitchFamily="49" charset="0"/>
                <a:cs typeface="Courier New" panose="02070309020205020404" pitchFamily="49" charset="0"/>
              </a:rPr>
              <a:t>sprintf</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clcompileflags</a:t>
            </a:r>
            <a:r>
              <a:rPr lang="en-US" sz="1200" dirty="0" smtClean="0">
                <a:latin typeface="Courier New" panose="02070309020205020404" pitchFamily="49" charset="0"/>
                <a:cs typeface="Courier New" panose="02070309020205020404" pitchFamily="49" charset="0"/>
              </a:rPr>
              <a:t>, “-cl-mad-enable");</a:t>
            </a:r>
          </a:p>
          <a:p>
            <a:pPr marL="0" indent="0">
              <a:buNone/>
            </a:pPr>
            <a:r>
              <a:rPr lang="en-US" sz="1200" dirty="0" err="1" smtClean="0">
                <a:latin typeface="Courier New" panose="02070309020205020404" pitchFamily="49" charset="0"/>
                <a:cs typeface="Courier New" panose="02070309020205020404" pitchFamily="49" charset="0"/>
              </a:rPr>
              <a:t>clerr</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clBuildProgram</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clpgm</a:t>
            </a:r>
            <a:r>
              <a:rPr lang="en-US" sz="1200" dirty="0" smtClean="0">
                <a:latin typeface="Courier New" panose="02070309020205020404" pitchFamily="49" charset="0"/>
                <a:cs typeface="Courier New" panose="02070309020205020404" pitchFamily="49" charset="0"/>
              </a:rPr>
              <a:t>, 0, NULL, </a:t>
            </a:r>
            <a:r>
              <a:rPr lang="en-US" sz="1200" dirty="0" err="1" smtClean="0">
                <a:latin typeface="Courier New" panose="02070309020205020404" pitchFamily="49" charset="0"/>
                <a:cs typeface="Courier New" panose="02070309020205020404" pitchFamily="49" charset="0"/>
              </a:rPr>
              <a:t>clcompileflags</a:t>
            </a:r>
            <a:r>
              <a:rPr lang="en-US" sz="1200" dirty="0" smtClean="0">
                <a:latin typeface="Courier New" panose="02070309020205020404" pitchFamily="49" charset="0"/>
                <a:cs typeface="Courier New" panose="02070309020205020404" pitchFamily="49" charset="0"/>
              </a:rPr>
              <a:t>, NULL, NULL);</a:t>
            </a:r>
          </a:p>
          <a:p>
            <a:pPr marL="0" indent="0">
              <a:buNone/>
            </a:pPr>
            <a:r>
              <a:rPr lang="en-US" sz="1200" dirty="0" err="1" smtClean="0">
                <a:latin typeface="Courier New" panose="02070309020205020404" pitchFamily="49" charset="0"/>
                <a:cs typeface="Courier New" panose="02070309020205020404" pitchFamily="49" charset="0"/>
              </a:rPr>
              <a:t>cl_kernel</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clkern</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clCreateKernel</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clpgm</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vadd</a:t>
            </a:r>
            <a:r>
              <a:rPr lang="en-US" sz="1200" dirty="0" smtClean="0">
                <a:latin typeface="Courier New" panose="02070309020205020404" pitchFamily="49" charset="0"/>
                <a:cs typeface="Courier New" panose="02070309020205020404" pitchFamily="49" charset="0"/>
              </a:rPr>
              <a:t>", &amp;</a:t>
            </a:r>
            <a:r>
              <a:rPr lang="en-US" sz="1200" dirty="0" err="1" smtClean="0">
                <a:latin typeface="Courier New" panose="02070309020205020404" pitchFamily="49" charset="0"/>
                <a:cs typeface="Courier New" panose="02070309020205020404" pitchFamily="49" charset="0"/>
              </a:rPr>
              <a:t>clerr</a:t>
            </a:r>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sp>
        <p:nvSpPr>
          <p:cNvPr id="55300" name="AutoShape 4"/>
          <p:cNvSpPr>
            <a:spLocks noChangeArrowheads="1"/>
          </p:cNvSpPr>
          <p:nvPr/>
        </p:nvSpPr>
        <p:spPr bwMode="auto">
          <a:xfrm>
            <a:off x="3630505" y="728143"/>
            <a:ext cx="3086100" cy="257175"/>
          </a:xfrm>
          <a:prstGeom prst="wedgeRectCallout">
            <a:avLst>
              <a:gd name="adj1" fmla="val -37500"/>
              <a:gd name="adj2" fmla="val 111806"/>
            </a:avLst>
          </a:prstGeom>
          <a:solidFill>
            <a:srgbClr val="FFCC99"/>
          </a:solidFill>
          <a:ln w="9525">
            <a:solidFill>
              <a:schemeClr val="tx1"/>
            </a:solidFill>
            <a:miter lim="800000"/>
            <a:headEnd/>
            <a:tailEnd/>
          </a:ln>
        </p:spPr>
        <p:txBody>
          <a:bodyPr/>
          <a:lstStyle/>
          <a:p>
            <a:r>
              <a:rPr lang="en-US" sz="1200" dirty="0" err="1"/>
              <a:t>OpenCL</a:t>
            </a:r>
            <a:r>
              <a:rPr lang="en-US" sz="1200" dirty="0"/>
              <a:t> kernel source code as a big string</a:t>
            </a:r>
          </a:p>
        </p:txBody>
      </p:sp>
      <p:sp>
        <p:nvSpPr>
          <p:cNvPr id="55301" name="AutoShape 5"/>
          <p:cNvSpPr>
            <a:spLocks noChangeArrowheads="1"/>
          </p:cNvSpPr>
          <p:nvPr/>
        </p:nvSpPr>
        <p:spPr bwMode="auto">
          <a:xfrm>
            <a:off x="3791841" y="1778372"/>
            <a:ext cx="3086100" cy="257175"/>
          </a:xfrm>
          <a:prstGeom prst="wedgeRectCallout">
            <a:avLst>
              <a:gd name="adj1" fmla="val -26597"/>
              <a:gd name="adj2" fmla="val 115551"/>
            </a:avLst>
          </a:prstGeom>
          <a:solidFill>
            <a:srgbClr val="FFCC99"/>
          </a:solidFill>
          <a:ln w="9525">
            <a:solidFill>
              <a:schemeClr val="tx1"/>
            </a:solidFill>
            <a:miter lim="800000"/>
            <a:headEnd/>
            <a:tailEnd/>
          </a:ln>
        </p:spPr>
        <p:txBody>
          <a:bodyPr/>
          <a:lstStyle/>
          <a:p>
            <a:r>
              <a:rPr lang="en-US" sz="1200" dirty="0"/>
              <a:t>Gives raw source code string(s) to </a:t>
            </a:r>
            <a:r>
              <a:rPr lang="en-US" sz="1200" dirty="0" err="1"/>
              <a:t>OpenCL</a:t>
            </a:r>
            <a:endParaRPr lang="en-US" sz="1200" dirty="0"/>
          </a:p>
        </p:txBody>
      </p:sp>
      <p:sp>
        <p:nvSpPr>
          <p:cNvPr id="55302" name="AutoShape 6"/>
          <p:cNvSpPr>
            <a:spLocks noChangeArrowheads="1"/>
          </p:cNvSpPr>
          <p:nvPr/>
        </p:nvSpPr>
        <p:spPr bwMode="auto">
          <a:xfrm>
            <a:off x="3791841" y="2671958"/>
            <a:ext cx="3041890" cy="428625"/>
          </a:xfrm>
          <a:prstGeom prst="wedgeRectCallout">
            <a:avLst>
              <a:gd name="adj1" fmla="val -25796"/>
              <a:gd name="adj2" fmla="val 77041"/>
            </a:avLst>
          </a:prstGeom>
          <a:solidFill>
            <a:srgbClr val="FFCC99"/>
          </a:solidFill>
          <a:ln w="9525">
            <a:solidFill>
              <a:schemeClr val="tx1"/>
            </a:solidFill>
            <a:miter lim="800000"/>
            <a:headEnd/>
            <a:tailEnd/>
          </a:ln>
        </p:spPr>
        <p:txBody>
          <a:bodyPr/>
          <a:lstStyle/>
          <a:p>
            <a:r>
              <a:rPr lang="en-US" sz="1200" dirty="0"/>
              <a:t>Set compiler flags, compile source, and retrieve a handle to the “</a:t>
            </a:r>
            <a:r>
              <a:rPr lang="en-US" sz="1200" dirty="0" err="1"/>
              <a:t>vadd</a:t>
            </a:r>
            <a:r>
              <a:rPr lang="en-US" sz="1200" dirty="0"/>
              <a:t>” kernel</a:t>
            </a:r>
          </a:p>
        </p:txBody>
      </p:sp>
    </p:spTree>
    <p:extLst>
      <p:ext uri="{BB962C8B-B14F-4D97-AF65-F5344CB8AC3E}">
        <p14:creationId xmlns:p14="http://schemas.microsoft.com/office/powerpoint/2010/main" val="355216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1"/>
          <p:cNvSpPr>
            <a:spLocks noGrp="1" noChangeArrowheads="1"/>
          </p:cNvSpPr>
          <p:nvPr>
            <p:ph type="title"/>
          </p:nvPr>
        </p:nvSpPr>
        <p:spPr/>
        <p:txBody>
          <a:bodyPr/>
          <a:lstStyle/>
          <a:p>
            <a:r>
              <a:rPr lang="en-US" smtClean="0"/>
              <a:t>OpenCL Device Memory Allocation</a:t>
            </a:r>
          </a:p>
        </p:txBody>
      </p:sp>
      <p:sp>
        <p:nvSpPr>
          <p:cNvPr id="15362" name="Rectangle 2"/>
          <p:cNvSpPr>
            <a:spLocks noGrp="1" noChangeArrowheads="1"/>
          </p:cNvSpPr>
          <p:nvPr>
            <p:ph idx="1"/>
          </p:nvPr>
        </p:nvSpPr>
        <p:spPr/>
        <p:txBody>
          <a:bodyPr/>
          <a:lstStyle/>
          <a:p>
            <a:r>
              <a:rPr lang="en-US" smtClean="0"/>
              <a:t>clCreateBuffer(); </a:t>
            </a:r>
          </a:p>
          <a:p>
            <a:pPr lvl="1"/>
            <a:r>
              <a:rPr lang="en-US" smtClean="0"/>
              <a:t>Allocates object in the device Global Memory</a:t>
            </a:r>
          </a:p>
          <a:p>
            <a:pPr lvl="1"/>
            <a:r>
              <a:rPr lang="en-US" smtClean="0"/>
              <a:t>Returns a pointer to the object</a:t>
            </a:r>
          </a:p>
          <a:p>
            <a:pPr lvl="1"/>
            <a:r>
              <a:rPr lang="en-US" smtClean="0"/>
              <a:t>Requires five parameters</a:t>
            </a:r>
          </a:p>
          <a:p>
            <a:pPr lvl="2"/>
            <a:r>
              <a:rPr lang="en-US" smtClean="0"/>
              <a:t>OpenCL context pointer</a:t>
            </a:r>
          </a:p>
          <a:p>
            <a:pPr lvl="2"/>
            <a:r>
              <a:rPr lang="en-US" smtClean="0"/>
              <a:t>Flags for access type by device (read/write, etc.)</a:t>
            </a:r>
          </a:p>
          <a:p>
            <a:pPr lvl="2"/>
            <a:r>
              <a:rPr lang="en-US" smtClean="0"/>
              <a:t>Size of allocated object</a:t>
            </a:r>
          </a:p>
          <a:p>
            <a:pPr lvl="2"/>
            <a:r>
              <a:rPr lang="en-US" smtClean="0"/>
              <a:t>Host memory pointer, if used in copy-from-host mode</a:t>
            </a:r>
          </a:p>
          <a:p>
            <a:pPr lvl="2"/>
            <a:r>
              <a:rPr lang="en-US" smtClean="0"/>
              <a:t>Error code</a:t>
            </a:r>
          </a:p>
          <a:p>
            <a:r>
              <a:rPr lang="en-US" smtClean="0"/>
              <a:t>clReleaseMemObject()</a:t>
            </a:r>
            <a:r>
              <a:rPr lang="ar-SA" smtClean="0"/>
              <a:t>‏</a:t>
            </a:r>
            <a:endParaRPr lang="en-US" smtClean="0"/>
          </a:p>
          <a:p>
            <a:pPr lvl="1"/>
            <a:r>
              <a:rPr lang="en-US" smtClean="0"/>
              <a:t>Frees object </a:t>
            </a:r>
          </a:p>
          <a:p>
            <a:pPr lvl="2"/>
            <a:r>
              <a:rPr lang="en-US" smtClean="0"/>
              <a:t>Pointer to freed object</a:t>
            </a:r>
            <a:endParaRPr lang="en-US" dirty="0"/>
          </a:p>
        </p:txBody>
      </p:sp>
    </p:spTree>
    <p:extLst>
      <p:ext uri="{BB962C8B-B14F-4D97-AF65-F5344CB8AC3E}">
        <p14:creationId xmlns:p14="http://schemas.microsoft.com/office/powerpoint/2010/main" val="24077422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
          <p:cNvSpPr>
            <a:spLocks noGrp="1" noChangeArrowheads="1"/>
          </p:cNvSpPr>
          <p:nvPr>
            <p:ph type="title"/>
          </p:nvPr>
        </p:nvSpPr>
        <p:spPr/>
        <p:txBody>
          <a:bodyPr>
            <a:noAutofit/>
          </a:bodyPr>
          <a:lstStyle/>
          <a:p>
            <a:pP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1500" dirty="0" err="1">
                <a:latin typeface="Arial" panose="020B0604020202020204" pitchFamily="34" charset="0"/>
                <a:cs typeface="Arial" panose="020B0604020202020204" pitchFamily="34" charset="0"/>
              </a:rPr>
              <a:t>OpenCL</a:t>
            </a:r>
            <a:r>
              <a:rPr lang="en-US" sz="1500" dirty="0">
                <a:latin typeface="Arial" panose="020B0604020202020204" pitchFamily="34" charset="0"/>
                <a:cs typeface="Arial" panose="020B0604020202020204" pitchFamily="34" charset="0"/>
              </a:rPr>
              <a:t> Device Memory Allocation (cont.)</a:t>
            </a:r>
            <a:r>
              <a:rPr lang="ar-SA" sz="1500" dirty="0">
                <a:latin typeface="Arial" panose="020B0604020202020204" pitchFamily="34" charset="0"/>
                <a:cs typeface="Arial" panose="020B0604020202020204" pitchFamily="34" charset="0"/>
              </a:rPr>
              <a:t>‏</a:t>
            </a:r>
            <a:endParaRPr lang="en-US" sz="1500" dirty="0">
              <a:latin typeface="Arial" panose="020B0604020202020204" pitchFamily="34" charset="0"/>
              <a:cs typeface="Arial" panose="020B0604020202020204" pitchFamily="34" charset="0"/>
            </a:endParaRPr>
          </a:p>
        </p:txBody>
      </p:sp>
      <p:sp>
        <p:nvSpPr>
          <p:cNvPr id="47108" name="Rectangle 2"/>
          <p:cNvSpPr>
            <a:spLocks noGrp="1" noChangeArrowheads="1"/>
          </p:cNvSpPr>
          <p:nvPr>
            <p:ph idx="1"/>
          </p:nvPr>
        </p:nvSpPr>
        <p:spPr/>
        <p:txBody>
          <a:bodyPr>
            <a:normAutofit/>
          </a:bodyPr>
          <a:lstStyle/>
          <a:p>
            <a:pPr>
              <a:spcBef>
                <a:spcPts val="600"/>
              </a:spcBef>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dirty="0" smtClean="0">
                <a:latin typeface="Arial" panose="020B0604020202020204" pitchFamily="34" charset="0"/>
                <a:cs typeface="Arial" panose="020B0604020202020204" pitchFamily="34" charset="0"/>
              </a:rPr>
              <a:t>Code example: </a:t>
            </a:r>
          </a:p>
          <a:p>
            <a:pPr lvl="1">
              <a:spcBef>
                <a:spcPts val="525"/>
              </a:spcBef>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sz="1200" dirty="0">
                <a:latin typeface="Arial" panose="020B0604020202020204" pitchFamily="34" charset="0"/>
                <a:cs typeface="Arial" panose="020B0604020202020204" pitchFamily="34" charset="0"/>
              </a:rPr>
              <a:t>Allocate a  1024 single precision float array</a:t>
            </a:r>
          </a:p>
          <a:p>
            <a:pPr lvl="1">
              <a:spcBef>
                <a:spcPts val="525"/>
              </a:spcBef>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sz="1200" dirty="0">
                <a:latin typeface="Arial" panose="020B0604020202020204" pitchFamily="34" charset="0"/>
                <a:cs typeface="Arial" panose="020B0604020202020204" pitchFamily="34" charset="0"/>
              </a:rPr>
              <a:t>Attach the allocated storage to </a:t>
            </a:r>
            <a:r>
              <a:rPr lang="en-US" sz="1200" dirty="0" err="1">
                <a:latin typeface="Arial" panose="020B0604020202020204" pitchFamily="34" charset="0"/>
                <a:cs typeface="Arial" panose="020B0604020202020204" pitchFamily="34" charset="0"/>
              </a:rPr>
              <a:t>d_a</a:t>
            </a:r>
            <a:endParaRPr lang="en-US" sz="1200" dirty="0">
              <a:latin typeface="Arial" panose="020B0604020202020204" pitchFamily="34" charset="0"/>
              <a:cs typeface="Arial" panose="020B0604020202020204" pitchFamily="34" charset="0"/>
            </a:endParaRPr>
          </a:p>
          <a:p>
            <a:pPr lvl="1">
              <a:spcBef>
                <a:spcPts val="525"/>
              </a:spcBef>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sz="1200" dirty="0">
                <a:latin typeface="Arial" panose="020B0604020202020204" pitchFamily="34" charset="0"/>
                <a:cs typeface="Arial" panose="020B0604020202020204" pitchFamily="34" charset="0"/>
              </a:rPr>
              <a:t>“d_” is often used to indicate a device data structure</a:t>
            </a:r>
          </a:p>
        </p:txBody>
      </p:sp>
      <p:sp>
        <p:nvSpPr>
          <p:cNvPr id="31749" name="Text Box 3"/>
          <p:cNvSpPr txBox="1">
            <a:spLocks noChangeArrowheads="1"/>
          </p:cNvSpPr>
          <p:nvPr/>
        </p:nvSpPr>
        <p:spPr bwMode="auto">
          <a:xfrm>
            <a:off x="533400" y="2190750"/>
            <a:ext cx="4457700" cy="1575400"/>
          </a:xfrm>
          <a:prstGeom prst="rect">
            <a:avLst/>
          </a:prstGeom>
          <a:noFill/>
          <a:ln w="9525">
            <a:noFill/>
            <a:round/>
            <a:headEnd/>
            <a:tailEnd/>
          </a:ln>
        </p:spPr>
        <p:txBody>
          <a:bodyPr wrap="square" lIns="67500" tIns="35100" rIns="67500" bIns="35100">
            <a:spAutoFit/>
          </a:bodyPr>
          <a:lstStyle/>
          <a:p>
            <a:pPr indent="345281">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200" dirty="0">
                <a:solidFill>
                  <a:srgbClr val="000000"/>
                </a:solidFill>
                <a:latin typeface="Courier New" panose="02070309020205020404" pitchFamily="49" charset="0"/>
                <a:cs typeface="Courier New" panose="02070309020205020404" pitchFamily="49" charset="0"/>
              </a:rPr>
              <a:t>VECTOR_SIZE = 1024;</a:t>
            </a:r>
          </a:p>
          <a:p>
            <a:pPr indent="345281">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200" b="1" dirty="0" err="1">
                <a:solidFill>
                  <a:srgbClr val="000000"/>
                </a:solidFill>
                <a:latin typeface="Courier New" panose="02070309020205020404" pitchFamily="49" charset="0"/>
                <a:cs typeface="Courier New" panose="02070309020205020404" pitchFamily="49" charset="0"/>
              </a:rPr>
              <a:t>cl_mem</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00"/>
                </a:solidFill>
                <a:latin typeface="Courier New" panose="02070309020205020404" pitchFamily="49" charset="0"/>
                <a:cs typeface="Courier New" panose="02070309020205020404" pitchFamily="49" charset="0"/>
              </a:rPr>
              <a:t>d_a</a:t>
            </a:r>
            <a:r>
              <a:rPr lang="en-US" sz="1200" b="1" dirty="0">
                <a:solidFill>
                  <a:srgbClr val="000000"/>
                </a:solidFill>
                <a:latin typeface="Courier New" panose="02070309020205020404" pitchFamily="49" charset="0"/>
                <a:cs typeface="Courier New" panose="02070309020205020404" pitchFamily="49" charset="0"/>
              </a:rPr>
              <a:t>;</a:t>
            </a:r>
          </a:p>
          <a:p>
            <a:pPr indent="345281">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200" dirty="0" err="1">
                <a:solidFill>
                  <a:srgbClr val="00000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size = VECTOR_SIZE* </a:t>
            </a:r>
            <a:r>
              <a:rPr lang="en-US" sz="1200" dirty="0" err="1">
                <a:solidFill>
                  <a:srgbClr val="000000"/>
                </a:solidFill>
                <a:latin typeface="Courier New" panose="02070309020205020404" pitchFamily="49" charset="0"/>
                <a:cs typeface="Courier New" panose="02070309020205020404" pitchFamily="49" charset="0"/>
              </a:rPr>
              <a:t>sizeof</a:t>
            </a:r>
            <a:r>
              <a:rPr lang="en-US" sz="1200" dirty="0">
                <a:solidFill>
                  <a:srgbClr val="000000"/>
                </a:solidFill>
                <a:latin typeface="Courier New" panose="02070309020205020404" pitchFamily="49" charset="0"/>
                <a:cs typeface="Courier New" panose="02070309020205020404" pitchFamily="49" charset="0"/>
              </a:rPr>
              <a:t>(float);</a:t>
            </a:r>
          </a:p>
          <a:p>
            <a:pPr indent="345281">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endParaRPr lang="en-US" sz="1200" b="1" dirty="0">
              <a:solidFill>
                <a:srgbClr val="000000"/>
              </a:solidFill>
              <a:latin typeface="Courier New" panose="02070309020205020404" pitchFamily="49" charset="0"/>
              <a:cs typeface="Courier New" panose="02070309020205020404" pitchFamily="49" charset="0"/>
            </a:endParaRPr>
          </a:p>
          <a:p>
            <a:pPr marL="685800" indent="-340519">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200" b="1" dirty="0" err="1">
                <a:solidFill>
                  <a:srgbClr val="000000"/>
                </a:solidFill>
                <a:latin typeface="Courier New" panose="02070309020205020404" pitchFamily="49" charset="0"/>
                <a:cs typeface="Courier New" panose="02070309020205020404" pitchFamily="49" charset="0"/>
              </a:rPr>
              <a:t>d_a</a:t>
            </a:r>
            <a:r>
              <a:rPr lang="en-US" sz="1200" b="1" dirty="0">
                <a:solidFill>
                  <a:srgbClr val="000000"/>
                </a:solidFill>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clCreateBuffer</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clctx</a:t>
            </a:r>
            <a:r>
              <a:rPr lang="en-US" sz="1200" b="1" dirty="0">
                <a:latin typeface="Courier New" panose="02070309020205020404" pitchFamily="49" charset="0"/>
                <a:cs typeface="Courier New" panose="02070309020205020404" pitchFamily="49" charset="0"/>
              </a:rPr>
              <a:t>, </a:t>
            </a:r>
            <a:r>
              <a:rPr lang="en-US" sz="1200" b="1" dirty="0">
                <a:solidFill>
                  <a:schemeClr val="accent2"/>
                </a:solidFill>
                <a:latin typeface="Courier New" panose="02070309020205020404" pitchFamily="49" charset="0"/>
                <a:cs typeface="Courier New" panose="02070309020205020404" pitchFamily="49" charset="0"/>
              </a:rPr>
              <a:t>CL_MEM_READ_ONLY, </a:t>
            </a:r>
            <a:r>
              <a:rPr lang="en-US" sz="1200" b="1" dirty="0">
                <a:solidFill>
                  <a:srgbClr val="000000"/>
                </a:solidFill>
                <a:latin typeface="Courier New" panose="02070309020205020404" pitchFamily="49" charset="0"/>
                <a:cs typeface="Courier New" panose="02070309020205020404" pitchFamily="49" charset="0"/>
              </a:rPr>
              <a:t>size, NULL, NULL);</a:t>
            </a:r>
          </a:p>
          <a:p>
            <a:pPr marL="685800" indent="-340519">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200" b="1" dirty="0">
                <a:solidFill>
                  <a:srgbClr val="000000"/>
                </a:solidFill>
                <a:latin typeface="Courier New" panose="02070309020205020404" pitchFamily="49" charset="0"/>
                <a:cs typeface="Courier New" panose="02070309020205020404" pitchFamily="49" charset="0"/>
              </a:rPr>
              <a:t>…</a:t>
            </a:r>
          </a:p>
          <a:p>
            <a:pPr indent="345281">
              <a:lnSpc>
                <a:spcPct val="80000"/>
              </a:lnSpc>
              <a:spcBef>
                <a:spcPts val="525"/>
              </a:spcBef>
              <a:buSzPct val="180000"/>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200" b="1" dirty="0" err="1">
                <a:solidFill>
                  <a:srgbClr val="000000"/>
                </a:solidFill>
                <a:latin typeface="Courier New" panose="02070309020205020404" pitchFamily="49" charset="0"/>
                <a:cs typeface="Courier New" panose="02070309020205020404" pitchFamily="49" charset="0"/>
              </a:rPr>
              <a:t>clReleaseMemObject</a:t>
            </a:r>
            <a:r>
              <a:rPr lang="en-US" sz="1200" b="1" dirty="0">
                <a:solidFill>
                  <a:srgbClr val="000000"/>
                </a:solidFill>
                <a:latin typeface="Courier New" panose="02070309020205020404" pitchFamily="49" charset="0"/>
                <a:cs typeface="Courier New" panose="02070309020205020404" pitchFamily="49" charset="0"/>
              </a:rPr>
              <a:t>(</a:t>
            </a:r>
            <a:r>
              <a:rPr lang="en-US" sz="1200" b="1" dirty="0" err="1">
                <a:solidFill>
                  <a:srgbClr val="000000"/>
                </a:solidFill>
                <a:latin typeface="Courier New" panose="02070309020205020404" pitchFamily="49" charset="0"/>
                <a:cs typeface="Courier New" panose="02070309020205020404" pitchFamily="49" charset="0"/>
              </a:rPr>
              <a:t>d_a</a:t>
            </a:r>
            <a:r>
              <a:rPr lang="en-US" sz="1200" b="1"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547919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25"/>
          <p:cNvSpPr>
            <a:spLocks noChangeArrowheads="1"/>
          </p:cNvSpPr>
          <p:nvPr/>
        </p:nvSpPr>
        <p:spPr bwMode="auto">
          <a:xfrm>
            <a:off x="1145276" y="2527069"/>
            <a:ext cx="4540430" cy="1243127"/>
          </a:xfrm>
          <a:prstGeom prst="rect">
            <a:avLst/>
          </a:prstGeom>
          <a:solidFill>
            <a:srgbClr val="EAEAEA"/>
          </a:solidFill>
          <a:ln w="9525">
            <a:solidFill>
              <a:schemeClr val="tx1"/>
            </a:solidFill>
            <a:miter lim="800000"/>
            <a:headEnd/>
            <a:tailEnd/>
          </a:ln>
        </p:spPr>
        <p:txBody>
          <a:bodyPr wrap="none" anchor="ctr"/>
          <a:lstStyle/>
          <a:p>
            <a:endParaRPr lang="en-US" sz="1200"/>
          </a:p>
        </p:txBody>
      </p:sp>
      <p:sp>
        <p:nvSpPr>
          <p:cNvPr id="48131" name="Rectangle 2"/>
          <p:cNvSpPr>
            <a:spLocks noGrp="1" noChangeArrowheads="1"/>
          </p:cNvSpPr>
          <p:nvPr>
            <p:ph type="title"/>
          </p:nvPr>
        </p:nvSpPr>
        <p:spPr/>
        <p:txBody>
          <a:bodyPr/>
          <a:lstStyle/>
          <a:p>
            <a:r>
              <a:rPr lang="en-US" smtClean="0"/>
              <a:t>OpenCL Device Command Execution</a:t>
            </a:r>
            <a:endParaRPr lang="en-US" dirty="0" smtClean="0"/>
          </a:p>
        </p:txBody>
      </p:sp>
      <p:grpSp>
        <p:nvGrpSpPr>
          <p:cNvPr id="48132" name="Group 74"/>
          <p:cNvGrpSpPr>
            <a:grpSpLocks/>
          </p:cNvGrpSpPr>
          <p:nvPr/>
        </p:nvGrpSpPr>
        <p:grpSpPr bwMode="auto">
          <a:xfrm>
            <a:off x="3575341" y="2616422"/>
            <a:ext cx="2024063" cy="1071563"/>
            <a:chOff x="3600" y="1248"/>
            <a:chExt cx="1700" cy="1200"/>
          </a:xfrm>
        </p:grpSpPr>
        <p:sp>
          <p:nvSpPr>
            <p:cNvPr id="48188" name="Rectangle 4"/>
            <p:cNvSpPr>
              <a:spLocks noChangeArrowheads="1"/>
            </p:cNvSpPr>
            <p:nvPr/>
          </p:nvSpPr>
          <p:spPr bwMode="auto">
            <a:xfrm>
              <a:off x="3600" y="1248"/>
              <a:ext cx="1700" cy="1200"/>
            </a:xfrm>
            <a:prstGeom prst="rect">
              <a:avLst/>
            </a:prstGeom>
            <a:solidFill>
              <a:srgbClr val="CCFFCC"/>
            </a:solidFill>
            <a:ln w="9525">
              <a:solidFill>
                <a:schemeClr val="tx1"/>
              </a:solidFill>
              <a:miter lim="800000"/>
              <a:headEnd/>
              <a:tailEnd/>
            </a:ln>
          </p:spPr>
          <p:txBody>
            <a:bodyPr anchor="ctr"/>
            <a:lstStyle/>
            <a:p>
              <a:endParaRPr lang="en-US" sz="1200"/>
            </a:p>
          </p:txBody>
        </p:sp>
        <p:sp>
          <p:nvSpPr>
            <p:cNvPr id="48189" name="Text Box 5"/>
            <p:cNvSpPr txBox="1">
              <a:spLocks noChangeArrowheads="1"/>
            </p:cNvSpPr>
            <p:nvPr/>
          </p:nvSpPr>
          <p:spPr bwMode="auto">
            <a:xfrm>
              <a:off x="3630" y="1296"/>
              <a:ext cx="99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spcBef>
                  <a:spcPct val="50000"/>
                </a:spcBef>
              </a:pPr>
              <a:r>
                <a:rPr lang="en-US" sz="1200" dirty="0" err="1">
                  <a:solidFill>
                    <a:schemeClr val="bg1"/>
                  </a:solidFill>
                </a:rPr>
                <a:t>OpenCL</a:t>
              </a:r>
              <a:r>
                <a:rPr lang="en-US" sz="1200" dirty="0">
                  <a:solidFill>
                    <a:schemeClr val="bg1"/>
                  </a:solidFill>
                </a:rPr>
                <a:t> Device</a:t>
              </a:r>
            </a:p>
          </p:txBody>
        </p:sp>
        <p:grpSp>
          <p:nvGrpSpPr>
            <p:cNvPr id="48190" name="Group 31"/>
            <p:cNvGrpSpPr>
              <a:grpSpLocks/>
            </p:cNvGrpSpPr>
            <p:nvPr/>
          </p:nvGrpSpPr>
          <p:grpSpPr bwMode="auto">
            <a:xfrm>
              <a:off x="3744" y="1632"/>
              <a:ext cx="336" cy="336"/>
              <a:chOff x="3744" y="1968"/>
              <a:chExt cx="336" cy="336"/>
            </a:xfrm>
          </p:grpSpPr>
          <p:sp>
            <p:nvSpPr>
              <p:cNvPr id="48233" name="Rectangle 7"/>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p>
            </p:txBody>
          </p:sp>
          <p:sp>
            <p:nvSpPr>
              <p:cNvPr id="48234" name="Rectangle 8"/>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35" name="Rectangle 27"/>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36" name="Rectangle 28"/>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37" name="Rectangle 29"/>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grpSp>
        <p:grpSp>
          <p:nvGrpSpPr>
            <p:cNvPr id="48191" name="Group 32"/>
            <p:cNvGrpSpPr>
              <a:grpSpLocks/>
            </p:cNvGrpSpPr>
            <p:nvPr/>
          </p:nvGrpSpPr>
          <p:grpSpPr bwMode="auto">
            <a:xfrm>
              <a:off x="4128" y="1632"/>
              <a:ext cx="336" cy="336"/>
              <a:chOff x="3744" y="1968"/>
              <a:chExt cx="336" cy="336"/>
            </a:xfrm>
          </p:grpSpPr>
          <p:sp>
            <p:nvSpPr>
              <p:cNvPr id="48228" name="Rectangle 33"/>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p>
            </p:txBody>
          </p:sp>
          <p:sp>
            <p:nvSpPr>
              <p:cNvPr id="48229" name="Rectangle 34"/>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30" name="Rectangle 35"/>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31" name="Rectangle 36"/>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32" name="Rectangle 37"/>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grpSp>
        <p:grpSp>
          <p:nvGrpSpPr>
            <p:cNvPr id="48192" name="Group 38"/>
            <p:cNvGrpSpPr>
              <a:grpSpLocks/>
            </p:cNvGrpSpPr>
            <p:nvPr/>
          </p:nvGrpSpPr>
          <p:grpSpPr bwMode="auto">
            <a:xfrm>
              <a:off x="4512" y="1632"/>
              <a:ext cx="336" cy="336"/>
              <a:chOff x="3744" y="1968"/>
              <a:chExt cx="336" cy="336"/>
            </a:xfrm>
          </p:grpSpPr>
          <p:sp>
            <p:nvSpPr>
              <p:cNvPr id="48223" name="Rectangle 39"/>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p>
            </p:txBody>
          </p:sp>
          <p:sp>
            <p:nvSpPr>
              <p:cNvPr id="48224" name="Rectangle 40"/>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25" name="Rectangle 41"/>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26" name="Rectangle 42"/>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27" name="Rectangle 43"/>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grpSp>
        <p:grpSp>
          <p:nvGrpSpPr>
            <p:cNvPr id="48193" name="Group 44"/>
            <p:cNvGrpSpPr>
              <a:grpSpLocks/>
            </p:cNvGrpSpPr>
            <p:nvPr/>
          </p:nvGrpSpPr>
          <p:grpSpPr bwMode="auto">
            <a:xfrm>
              <a:off x="4896" y="1632"/>
              <a:ext cx="336" cy="336"/>
              <a:chOff x="3744" y="1968"/>
              <a:chExt cx="336" cy="336"/>
            </a:xfrm>
          </p:grpSpPr>
          <p:sp>
            <p:nvSpPr>
              <p:cNvPr id="48218" name="Rectangle 45"/>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p>
            </p:txBody>
          </p:sp>
          <p:sp>
            <p:nvSpPr>
              <p:cNvPr id="48219" name="Rectangle 46"/>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20" name="Rectangle 47"/>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21" name="Rectangle 48"/>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22" name="Rectangle 49"/>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grpSp>
        <p:grpSp>
          <p:nvGrpSpPr>
            <p:cNvPr id="48194" name="Group 50"/>
            <p:cNvGrpSpPr>
              <a:grpSpLocks/>
            </p:cNvGrpSpPr>
            <p:nvPr/>
          </p:nvGrpSpPr>
          <p:grpSpPr bwMode="auto">
            <a:xfrm>
              <a:off x="3744" y="2016"/>
              <a:ext cx="336" cy="336"/>
              <a:chOff x="3744" y="1968"/>
              <a:chExt cx="336" cy="336"/>
            </a:xfrm>
          </p:grpSpPr>
          <p:sp>
            <p:nvSpPr>
              <p:cNvPr id="48213" name="Rectangle 51"/>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p>
            </p:txBody>
          </p:sp>
          <p:sp>
            <p:nvSpPr>
              <p:cNvPr id="48214" name="Rectangle 52"/>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15" name="Rectangle 53"/>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16" name="Rectangle 54"/>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17" name="Rectangle 55"/>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grpSp>
        <p:grpSp>
          <p:nvGrpSpPr>
            <p:cNvPr id="48195" name="Group 56"/>
            <p:cNvGrpSpPr>
              <a:grpSpLocks/>
            </p:cNvGrpSpPr>
            <p:nvPr/>
          </p:nvGrpSpPr>
          <p:grpSpPr bwMode="auto">
            <a:xfrm>
              <a:off x="4128" y="2016"/>
              <a:ext cx="336" cy="336"/>
              <a:chOff x="3744" y="1968"/>
              <a:chExt cx="336" cy="336"/>
            </a:xfrm>
          </p:grpSpPr>
          <p:sp>
            <p:nvSpPr>
              <p:cNvPr id="48208" name="Rectangle 57"/>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p>
            </p:txBody>
          </p:sp>
          <p:sp>
            <p:nvSpPr>
              <p:cNvPr id="48209" name="Rectangle 58"/>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10" name="Rectangle 59"/>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11" name="Rectangle 60"/>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12" name="Rectangle 61"/>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grpSp>
        <p:grpSp>
          <p:nvGrpSpPr>
            <p:cNvPr id="48196" name="Group 62"/>
            <p:cNvGrpSpPr>
              <a:grpSpLocks/>
            </p:cNvGrpSpPr>
            <p:nvPr/>
          </p:nvGrpSpPr>
          <p:grpSpPr bwMode="auto">
            <a:xfrm>
              <a:off x="4512" y="2016"/>
              <a:ext cx="336" cy="336"/>
              <a:chOff x="3744" y="1968"/>
              <a:chExt cx="336" cy="336"/>
            </a:xfrm>
          </p:grpSpPr>
          <p:sp>
            <p:nvSpPr>
              <p:cNvPr id="48203" name="Rectangle 63"/>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p>
            </p:txBody>
          </p:sp>
          <p:sp>
            <p:nvSpPr>
              <p:cNvPr id="48204" name="Rectangle 64"/>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05" name="Rectangle 65"/>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06" name="Rectangle 66"/>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07" name="Rectangle 67"/>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grpSp>
        <p:grpSp>
          <p:nvGrpSpPr>
            <p:cNvPr id="48197" name="Group 68"/>
            <p:cNvGrpSpPr>
              <a:grpSpLocks/>
            </p:cNvGrpSpPr>
            <p:nvPr/>
          </p:nvGrpSpPr>
          <p:grpSpPr bwMode="auto">
            <a:xfrm>
              <a:off x="4896" y="2016"/>
              <a:ext cx="336" cy="336"/>
              <a:chOff x="3744" y="1968"/>
              <a:chExt cx="336" cy="336"/>
            </a:xfrm>
          </p:grpSpPr>
          <p:sp>
            <p:nvSpPr>
              <p:cNvPr id="48198" name="Rectangle 69"/>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p>
            </p:txBody>
          </p:sp>
          <p:sp>
            <p:nvSpPr>
              <p:cNvPr id="48199" name="Rectangle 70"/>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00" name="Rectangle 71"/>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01" name="Rectangle 72"/>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202" name="Rectangle 73"/>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grpSp>
      </p:grpSp>
      <p:cxnSp>
        <p:nvCxnSpPr>
          <p:cNvPr id="48133" name="AutoShape 128"/>
          <p:cNvCxnSpPr>
            <a:cxnSpLocks noChangeShapeType="1"/>
          </p:cNvCxnSpPr>
          <p:nvPr/>
        </p:nvCxnSpPr>
        <p:spPr bwMode="auto">
          <a:xfrm>
            <a:off x="3145526" y="2827107"/>
            <a:ext cx="1485900" cy="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grpSp>
        <p:nvGrpSpPr>
          <p:cNvPr id="48134" name="Group 138"/>
          <p:cNvGrpSpPr>
            <a:grpSpLocks/>
          </p:cNvGrpSpPr>
          <p:nvPr/>
        </p:nvGrpSpPr>
        <p:grpSpPr bwMode="auto">
          <a:xfrm>
            <a:off x="3950617" y="1330646"/>
            <a:ext cx="1024930" cy="1071563"/>
            <a:chOff x="2064" y="1248"/>
            <a:chExt cx="1552" cy="1200"/>
          </a:xfrm>
        </p:grpSpPr>
        <p:sp>
          <p:nvSpPr>
            <p:cNvPr id="48178" name="Rectangle 126"/>
            <p:cNvSpPr>
              <a:spLocks noChangeArrowheads="1"/>
            </p:cNvSpPr>
            <p:nvPr/>
          </p:nvSpPr>
          <p:spPr bwMode="auto">
            <a:xfrm>
              <a:off x="2064" y="1248"/>
              <a:ext cx="1552" cy="1200"/>
            </a:xfrm>
            <a:prstGeom prst="rect">
              <a:avLst/>
            </a:prstGeom>
            <a:solidFill>
              <a:srgbClr val="FFFF99"/>
            </a:solidFill>
            <a:ln w="9525">
              <a:solidFill>
                <a:schemeClr val="tx1"/>
              </a:solidFill>
              <a:miter lim="800000"/>
              <a:headEnd/>
              <a:tailEnd/>
            </a:ln>
          </p:spPr>
          <p:txBody>
            <a:bodyPr wrap="none" anchor="ctr"/>
            <a:lstStyle/>
            <a:p>
              <a:endParaRPr lang="en-US" sz="1200"/>
            </a:p>
          </p:txBody>
        </p:sp>
        <p:sp>
          <p:nvSpPr>
            <p:cNvPr id="48179" name="Text Box 127"/>
            <p:cNvSpPr txBox="1">
              <a:spLocks noChangeArrowheads="1"/>
            </p:cNvSpPr>
            <p:nvPr/>
          </p:nvSpPr>
          <p:spPr bwMode="auto">
            <a:xfrm>
              <a:off x="2160" y="1296"/>
              <a:ext cx="12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spcBef>
                  <a:spcPct val="50000"/>
                </a:spcBef>
              </a:pPr>
              <a:r>
                <a:rPr lang="en-US" sz="1200">
                  <a:solidFill>
                    <a:schemeClr val="bg1"/>
                  </a:solidFill>
                </a:rPr>
                <a:t>Cmd Queue</a:t>
              </a:r>
            </a:p>
          </p:txBody>
        </p:sp>
        <p:cxnSp>
          <p:nvCxnSpPr>
            <p:cNvPr id="48180" name="AutoShape 130"/>
            <p:cNvCxnSpPr>
              <a:cxnSpLocks noChangeShapeType="1"/>
            </p:cNvCxnSpPr>
            <p:nvPr/>
          </p:nvCxnSpPr>
          <p:spPr bwMode="auto">
            <a:xfrm>
              <a:off x="2208" y="1680"/>
              <a:ext cx="115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81" name="AutoShape 131"/>
            <p:cNvCxnSpPr>
              <a:cxnSpLocks noChangeShapeType="1"/>
            </p:cNvCxnSpPr>
            <p:nvPr/>
          </p:nvCxnSpPr>
          <p:spPr bwMode="auto">
            <a:xfrm>
              <a:off x="2208" y="1776"/>
              <a:ext cx="115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82" name="AutoShape 132"/>
            <p:cNvCxnSpPr>
              <a:cxnSpLocks noChangeShapeType="1"/>
            </p:cNvCxnSpPr>
            <p:nvPr/>
          </p:nvCxnSpPr>
          <p:spPr bwMode="auto">
            <a:xfrm>
              <a:off x="2208" y="1872"/>
              <a:ext cx="115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83" name="AutoShape 133"/>
            <p:cNvCxnSpPr>
              <a:cxnSpLocks noChangeShapeType="1"/>
            </p:cNvCxnSpPr>
            <p:nvPr/>
          </p:nvCxnSpPr>
          <p:spPr bwMode="auto">
            <a:xfrm>
              <a:off x="2208" y="1968"/>
              <a:ext cx="115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84" name="AutoShape 134"/>
            <p:cNvCxnSpPr>
              <a:cxnSpLocks noChangeShapeType="1"/>
            </p:cNvCxnSpPr>
            <p:nvPr/>
          </p:nvCxnSpPr>
          <p:spPr bwMode="auto">
            <a:xfrm>
              <a:off x="2208" y="2064"/>
              <a:ext cx="115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85" name="AutoShape 135"/>
            <p:cNvCxnSpPr>
              <a:cxnSpLocks noChangeShapeType="1"/>
            </p:cNvCxnSpPr>
            <p:nvPr/>
          </p:nvCxnSpPr>
          <p:spPr bwMode="auto">
            <a:xfrm>
              <a:off x="2208" y="2160"/>
              <a:ext cx="115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86" name="AutoShape 136"/>
            <p:cNvCxnSpPr>
              <a:cxnSpLocks noChangeShapeType="1"/>
            </p:cNvCxnSpPr>
            <p:nvPr/>
          </p:nvCxnSpPr>
          <p:spPr bwMode="auto">
            <a:xfrm>
              <a:off x="2208" y="2256"/>
              <a:ext cx="115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87" name="AutoShape 137"/>
            <p:cNvCxnSpPr>
              <a:cxnSpLocks noChangeShapeType="1"/>
            </p:cNvCxnSpPr>
            <p:nvPr/>
          </p:nvCxnSpPr>
          <p:spPr bwMode="auto">
            <a:xfrm>
              <a:off x="2208" y="2352"/>
              <a:ext cx="115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48135" name="Rectangle 150"/>
          <p:cNvSpPr>
            <a:spLocks noChangeArrowheads="1"/>
          </p:cNvSpPr>
          <p:nvPr/>
        </p:nvSpPr>
        <p:spPr bwMode="auto">
          <a:xfrm>
            <a:off x="2634171" y="1269868"/>
            <a:ext cx="857251" cy="385763"/>
          </a:xfrm>
          <a:prstGeom prst="rect">
            <a:avLst/>
          </a:prstGeom>
          <a:solidFill>
            <a:srgbClr val="FFCC66"/>
          </a:solidFill>
          <a:ln w="9525">
            <a:solidFill>
              <a:schemeClr val="tx1"/>
            </a:solidFill>
            <a:miter lim="800000"/>
            <a:headEnd/>
            <a:tailEnd/>
          </a:ln>
        </p:spPr>
        <p:txBody>
          <a:bodyPr wrap="none" anchor="ctr"/>
          <a:lstStyle/>
          <a:p>
            <a:r>
              <a:rPr lang="en-US" sz="1200"/>
              <a:t>Command</a:t>
            </a:r>
          </a:p>
        </p:txBody>
      </p:sp>
      <p:cxnSp>
        <p:nvCxnSpPr>
          <p:cNvPr id="48136" name="AutoShape 153"/>
          <p:cNvCxnSpPr>
            <a:cxnSpLocks noChangeShapeType="1"/>
          </p:cNvCxnSpPr>
          <p:nvPr/>
        </p:nvCxnSpPr>
        <p:spPr bwMode="auto">
          <a:xfrm rot="5400000">
            <a:off x="4339230" y="2532249"/>
            <a:ext cx="257175" cy="2381"/>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8138" name="Rectangle 155"/>
          <p:cNvSpPr>
            <a:spLocks noChangeArrowheads="1"/>
          </p:cNvSpPr>
          <p:nvPr/>
        </p:nvSpPr>
        <p:spPr bwMode="auto">
          <a:xfrm>
            <a:off x="1143000" y="1276350"/>
            <a:ext cx="1003120" cy="342900"/>
          </a:xfrm>
          <a:prstGeom prst="rect">
            <a:avLst/>
          </a:prstGeom>
          <a:solidFill>
            <a:srgbClr val="99CCFF"/>
          </a:solidFill>
          <a:ln w="9525">
            <a:solidFill>
              <a:schemeClr val="tx1"/>
            </a:solidFill>
            <a:miter lim="800000"/>
            <a:headEnd/>
            <a:tailEnd/>
          </a:ln>
        </p:spPr>
        <p:txBody>
          <a:bodyPr wrap="none" anchor="ctr"/>
          <a:lstStyle/>
          <a:p>
            <a:r>
              <a:rPr lang="en-US" sz="1200"/>
              <a:t>Application</a:t>
            </a:r>
          </a:p>
        </p:txBody>
      </p:sp>
      <p:grpSp>
        <p:nvGrpSpPr>
          <p:cNvPr id="48140" name="Group 221"/>
          <p:cNvGrpSpPr>
            <a:grpSpLocks/>
          </p:cNvGrpSpPr>
          <p:nvPr/>
        </p:nvGrpSpPr>
        <p:grpSpPr bwMode="auto">
          <a:xfrm>
            <a:off x="2548446" y="1762787"/>
            <a:ext cx="1813560" cy="550069"/>
            <a:chOff x="2208" y="2352"/>
            <a:chExt cx="1344" cy="616"/>
          </a:xfrm>
        </p:grpSpPr>
        <p:sp>
          <p:nvSpPr>
            <p:cNvPr id="48174" name="Rectangle 158"/>
            <p:cNvSpPr>
              <a:spLocks noChangeArrowheads="1"/>
            </p:cNvSpPr>
            <p:nvPr/>
          </p:nvSpPr>
          <p:spPr bwMode="auto">
            <a:xfrm>
              <a:off x="2208" y="2352"/>
              <a:ext cx="889" cy="616"/>
            </a:xfrm>
            <a:prstGeom prst="rect">
              <a:avLst/>
            </a:prstGeom>
            <a:solidFill>
              <a:srgbClr val="FFFF99"/>
            </a:solidFill>
            <a:ln w="9525">
              <a:solidFill>
                <a:schemeClr val="tx1"/>
              </a:solidFill>
              <a:miter lim="800000"/>
              <a:headEnd/>
              <a:tailEnd/>
            </a:ln>
          </p:spPr>
          <p:txBody>
            <a:bodyPr wrap="none" anchor="ctr"/>
            <a:lstStyle/>
            <a:p>
              <a:endParaRPr lang="en-US" sz="1200"/>
            </a:p>
          </p:txBody>
        </p:sp>
        <p:sp>
          <p:nvSpPr>
            <p:cNvPr id="48175" name="Text Box 159"/>
            <p:cNvSpPr txBox="1">
              <a:spLocks noChangeArrowheads="1"/>
            </p:cNvSpPr>
            <p:nvPr/>
          </p:nvSpPr>
          <p:spPr bwMode="auto">
            <a:xfrm>
              <a:off x="2304" y="2400"/>
              <a:ext cx="12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spcBef>
                  <a:spcPct val="50000"/>
                </a:spcBef>
              </a:pPr>
              <a:r>
                <a:rPr lang="en-US" sz="1200">
                  <a:solidFill>
                    <a:schemeClr val="bg1"/>
                  </a:solidFill>
                </a:rPr>
                <a:t>Cmd Queue</a:t>
              </a:r>
            </a:p>
          </p:txBody>
        </p:sp>
        <p:cxnSp>
          <p:nvCxnSpPr>
            <p:cNvPr id="48176" name="AutoShape 160"/>
            <p:cNvCxnSpPr>
              <a:cxnSpLocks noChangeShapeType="1"/>
            </p:cNvCxnSpPr>
            <p:nvPr/>
          </p:nvCxnSpPr>
          <p:spPr bwMode="auto">
            <a:xfrm>
              <a:off x="2352" y="2784"/>
              <a:ext cx="555" cy="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77" name="AutoShape 161"/>
            <p:cNvCxnSpPr>
              <a:cxnSpLocks noChangeShapeType="1"/>
            </p:cNvCxnSpPr>
            <p:nvPr/>
          </p:nvCxnSpPr>
          <p:spPr bwMode="auto">
            <a:xfrm>
              <a:off x="2352" y="2880"/>
              <a:ext cx="555" cy="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48141" name="Rectangle 168"/>
          <p:cNvSpPr>
            <a:spLocks noChangeArrowheads="1"/>
          </p:cNvSpPr>
          <p:nvPr/>
        </p:nvSpPr>
        <p:spPr bwMode="auto">
          <a:xfrm>
            <a:off x="1145276" y="1927093"/>
            <a:ext cx="945970" cy="350044"/>
          </a:xfrm>
          <a:prstGeom prst="rect">
            <a:avLst/>
          </a:prstGeom>
          <a:solidFill>
            <a:srgbClr val="FFCC66"/>
          </a:solidFill>
          <a:ln w="9525">
            <a:solidFill>
              <a:schemeClr val="tx1"/>
            </a:solidFill>
            <a:miter lim="800000"/>
            <a:headEnd/>
            <a:tailEnd/>
          </a:ln>
        </p:spPr>
        <p:txBody>
          <a:bodyPr wrap="none" anchor="ctr"/>
          <a:lstStyle/>
          <a:p>
            <a:r>
              <a:rPr lang="en-US" sz="1200"/>
              <a:t>Command</a:t>
            </a:r>
          </a:p>
        </p:txBody>
      </p:sp>
      <p:cxnSp>
        <p:nvCxnSpPr>
          <p:cNvPr id="48142" name="AutoShape 169"/>
          <p:cNvCxnSpPr>
            <a:cxnSpLocks noChangeShapeType="1"/>
            <a:stCxn id="48141" idx="3"/>
          </p:cNvCxnSpPr>
          <p:nvPr/>
        </p:nvCxnSpPr>
        <p:spPr bwMode="auto">
          <a:xfrm flipV="1">
            <a:off x="2091246" y="2102114"/>
            <a:ext cx="457201" cy="1"/>
          </a:xfrm>
          <a:prstGeom prst="straightConnector1">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cxnSp>
      <p:grpSp>
        <p:nvGrpSpPr>
          <p:cNvPr id="48143" name="Group 222"/>
          <p:cNvGrpSpPr>
            <a:grpSpLocks/>
          </p:cNvGrpSpPr>
          <p:nvPr/>
        </p:nvGrpSpPr>
        <p:grpSpPr bwMode="auto">
          <a:xfrm>
            <a:off x="1319330" y="2608328"/>
            <a:ext cx="2114550" cy="728663"/>
            <a:chOff x="2016" y="3120"/>
            <a:chExt cx="1776" cy="816"/>
          </a:xfrm>
        </p:grpSpPr>
        <p:sp>
          <p:nvSpPr>
            <p:cNvPr id="48148" name="Rectangle 171"/>
            <p:cNvSpPr>
              <a:spLocks noChangeArrowheads="1"/>
            </p:cNvSpPr>
            <p:nvPr/>
          </p:nvSpPr>
          <p:spPr bwMode="auto">
            <a:xfrm>
              <a:off x="2016" y="3120"/>
              <a:ext cx="1776" cy="816"/>
            </a:xfrm>
            <a:prstGeom prst="rect">
              <a:avLst/>
            </a:prstGeom>
            <a:solidFill>
              <a:srgbClr val="CCFFCC"/>
            </a:solidFill>
            <a:ln w="9525">
              <a:solidFill>
                <a:schemeClr val="tx1"/>
              </a:solidFill>
              <a:miter lim="800000"/>
              <a:headEnd/>
              <a:tailEnd/>
            </a:ln>
          </p:spPr>
          <p:txBody>
            <a:bodyPr anchor="ctr"/>
            <a:lstStyle/>
            <a:p>
              <a:endParaRPr lang="en-US" sz="1200"/>
            </a:p>
          </p:txBody>
        </p:sp>
        <p:sp>
          <p:nvSpPr>
            <p:cNvPr id="48149" name="Text Box 172"/>
            <p:cNvSpPr txBox="1">
              <a:spLocks noChangeArrowheads="1"/>
            </p:cNvSpPr>
            <p:nvPr/>
          </p:nvSpPr>
          <p:spPr bwMode="auto">
            <a:xfrm>
              <a:off x="2046" y="3168"/>
              <a:ext cx="99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spcBef>
                  <a:spcPct val="50000"/>
                </a:spcBef>
              </a:pPr>
              <a:r>
                <a:rPr lang="en-US" sz="1200" dirty="0" err="1">
                  <a:solidFill>
                    <a:schemeClr val="bg1"/>
                  </a:solidFill>
                </a:rPr>
                <a:t>OpenCL</a:t>
              </a:r>
              <a:r>
                <a:rPr lang="en-US" sz="1200" dirty="0">
                  <a:solidFill>
                    <a:schemeClr val="bg1"/>
                  </a:solidFill>
                </a:rPr>
                <a:t> Device</a:t>
              </a:r>
            </a:p>
          </p:txBody>
        </p:sp>
        <p:grpSp>
          <p:nvGrpSpPr>
            <p:cNvPr id="48150" name="Group 173"/>
            <p:cNvGrpSpPr>
              <a:grpSpLocks/>
            </p:cNvGrpSpPr>
            <p:nvPr/>
          </p:nvGrpSpPr>
          <p:grpSpPr bwMode="auto">
            <a:xfrm>
              <a:off x="2160" y="3504"/>
              <a:ext cx="336" cy="336"/>
              <a:chOff x="3744" y="1968"/>
              <a:chExt cx="336" cy="336"/>
            </a:xfrm>
          </p:grpSpPr>
          <p:sp>
            <p:nvSpPr>
              <p:cNvPr id="48169" name="Rectangle 174"/>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p>
            </p:txBody>
          </p:sp>
          <p:sp>
            <p:nvSpPr>
              <p:cNvPr id="48170" name="Rectangle 175"/>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171" name="Rectangle 176"/>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172" name="Rectangle 177"/>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173" name="Rectangle 178"/>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grpSp>
        <p:grpSp>
          <p:nvGrpSpPr>
            <p:cNvPr id="48151" name="Group 179"/>
            <p:cNvGrpSpPr>
              <a:grpSpLocks/>
            </p:cNvGrpSpPr>
            <p:nvPr/>
          </p:nvGrpSpPr>
          <p:grpSpPr bwMode="auto">
            <a:xfrm>
              <a:off x="2544" y="3504"/>
              <a:ext cx="336" cy="336"/>
              <a:chOff x="3744" y="1968"/>
              <a:chExt cx="336" cy="336"/>
            </a:xfrm>
          </p:grpSpPr>
          <p:sp>
            <p:nvSpPr>
              <p:cNvPr id="48164" name="Rectangle 180"/>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p>
            </p:txBody>
          </p:sp>
          <p:sp>
            <p:nvSpPr>
              <p:cNvPr id="48165" name="Rectangle 181"/>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166" name="Rectangle 182"/>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167" name="Rectangle 183"/>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168" name="Rectangle 184"/>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grpSp>
        <p:grpSp>
          <p:nvGrpSpPr>
            <p:cNvPr id="48152" name="Group 185"/>
            <p:cNvGrpSpPr>
              <a:grpSpLocks/>
            </p:cNvGrpSpPr>
            <p:nvPr/>
          </p:nvGrpSpPr>
          <p:grpSpPr bwMode="auto">
            <a:xfrm>
              <a:off x="2928" y="3504"/>
              <a:ext cx="336" cy="336"/>
              <a:chOff x="3744" y="1968"/>
              <a:chExt cx="336" cy="336"/>
            </a:xfrm>
          </p:grpSpPr>
          <p:sp>
            <p:nvSpPr>
              <p:cNvPr id="48159" name="Rectangle 186"/>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p>
            </p:txBody>
          </p:sp>
          <p:sp>
            <p:nvSpPr>
              <p:cNvPr id="48160" name="Rectangle 187"/>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161" name="Rectangle 188"/>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162" name="Rectangle 189"/>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163" name="Rectangle 190"/>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grpSp>
        <p:grpSp>
          <p:nvGrpSpPr>
            <p:cNvPr id="48153" name="Group 191"/>
            <p:cNvGrpSpPr>
              <a:grpSpLocks/>
            </p:cNvGrpSpPr>
            <p:nvPr/>
          </p:nvGrpSpPr>
          <p:grpSpPr bwMode="auto">
            <a:xfrm>
              <a:off x="3312" y="3504"/>
              <a:ext cx="336" cy="336"/>
              <a:chOff x="3744" y="1968"/>
              <a:chExt cx="336" cy="336"/>
            </a:xfrm>
          </p:grpSpPr>
          <p:sp>
            <p:nvSpPr>
              <p:cNvPr id="48154" name="Rectangle 192"/>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p>
            </p:txBody>
          </p:sp>
          <p:sp>
            <p:nvSpPr>
              <p:cNvPr id="48155" name="Rectangle 193"/>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156" name="Rectangle 194"/>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157" name="Rectangle 195"/>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sp>
            <p:nvSpPr>
              <p:cNvPr id="48158" name="Rectangle 196"/>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p>
            </p:txBody>
          </p:sp>
        </p:grpSp>
      </p:grpSp>
      <p:cxnSp>
        <p:nvCxnSpPr>
          <p:cNvPr id="48144" name="AutoShape 223"/>
          <p:cNvCxnSpPr>
            <a:cxnSpLocks noChangeShapeType="1"/>
          </p:cNvCxnSpPr>
          <p:nvPr/>
        </p:nvCxnSpPr>
        <p:spPr bwMode="auto">
          <a:xfrm flipH="1">
            <a:off x="2919531" y="2329405"/>
            <a:ext cx="2381" cy="29289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5" name="AutoShape 224"/>
          <p:cNvCxnSpPr>
            <a:cxnSpLocks noChangeShapeType="1"/>
          </p:cNvCxnSpPr>
          <p:nvPr/>
        </p:nvCxnSpPr>
        <p:spPr bwMode="auto">
          <a:xfrm flipH="1">
            <a:off x="1473004" y="1616340"/>
            <a:ext cx="2381" cy="29289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8146" name="Text Box 226"/>
          <p:cNvSpPr txBox="1">
            <a:spLocks noChangeArrowheads="1"/>
          </p:cNvSpPr>
          <p:nvPr/>
        </p:nvSpPr>
        <p:spPr bwMode="auto">
          <a:xfrm>
            <a:off x="1416850" y="3406068"/>
            <a:ext cx="12369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sz="1200" dirty="0" err="1">
                <a:solidFill>
                  <a:schemeClr val="bg1"/>
                </a:solidFill>
              </a:rPr>
              <a:t>OpenCL</a:t>
            </a:r>
            <a:r>
              <a:rPr lang="en-US" sz="1200" dirty="0">
                <a:solidFill>
                  <a:schemeClr val="bg1"/>
                </a:solidFill>
              </a:rPr>
              <a:t> Context</a:t>
            </a:r>
          </a:p>
        </p:txBody>
      </p:sp>
      <p:cxnSp>
        <p:nvCxnSpPr>
          <p:cNvPr id="135" name="AutoShape 169"/>
          <p:cNvCxnSpPr>
            <a:cxnSpLocks noChangeShapeType="1"/>
          </p:cNvCxnSpPr>
          <p:nvPr/>
        </p:nvCxnSpPr>
        <p:spPr bwMode="auto">
          <a:xfrm flipV="1">
            <a:off x="2164353" y="1457590"/>
            <a:ext cx="457201" cy="1"/>
          </a:xfrm>
          <a:prstGeom prst="straightConnector1">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36" name="AutoShape 169"/>
          <p:cNvCxnSpPr>
            <a:cxnSpLocks noChangeShapeType="1"/>
          </p:cNvCxnSpPr>
          <p:nvPr/>
        </p:nvCxnSpPr>
        <p:spPr bwMode="auto">
          <a:xfrm flipV="1">
            <a:off x="3489646" y="1464514"/>
            <a:ext cx="457201" cy="1"/>
          </a:xfrm>
          <a:prstGeom prst="straightConnector1">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7108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p:txBody>
          <a:bodyPr/>
          <a:lstStyle/>
          <a:p>
            <a:r>
              <a:rPr lang="en-US" smtClean="0"/>
              <a:t>OpenCL Host-to-Device Data Transfer</a:t>
            </a:r>
            <a:endParaRPr lang="en-US" dirty="0"/>
          </a:p>
        </p:txBody>
      </p:sp>
      <p:sp>
        <p:nvSpPr>
          <p:cNvPr id="32772" name="Rectangle 2"/>
          <p:cNvSpPr>
            <a:spLocks noGrp="1" noChangeArrowheads="1"/>
          </p:cNvSpPr>
          <p:nvPr>
            <p:ph idx="1"/>
          </p:nvPr>
        </p:nvSpPr>
        <p:spPr/>
        <p:txBody>
          <a:bodyPr/>
          <a:lstStyle/>
          <a:p>
            <a:r>
              <a:rPr lang="en-US" dirty="0" err="1" smtClean="0">
                <a:latin typeface="Courier New" panose="02070309020205020404" pitchFamily="49" charset="0"/>
                <a:cs typeface="Courier New" panose="02070309020205020404" pitchFamily="49" charset="0"/>
              </a:rPr>
              <a:t>clEnqueueWriteBuffer</a:t>
            </a:r>
            <a:r>
              <a:rPr lang="en-US" dirty="0" smtClean="0">
                <a:latin typeface="Courier New" panose="02070309020205020404" pitchFamily="49" charset="0"/>
                <a:cs typeface="Courier New" panose="02070309020205020404" pitchFamily="49" charset="0"/>
              </a:rPr>
              <a:t>();</a:t>
            </a:r>
          </a:p>
          <a:p>
            <a:pPr lvl="1"/>
            <a:r>
              <a:rPr lang="en-US" dirty="0" smtClean="0"/>
              <a:t>Memory data transfer to device</a:t>
            </a:r>
          </a:p>
          <a:p>
            <a:pPr lvl="1"/>
            <a:r>
              <a:rPr lang="en-US" dirty="0" smtClean="0"/>
              <a:t>Requires nine parameters</a:t>
            </a:r>
          </a:p>
          <a:p>
            <a:pPr lvl="2"/>
            <a:r>
              <a:rPr lang="en-US" dirty="0" err="1" smtClean="0"/>
              <a:t>OpenCL</a:t>
            </a:r>
            <a:r>
              <a:rPr lang="en-US" dirty="0" smtClean="0"/>
              <a:t> command queue pointer</a:t>
            </a:r>
          </a:p>
          <a:p>
            <a:pPr lvl="2"/>
            <a:r>
              <a:rPr lang="en-US" dirty="0" smtClean="0"/>
              <a:t>Destination </a:t>
            </a:r>
            <a:r>
              <a:rPr lang="en-US" dirty="0" err="1" smtClean="0"/>
              <a:t>OpenCL</a:t>
            </a:r>
            <a:r>
              <a:rPr lang="en-US" dirty="0" smtClean="0"/>
              <a:t> memory buffer</a:t>
            </a:r>
          </a:p>
          <a:p>
            <a:pPr lvl="2"/>
            <a:r>
              <a:rPr lang="en-US" dirty="0" smtClean="0"/>
              <a:t>Blocking flag</a:t>
            </a:r>
          </a:p>
          <a:p>
            <a:pPr lvl="2"/>
            <a:r>
              <a:rPr lang="en-US" dirty="0" smtClean="0"/>
              <a:t>Offset in bytes</a:t>
            </a:r>
          </a:p>
          <a:p>
            <a:pPr lvl="2"/>
            <a:r>
              <a:rPr lang="en-US" dirty="0" smtClean="0"/>
              <a:t>Size (in bytes) of written data </a:t>
            </a:r>
          </a:p>
          <a:p>
            <a:pPr lvl="2"/>
            <a:r>
              <a:rPr lang="en-US" dirty="0" smtClean="0"/>
              <a:t>Source host memory pointer</a:t>
            </a:r>
          </a:p>
          <a:p>
            <a:pPr lvl="2"/>
            <a:r>
              <a:rPr lang="en-US" dirty="0" smtClean="0"/>
              <a:t>List of events to be completed before execution of  this command</a:t>
            </a:r>
          </a:p>
          <a:p>
            <a:pPr lvl="2"/>
            <a:r>
              <a:rPr lang="en-US" dirty="0" smtClean="0"/>
              <a:t>Event object tied to this command</a:t>
            </a:r>
          </a:p>
          <a:p>
            <a:endParaRPr lang="en-US" dirty="0"/>
          </a:p>
        </p:txBody>
      </p:sp>
    </p:spTree>
    <p:extLst>
      <p:ext uri="{BB962C8B-B14F-4D97-AF65-F5344CB8AC3E}">
        <p14:creationId xmlns:p14="http://schemas.microsoft.com/office/powerpoint/2010/main" val="19915427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Title &amp; Bullet ">
  <a:themeElements>
    <a:clrScheme name="NVIDIA + University of Illinois 2015 Template">
      <a:dk1>
        <a:srgbClr val="6F6F6F"/>
      </a:dk1>
      <a:lt1>
        <a:srgbClr val="FFFFFF"/>
      </a:lt1>
      <a:dk2>
        <a:srgbClr val="000000"/>
      </a:dk2>
      <a:lt2>
        <a:srgbClr val="333333"/>
      </a:lt2>
      <a:accent1>
        <a:srgbClr val="76B900"/>
      </a:accent1>
      <a:accent2>
        <a:srgbClr val="FA6300"/>
      </a:accent2>
      <a:accent3>
        <a:srgbClr val="007A43"/>
      </a:accent3>
      <a:accent4>
        <a:srgbClr val="2F426B"/>
      </a:accent4>
      <a:accent5>
        <a:srgbClr val="990366"/>
      </a:accent5>
      <a:accent6>
        <a:srgbClr val="006A9A"/>
      </a:accent6>
      <a:hlink>
        <a:srgbClr val="76B900"/>
      </a:hlink>
      <a:folHlink>
        <a:srgbClr val="004831"/>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chor="ctr">
        <a:spAutoFit/>
      </a:bodyPr>
      <a:lstStyle>
        <a:defPPr algn="ctr">
          <a:lnSpc>
            <a:spcPct val="90000"/>
          </a:lnSpc>
          <a:defRPr dirty="0" smtClean="0">
            <a:solidFill>
              <a:schemeClr val="bg2"/>
            </a:solidFill>
            <a:latin typeface="Arial" panose="020B0604020202020204" pitchFamily="34" charset="0"/>
            <a:cs typeface="Arial" panose="020B0604020202020204" pitchFamily="34" charset="0"/>
          </a:defRPr>
        </a:defPPr>
      </a:lst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8-1-convolution-2015" id="{607ADF4E-4A54-4E1B-9B26-78CDD6CE8D21}" vid="{CFEF926C-2786-4CBB-BC45-0BD2794A6D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0 xmlns="1956f548-e1c6-4bad-9b00-9434a603b471" xsi:nil="true"/>
    <Order0 xmlns="1956f548-e1c6-4bad-9b00-9434a603b471">21.23</Order0>
    <Test_x0020_Field xmlns="1956f548-e1c6-4bad-9b00-9434a603b471">Slides</Test_x0020_Field>
    <Chapter xmlns="1956f548-e1c6-4bad-9b00-9434a603b471" xsi:nil="true"/>
    <Kit_x0020_Version xmlns="1956f548-e1c6-4bad-9b00-9434a603b471">Eval Kit</Kit_x0020_Version>
    <Quizzes xmlns="1956f548-e1c6-4bad-9b00-9434a603b471">N/A</Quizzes>
    <Labs xmlns="1956f548-e1c6-4bad-9b00-9434a603b471">N/A</Labs>
    <Lectures xmlns="1956f548-e1c6-4bad-9b00-9434a603b471">N/A</Lecture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B0370999F4D641B163DEC6FC797108" ma:contentTypeVersion="17" ma:contentTypeDescription="Create a new document." ma:contentTypeScope="" ma:versionID="7939aa0d029907ca2f60185f7fcbb4b3">
  <xsd:schema xmlns:xsd="http://www.w3.org/2001/XMLSchema" xmlns:xs="http://www.w3.org/2001/XMLSchema" xmlns:p="http://schemas.microsoft.com/office/2006/metadata/properties" xmlns:ns2="1956f548-e1c6-4bad-9b00-9434a603b471" targetNamespace="http://schemas.microsoft.com/office/2006/metadata/properties" ma:root="true" ma:fieldsID="f3011372e976e3b5ec1f02bb487973b2" ns2:_="">
    <xsd:import namespace="1956f548-e1c6-4bad-9b00-9434a603b471"/>
    <xsd:element name="properties">
      <xsd:complexType>
        <xsd:sequence>
          <xsd:element name="documentManagement">
            <xsd:complexType>
              <xsd:all>
                <xsd:element ref="ns2:Test_x0020_Field" minOccurs="0"/>
                <xsd:element ref="ns2:Order0" minOccurs="0"/>
                <xsd:element ref="ns2:Description0" minOccurs="0"/>
                <xsd:element ref="ns2:Chapter" minOccurs="0"/>
                <xsd:element ref="ns2:Lectures" minOccurs="0"/>
                <xsd:element ref="ns2:Labs" minOccurs="0"/>
                <xsd:element ref="ns2:Quizzes" minOccurs="0"/>
                <xsd:element ref="ns2:Kit_x0020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56f548-e1c6-4bad-9b00-9434a603b471" elementFormDefault="qualified">
    <xsd:import namespace="http://schemas.microsoft.com/office/2006/documentManagement/types"/>
    <xsd:import namespace="http://schemas.microsoft.com/office/infopath/2007/PartnerControls"/>
    <xsd:element name="Test_x0020_Field" ma:index="8" nillable="true" ma:displayName="Content Type" ma:default="Quiz Questions and Answers" ma:format="RadioButtons" ma:internalName="Test_x0020_Field">
      <xsd:simpleType>
        <xsd:restriction base="dms:Choice">
          <xsd:enumeration value="Quiz Questions and Answers"/>
          <xsd:enumeration value="Labs &amp; Solutions"/>
          <xsd:enumeration value="Slides"/>
          <xsd:enumeration value="Videos"/>
          <xsd:enumeration value="EBook Chapter"/>
          <xsd:enumeration value="Project"/>
          <xsd:enumeration value="Base Files"/>
          <xsd:enumeration value="Resource"/>
        </xsd:restriction>
      </xsd:simpleType>
    </xsd:element>
    <xsd:element name="Order0" ma:index="9" nillable="true" ma:displayName="Order" ma:decimals="3" ma:internalName="Order0" ma:percentage="FALSE">
      <xsd:simpleType>
        <xsd:restriction base="dms:Number"/>
      </xsd:simpleType>
    </xsd:element>
    <xsd:element name="Description0" ma:index="10" nillable="true" ma:displayName="Description" ma:internalName="Description0">
      <xsd:simpleType>
        <xsd:restriction base="dms:Text">
          <xsd:maxLength value="255"/>
        </xsd:restriction>
      </xsd:simpleType>
    </xsd:element>
    <xsd:element name="Chapter" ma:index="11" nillable="true" ma:displayName="Chapter" ma:internalName="Chapter">
      <xsd:simpleType>
        <xsd:restriction base="dms:Text">
          <xsd:maxLength value="255"/>
        </xsd:restriction>
      </xsd:simpleType>
    </xsd:element>
    <xsd:element name="Lectures" ma:index="12" nillable="true" ma:displayName="Lectures" ma:default="N/A" ma:format="Dropdown" ma:internalName="Lectures">
      <xsd:simpleType>
        <xsd:restriction base="dms:Choice">
          <xsd:enumeration value="N/A"/>
          <xsd:enumeration value="Non Existent"/>
          <xsd:enumeration value="Exists"/>
          <xsd:enumeration value="In Process"/>
          <xsd:enumeration value="Ready for Review"/>
          <xsd:enumeration value="Reviewed"/>
          <xsd:enumeration value="Final"/>
        </xsd:restriction>
      </xsd:simpleType>
    </xsd:element>
    <xsd:element name="Labs" ma:index="13" nillable="true" ma:displayName="Labs" ma:default="N/A" ma:format="Dropdown" ma:internalName="Labs">
      <xsd:simpleType>
        <xsd:restriction base="dms:Choice">
          <xsd:enumeration value="N/A"/>
          <xsd:enumeration value="Non Existent"/>
          <xsd:enumeration value="Exists"/>
          <xsd:enumeration value="In Process"/>
          <xsd:enumeration value="Ready for Review"/>
          <xsd:enumeration value="Reviewed"/>
          <xsd:enumeration value="Final"/>
        </xsd:restriction>
      </xsd:simpleType>
    </xsd:element>
    <xsd:element name="Quizzes" ma:index="14" nillable="true" ma:displayName="Quizzes" ma:default="N/A" ma:format="Dropdown" ma:internalName="Quizzes">
      <xsd:simpleType>
        <xsd:restriction base="dms:Choice">
          <xsd:enumeration value="N/A"/>
          <xsd:enumeration value="Non Existent"/>
          <xsd:enumeration value="Exists"/>
          <xsd:enumeration value="In Process"/>
          <xsd:enumeration value="Ready for Review"/>
          <xsd:enumeration value="Reviewed"/>
          <xsd:enumeration value="Final"/>
        </xsd:restriction>
      </xsd:simpleType>
    </xsd:element>
    <xsd:element name="Kit_x0020_Version" ma:index="15" nillable="true" ma:displayName="Kit Version" ma:default="Eval Kit" ma:format="Dropdown" ma:internalName="Kit_x0020_Version">
      <xsd:simpleType>
        <xsd:restriction base="dms:Choice">
          <xsd:enumeration value="Eval Kit"/>
          <xsd:enumeration value="Release 1.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632EBB-E284-41D4-B8EE-115F04254AA1}"/>
</file>

<file path=customXml/itemProps2.xml><?xml version="1.0" encoding="utf-8"?>
<ds:datastoreItem xmlns:ds="http://schemas.openxmlformats.org/officeDocument/2006/customXml" ds:itemID="{9D3DD2E3-83F7-49E8-A7FB-D72BDC4D8842}"/>
</file>

<file path=customXml/itemProps3.xml><?xml version="1.0" encoding="utf-8"?>
<ds:datastoreItem xmlns:ds="http://schemas.openxmlformats.org/officeDocument/2006/customXml" ds:itemID="{89829F21-EB44-47B2-8A0E-08FC6A51ED97}"/>
</file>

<file path=docProps/app.xml><?xml version="1.0" encoding="utf-8"?>
<Properties xmlns="http://schemas.openxmlformats.org/officeDocument/2006/extended-properties" xmlns:vt="http://schemas.openxmlformats.org/officeDocument/2006/docPropsVTypes">
  <Template>Teaching_Kit_Theme</Template>
  <TotalTime>917</TotalTime>
  <Words>1166</Words>
  <Application>Microsoft Office PowerPoint</Application>
  <PresentationFormat>Custom</PresentationFormat>
  <Paragraphs>166</Paragraphs>
  <Slides>16</Slides>
  <Notes>8</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MS PGothic</vt:lpstr>
      <vt:lpstr>AkzidenzGrotesk</vt:lpstr>
      <vt:lpstr>Akzidenz-Grotesk Extended BQ</vt:lpstr>
      <vt:lpstr>Arial</vt:lpstr>
      <vt:lpstr>Calibri</vt:lpstr>
      <vt:lpstr>Courier New</vt:lpstr>
      <vt:lpstr>Palatino</vt:lpstr>
      <vt:lpstr>Sentinel Medium</vt:lpstr>
      <vt:lpstr>Times New Roman</vt:lpstr>
      <vt:lpstr>Trebuchet MS</vt:lpstr>
      <vt:lpstr>2_Title &amp; Bullet </vt:lpstr>
      <vt:lpstr>Module 20 – Related Programming Models: OpenCL</vt:lpstr>
      <vt:lpstr>Objective</vt:lpstr>
      <vt:lpstr>OpenCL Context</vt:lpstr>
      <vt:lpstr>OpenCL Context Setup Code (simple)</vt:lpstr>
      <vt:lpstr>OpenCL Kernel Compilation: vadd</vt:lpstr>
      <vt:lpstr>OpenCL Device Memory Allocation</vt:lpstr>
      <vt:lpstr>OpenCL Device Memory Allocation (cont.)‏</vt:lpstr>
      <vt:lpstr>OpenCL Device Command Execution</vt:lpstr>
      <vt:lpstr>OpenCL Host-to-Device Data Transfer</vt:lpstr>
      <vt:lpstr>OpenCL Device-to-Host Data Transfer</vt:lpstr>
      <vt:lpstr>OpenCL Host-Device Data Transfer (cont.)‏</vt:lpstr>
      <vt:lpstr>OpenCL Host-Device Data Transfer (cont.)‏</vt:lpstr>
      <vt:lpstr>Device Memory Allocation and Data Transfer for vadd</vt:lpstr>
      <vt:lpstr>Device Kernel Configuration Setting for vadd</vt:lpstr>
      <vt:lpstr>Device Kernel Launch and Remaining Code for vadd</vt:lpstr>
      <vt:lpstr>PowerPoint Presentation</vt:lpstr>
    </vt:vector>
  </TitlesOfParts>
  <Company>UIUC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20 - Related Programming Models: OpenCL</dc:title>
  <dc:creator>Cook, Colleen N</dc:creator>
  <cp:lastModifiedBy>Wen-Mei Hwu</cp:lastModifiedBy>
  <cp:revision>34</cp:revision>
  <dcterms:created xsi:type="dcterms:W3CDTF">2013-11-15T21:49:21Z</dcterms:created>
  <dcterms:modified xsi:type="dcterms:W3CDTF">2016-04-03T18:36:03Z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0x0101006BB0370999F4D641B163DEC6FC797108</vt:lpwstr>
  </property>
  <property fmtid="{D5CDD505-2E9C-101B-9397-08002B2CF9AE}" pid="3" name="Evaluation Kit Module">
    <vt:bool>false</vt:bool>
  </property>
</Properties>
</file>