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4" r:id="rId4"/>
  </p:sldMasterIdLst>
  <p:notesMasterIdLst>
    <p:notesMasterId r:id="rId12"/>
  </p:notesMasterIdLst>
  <p:handoutMasterIdLst>
    <p:handoutMasterId r:id="rId13"/>
  </p:handoutMasterIdLst>
  <p:sldIdLst>
    <p:sldId id="761" r:id="rId5"/>
    <p:sldId id="759" r:id="rId6"/>
    <p:sldId id="860" r:id="rId7"/>
    <p:sldId id="861" r:id="rId8"/>
    <p:sldId id="859" r:id="rId9"/>
    <p:sldId id="772" r:id="rId10"/>
    <p:sldId id="815" r:id="rId11"/>
  </p:sldIdLst>
  <p:sldSz cx="10972800" cy="6172200"/>
  <p:notesSz cx="7010400" cy="9296400"/>
  <p:custDataLst>
    <p:tags r:id="rId1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56FF53F-1FDB-4050-9119-43DD970CDF62}">
          <p14:sldIdLst>
            <p14:sldId id="761"/>
            <p14:sldId id="759"/>
            <p14:sldId id="860"/>
            <p14:sldId id="861"/>
            <p14:sldId id="859"/>
            <p14:sldId id="772"/>
            <p14:sldId id="8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16">
          <p15:clr>
            <a:srgbClr val="A4A3A4"/>
          </p15:clr>
        </p15:guide>
        <p15:guide id="2" orient="horz" pos="3050">
          <p15:clr>
            <a:srgbClr val="A4A3A4"/>
          </p15:clr>
        </p15:guide>
        <p15:guide id="3" orient="horz" pos="3189">
          <p15:clr>
            <a:srgbClr val="A4A3A4"/>
          </p15:clr>
        </p15:guide>
        <p15:guide id="4" pos="5455">
          <p15:clr>
            <a:srgbClr val="A4A3A4"/>
          </p15:clr>
        </p15:guide>
        <p15:guide id="5" orient="horz" pos="975">
          <p15:clr>
            <a:srgbClr val="A4A3A4"/>
          </p15:clr>
        </p15:guide>
        <p15:guide id="6" pos="34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 Larkin" initials="JML" lastIdx="7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5A5A"/>
    <a:srgbClr val="4E7A00"/>
    <a:srgbClr val="E26D32"/>
    <a:srgbClr val="F2F2F2"/>
    <a:srgbClr val="868686"/>
    <a:srgbClr val="0071C5"/>
    <a:srgbClr val="9A4216"/>
    <a:srgbClr val="4E2D00"/>
    <a:srgbClr val="0D3481"/>
    <a:srgbClr val="007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75313" autoAdjust="0"/>
  </p:normalViewPr>
  <p:slideViewPr>
    <p:cSldViewPr snapToGrid="0">
      <p:cViewPr varScale="1">
        <p:scale>
          <a:sx n="50" d="100"/>
          <a:sy n="50" d="100"/>
        </p:scale>
        <p:origin x="42" y="1002"/>
      </p:cViewPr>
      <p:guideLst>
        <p:guide orient="horz" pos="1316"/>
        <p:guide orient="horz" pos="3050"/>
        <p:guide orient="horz" pos="3189"/>
        <p:guide pos="5455"/>
        <p:guide orient="horz" pos="975"/>
        <p:guide pos="34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560"/>
    </p:cViewPr>
  </p:sorterViewPr>
  <p:notesViewPr>
    <p:cSldViewPr snapToGrid="0">
      <p:cViewPr varScale="1">
        <p:scale>
          <a:sx n="79" d="100"/>
          <a:sy n="79" d="100"/>
        </p:scale>
        <p:origin x="3288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434520" y="8767094"/>
            <a:ext cx="1083012" cy="200064"/>
            <a:chOff x="8775700" y="3552825"/>
            <a:chExt cx="5156200" cy="952500"/>
          </a:xfrm>
        </p:grpSpPr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13817600" y="4265613"/>
              <a:ext cx="114300" cy="111125"/>
            </a:xfrm>
            <a:custGeom>
              <a:avLst/>
              <a:gdLst>
                <a:gd name="T0" fmla="*/ 59 w 144"/>
                <a:gd name="T1" fmla="*/ 63 h 139"/>
                <a:gd name="T2" fmla="*/ 79 w 144"/>
                <a:gd name="T3" fmla="*/ 63 h 139"/>
                <a:gd name="T4" fmla="*/ 85 w 144"/>
                <a:gd name="T5" fmla="*/ 61 h 139"/>
                <a:gd name="T6" fmla="*/ 87 w 144"/>
                <a:gd name="T7" fmla="*/ 53 h 139"/>
                <a:gd name="T8" fmla="*/ 83 w 144"/>
                <a:gd name="T9" fmla="*/ 47 h 139"/>
                <a:gd name="T10" fmla="*/ 75 w 144"/>
                <a:gd name="T11" fmla="*/ 45 h 139"/>
                <a:gd name="T12" fmla="*/ 59 w 144"/>
                <a:gd name="T13" fmla="*/ 45 h 139"/>
                <a:gd name="T14" fmla="*/ 73 w 144"/>
                <a:gd name="T15" fmla="*/ 33 h 139"/>
                <a:gd name="T16" fmla="*/ 101 w 144"/>
                <a:gd name="T17" fmla="*/ 41 h 139"/>
                <a:gd name="T18" fmla="*/ 103 w 144"/>
                <a:gd name="T19" fmla="*/ 61 h 139"/>
                <a:gd name="T20" fmla="*/ 99 w 144"/>
                <a:gd name="T21" fmla="*/ 68 h 139"/>
                <a:gd name="T22" fmla="*/ 91 w 144"/>
                <a:gd name="T23" fmla="*/ 74 h 139"/>
                <a:gd name="T24" fmla="*/ 105 w 144"/>
                <a:gd name="T25" fmla="*/ 106 h 139"/>
                <a:gd name="T26" fmla="*/ 67 w 144"/>
                <a:gd name="T27" fmla="*/ 76 h 139"/>
                <a:gd name="T28" fmla="*/ 59 w 144"/>
                <a:gd name="T29" fmla="*/ 106 h 139"/>
                <a:gd name="T30" fmla="*/ 44 w 144"/>
                <a:gd name="T31" fmla="*/ 33 h 139"/>
                <a:gd name="T32" fmla="*/ 51 w 144"/>
                <a:gd name="T33" fmla="*/ 21 h 139"/>
                <a:gd name="T34" fmla="*/ 24 w 144"/>
                <a:gd name="T35" fmla="*/ 49 h 139"/>
                <a:gd name="T36" fmla="*/ 24 w 144"/>
                <a:gd name="T37" fmla="*/ 92 h 139"/>
                <a:gd name="T38" fmla="*/ 51 w 144"/>
                <a:gd name="T39" fmla="*/ 120 h 139"/>
                <a:gd name="T40" fmla="*/ 71 w 144"/>
                <a:gd name="T41" fmla="*/ 124 h 139"/>
                <a:gd name="T42" fmla="*/ 109 w 144"/>
                <a:gd name="T43" fmla="*/ 108 h 139"/>
                <a:gd name="T44" fmla="*/ 122 w 144"/>
                <a:gd name="T45" fmla="*/ 70 h 139"/>
                <a:gd name="T46" fmla="*/ 109 w 144"/>
                <a:gd name="T47" fmla="*/ 31 h 139"/>
                <a:gd name="T48" fmla="*/ 71 w 144"/>
                <a:gd name="T49" fmla="*/ 17 h 139"/>
                <a:gd name="T50" fmla="*/ 95 w 144"/>
                <a:gd name="T51" fmla="*/ 3 h 139"/>
                <a:gd name="T52" fmla="*/ 130 w 144"/>
                <a:gd name="T53" fmla="*/ 27 h 139"/>
                <a:gd name="T54" fmla="*/ 144 w 144"/>
                <a:gd name="T55" fmla="*/ 70 h 139"/>
                <a:gd name="T56" fmla="*/ 130 w 144"/>
                <a:gd name="T57" fmla="*/ 114 h 139"/>
                <a:gd name="T58" fmla="*/ 95 w 144"/>
                <a:gd name="T59" fmla="*/ 135 h 139"/>
                <a:gd name="T60" fmla="*/ 50 w 144"/>
                <a:gd name="T61" fmla="*/ 135 h 139"/>
                <a:gd name="T62" fmla="*/ 14 w 144"/>
                <a:gd name="T63" fmla="*/ 114 h 139"/>
                <a:gd name="T64" fmla="*/ 0 w 144"/>
                <a:gd name="T65" fmla="*/ 70 h 139"/>
                <a:gd name="T66" fmla="*/ 14 w 144"/>
                <a:gd name="T67" fmla="*/ 27 h 139"/>
                <a:gd name="T68" fmla="*/ 50 w 144"/>
                <a:gd name="T6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9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0447338" y="3732213"/>
              <a:ext cx="3333750" cy="625475"/>
            </a:xfrm>
            <a:custGeom>
              <a:avLst/>
              <a:gdLst>
                <a:gd name="T0" fmla="*/ 2325 w 4200"/>
                <a:gd name="T1" fmla="*/ 618 h 788"/>
                <a:gd name="T2" fmla="*/ 2465 w 4200"/>
                <a:gd name="T3" fmla="*/ 616 h 788"/>
                <a:gd name="T4" fmla="*/ 2540 w 4200"/>
                <a:gd name="T5" fmla="*/ 597 h 788"/>
                <a:gd name="T6" fmla="*/ 2599 w 4200"/>
                <a:gd name="T7" fmla="*/ 555 h 788"/>
                <a:gd name="T8" fmla="*/ 2635 w 4200"/>
                <a:gd name="T9" fmla="*/ 488 h 788"/>
                <a:gd name="T10" fmla="*/ 2648 w 4200"/>
                <a:gd name="T11" fmla="*/ 396 h 788"/>
                <a:gd name="T12" fmla="*/ 2635 w 4200"/>
                <a:gd name="T13" fmla="*/ 301 h 788"/>
                <a:gd name="T14" fmla="*/ 2599 w 4200"/>
                <a:gd name="T15" fmla="*/ 236 h 788"/>
                <a:gd name="T16" fmla="*/ 2540 w 4200"/>
                <a:gd name="T17" fmla="*/ 193 h 788"/>
                <a:gd name="T18" fmla="*/ 2465 w 4200"/>
                <a:gd name="T19" fmla="*/ 173 h 788"/>
                <a:gd name="T20" fmla="*/ 2325 w 4200"/>
                <a:gd name="T21" fmla="*/ 171 h 788"/>
                <a:gd name="T22" fmla="*/ 3597 w 4200"/>
                <a:gd name="T23" fmla="*/ 512 h 788"/>
                <a:gd name="T24" fmla="*/ 3735 w 4200"/>
                <a:gd name="T25" fmla="*/ 143 h 788"/>
                <a:gd name="T26" fmla="*/ 4200 w 4200"/>
                <a:gd name="T27" fmla="*/ 786 h 788"/>
                <a:gd name="T28" fmla="*/ 3916 w 4200"/>
                <a:gd name="T29" fmla="*/ 648 h 788"/>
                <a:gd name="T30" fmla="*/ 3501 w 4200"/>
                <a:gd name="T31" fmla="*/ 786 h 788"/>
                <a:gd name="T32" fmla="*/ 3592 w 4200"/>
                <a:gd name="T33" fmla="*/ 0 h 788"/>
                <a:gd name="T34" fmla="*/ 2969 w 4200"/>
                <a:gd name="T35" fmla="*/ 0 h 788"/>
                <a:gd name="T36" fmla="*/ 3190 w 4200"/>
                <a:gd name="T37" fmla="*/ 788 h 788"/>
                <a:gd name="T38" fmla="*/ 2969 w 4200"/>
                <a:gd name="T39" fmla="*/ 0 h 788"/>
                <a:gd name="T40" fmla="*/ 2416 w 4200"/>
                <a:gd name="T41" fmla="*/ 0 h 788"/>
                <a:gd name="T42" fmla="*/ 2554 w 4200"/>
                <a:gd name="T43" fmla="*/ 7 h 788"/>
                <a:gd name="T44" fmla="*/ 2666 w 4200"/>
                <a:gd name="T45" fmla="*/ 33 h 788"/>
                <a:gd name="T46" fmla="*/ 2757 w 4200"/>
                <a:gd name="T47" fmla="*/ 90 h 788"/>
                <a:gd name="T48" fmla="*/ 2818 w 4200"/>
                <a:gd name="T49" fmla="*/ 173 h 788"/>
                <a:gd name="T50" fmla="*/ 2853 w 4200"/>
                <a:gd name="T51" fmla="*/ 277 h 788"/>
                <a:gd name="T52" fmla="*/ 2865 w 4200"/>
                <a:gd name="T53" fmla="*/ 402 h 788"/>
                <a:gd name="T54" fmla="*/ 2855 w 4200"/>
                <a:gd name="T55" fmla="*/ 518 h 788"/>
                <a:gd name="T56" fmla="*/ 2828 w 4200"/>
                <a:gd name="T57" fmla="*/ 614 h 788"/>
                <a:gd name="T58" fmla="*/ 2786 w 4200"/>
                <a:gd name="T59" fmla="*/ 683 h 788"/>
                <a:gd name="T60" fmla="*/ 2735 w 4200"/>
                <a:gd name="T61" fmla="*/ 731 h 788"/>
                <a:gd name="T62" fmla="*/ 2672 w 4200"/>
                <a:gd name="T63" fmla="*/ 762 h 788"/>
                <a:gd name="T64" fmla="*/ 2585 w 4200"/>
                <a:gd name="T65" fmla="*/ 780 h 788"/>
                <a:gd name="T66" fmla="*/ 2465 w 4200"/>
                <a:gd name="T67" fmla="*/ 788 h 788"/>
                <a:gd name="T68" fmla="*/ 2105 w 4200"/>
                <a:gd name="T69" fmla="*/ 0 h 788"/>
                <a:gd name="T70" fmla="*/ 1063 w 4200"/>
                <a:gd name="T71" fmla="*/ 0 h 788"/>
                <a:gd name="T72" fmla="*/ 1428 w 4200"/>
                <a:gd name="T73" fmla="*/ 0 h 788"/>
                <a:gd name="T74" fmla="*/ 1398 w 4200"/>
                <a:gd name="T75" fmla="*/ 788 h 788"/>
                <a:gd name="T76" fmla="*/ 825 w 4200"/>
                <a:gd name="T77" fmla="*/ 0 h 788"/>
                <a:gd name="T78" fmla="*/ 1969 w 4200"/>
                <a:gd name="T79" fmla="*/ 0 h 788"/>
                <a:gd name="T80" fmla="*/ 1747 w 4200"/>
                <a:gd name="T81" fmla="*/ 788 h 788"/>
                <a:gd name="T82" fmla="*/ 0 w 4200"/>
                <a:gd name="T83" fmla="*/ 0 h 788"/>
                <a:gd name="T84" fmla="*/ 441 w 4200"/>
                <a:gd name="T85" fmla="*/ 0 h 788"/>
                <a:gd name="T86" fmla="*/ 522 w 4200"/>
                <a:gd name="T87" fmla="*/ 7 h 788"/>
                <a:gd name="T88" fmla="*/ 599 w 4200"/>
                <a:gd name="T89" fmla="*/ 25 h 788"/>
                <a:gd name="T90" fmla="*/ 667 w 4200"/>
                <a:gd name="T91" fmla="*/ 59 h 788"/>
                <a:gd name="T92" fmla="*/ 725 w 4200"/>
                <a:gd name="T93" fmla="*/ 112 h 788"/>
                <a:gd name="T94" fmla="*/ 766 w 4200"/>
                <a:gd name="T95" fmla="*/ 187 h 788"/>
                <a:gd name="T96" fmla="*/ 788 w 4200"/>
                <a:gd name="T97" fmla="*/ 289 h 788"/>
                <a:gd name="T98" fmla="*/ 790 w 4200"/>
                <a:gd name="T99" fmla="*/ 788 h 788"/>
                <a:gd name="T100" fmla="*/ 573 w 4200"/>
                <a:gd name="T101" fmla="*/ 427 h 788"/>
                <a:gd name="T102" fmla="*/ 567 w 4200"/>
                <a:gd name="T103" fmla="*/ 317 h 788"/>
                <a:gd name="T104" fmla="*/ 543 w 4200"/>
                <a:gd name="T105" fmla="*/ 244 h 788"/>
                <a:gd name="T106" fmla="*/ 500 w 4200"/>
                <a:gd name="T107" fmla="*/ 201 h 788"/>
                <a:gd name="T108" fmla="*/ 439 w 4200"/>
                <a:gd name="T109" fmla="*/ 179 h 788"/>
                <a:gd name="T110" fmla="*/ 224 w 4200"/>
                <a:gd name="T111" fmla="*/ 175 h 788"/>
                <a:gd name="T112" fmla="*/ 0 w 4200"/>
                <a:gd name="T11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00" h="788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8775700" y="3552825"/>
              <a:ext cx="1436688" cy="952500"/>
            </a:xfrm>
            <a:custGeom>
              <a:avLst/>
              <a:gdLst>
                <a:gd name="T0" fmla="*/ 638 w 1810"/>
                <a:gd name="T1" fmla="*/ 451 h 1200"/>
                <a:gd name="T2" fmla="*/ 516 w 1810"/>
                <a:gd name="T3" fmla="*/ 502 h 1200"/>
                <a:gd name="T4" fmla="*/ 469 w 1810"/>
                <a:gd name="T5" fmla="*/ 546 h 1200"/>
                <a:gd name="T6" fmla="*/ 496 w 1810"/>
                <a:gd name="T7" fmla="*/ 613 h 1200"/>
                <a:gd name="T8" fmla="*/ 595 w 1810"/>
                <a:gd name="T9" fmla="*/ 735 h 1200"/>
                <a:gd name="T10" fmla="*/ 614 w 1810"/>
                <a:gd name="T11" fmla="*/ 851 h 1200"/>
                <a:gd name="T12" fmla="*/ 439 w 1810"/>
                <a:gd name="T13" fmla="*/ 733 h 1200"/>
                <a:gd name="T14" fmla="*/ 349 w 1810"/>
                <a:gd name="T15" fmla="*/ 595 h 1200"/>
                <a:gd name="T16" fmla="*/ 323 w 1810"/>
                <a:gd name="T17" fmla="*/ 530 h 1200"/>
                <a:gd name="T18" fmla="*/ 372 w 1810"/>
                <a:gd name="T19" fmla="*/ 485 h 1200"/>
                <a:gd name="T20" fmla="*/ 516 w 1810"/>
                <a:gd name="T21" fmla="*/ 400 h 1200"/>
                <a:gd name="T22" fmla="*/ 707 w 1810"/>
                <a:gd name="T23" fmla="*/ 248 h 1200"/>
                <a:gd name="T24" fmla="*/ 933 w 1810"/>
                <a:gd name="T25" fmla="*/ 296 h 1200"/>
                <a:gd name="T26" fmla="*/ 1097 w 1810"/>
                <a:gd name="T27" fmla="*/ 400 h 1200"/>
                <a:gd name="T28" fmla="*/ 1185 w 1810"/>
                <a:gd name="T29" fmla="*/ 489 h 1200"/>
                <a:gd name="T30" fmla="*/ 1185 w 1810"/>
                <a:gd name="T31" fmla="*/ 518 h 1200"/>
                <a:gd name="T32" fmla="*/ 1097 w 1810"/>
                <a:gd name="T33" fmla="*/ 617 h 1200"/>
                <a:gd name="T34" fmla="*/ 947 w 1810"/>
                <a:gd name="T35" fmla="*/ 737 h 1200"/>
                <a:gd name="T36" fmla="*/ 762 w 1810"/>
                <a:gd name="T37" fmla="*/ 794 h 1200"/>
                <a:gd name="T38" fmla="*/ 715 w 1810"/>
                <a:gd name="T39" fmla="*/ 459 h 1200"/>
                <a:gd name="T40" fmla="*/ 817 w 1810"/>
                <a:gd name="T41" fmla="*/ 528 h 1200"/>
                <a:gd name="T42" fmla="*/ 1038 w 1810"/>
                <a:gd name="T43" fmla="*/ 502 h 1200"/>
                <a:gd name="T44" fmla="*/ 985 w 1810"/>
                <a:gd name="T45" fmla="*/ 451 h 1200"/>
                <a:gd name="T46" fmla="*/ 839 w 1810"/>
                <a:gd name="T47" fmla="*/ 370 h 1200"/>
                <a:gd name="T48" fmla="*/ 675 w 1810"/>
                <a:gd name="T49" fmla="*/ 250 h 1200"/>
                <a:gd name="T50" fmla="*/ 603 w 1810"/>
                <a:gd name="T51" fmla="*/ 260 h 1200"/>
                <a:gd name="T52" fmla="*/ 370 w 1810"/>
                <a:gd name="T53" fmla="*/ 349 h 1200"/>
                <a:gd name="T54" fmla="*/ 232 w 1810"/>
                <a:gd name="T55" fmla="*/ 461 h 1200"/>
                <a:gd name="T56" fmla="*/ 185 w 1810"/>
                <a:gd name="T57" fmla="*/ 516 h 1200"/>
                <a:gd name="T58" fmla="*/ 211 w 1810"/>
                <a:gd name="T59" fmla="*/ 581 h 1200"/>
                <a:gd name="T60" fmla="*/ 293 w 1810"/>
                <a:gd name="T61" fmla="*/ 723 h 1200"/>
                <a:gd name="T62" fmla="*/ 445 w 1810"/>
                <a:gd name="T63" fmla="*/ 877 h 1200"/>
                <a:gd name="T64" fmla="*/ 675 w 1810"/>
                <a:gd name="T65" fmla="*/ 966 h 1200"/>
                <a:gd name="T66" fmla="*/ 453 w 1810"/>
                <a:gd name="T67" fmla="*/ 1001 h 1200"/>
                <a:gd name="T68" fmla="*/ 232 w 1810"/>
                <a:gd name="T69" fmla="*/ 849 h 1200"/>
                <a:gd name="T70" fmla="*/ 89 w 1810"/>
                <a:gd name="T71" fmla="*/ 674 h 1200"/>
                <a:gd name="T72" fmla="*/ 16 w 1810"/>
                <a:gd name="T73" fmla="*/ 536 h 1200"/>
                <a:gd name="T74" fmla="*/ 4 w 1810"/>
                <a:gd name="T75" fmla="*/ 495 h 1200"/>
                <a:gd name="T76" fmla="*/ 85 w 1810"/>
                <a:gd name="T77" fmla="*/ 426 h 1200"/>
                <a:gd name="T78" fmla="*/ 250 w 1810"/>
                <a:gd name="T79" fmla="*/ 311 h 1200"/>
                <a:gd name="T80" fmla="*/ 478 w 1810"/>
                <a:gd name="T81" fmla="*/ 205 h 1200"/>
                <a:gd name="T82" fmla="*/ 675 w 1810"/>
                <a:gd name="T83" fmla="*/ 0 h 1200"/>
                <a:gd name="T84" fmla="*/ 675 w 1810"/>
                <a:gd name="T85" fmla="*/ 1058 h 1200"/>
                <a:gd name="T86" fmla="*/ 977 w 1810"/>
                <a:gd name="T87" fmla="*/ 1038 h 1200"/>
                <a:gd name="T88" fmla="*/ 1321 w 1810"/>
                <a:gd name="T89" fmla="*/ 946 h 1200"/>
                <a:gd name="T90" fmla="*/ 1619 w 1810"/>
                <a:gd name="T91" fmla="*/ 802 h 1200"/>
                <a:gd name="T92" fmla="*/ 1605 w 1810"/>
                <a:gd name="T93" fmla="*/ 717 h 1200"/>
                <a:gd name="T94" fmla="*/ 1485 w 1810"/>
                <a:gd name="T95" fmla="*/ 648 h 1200"/>
                <a:gd name="T96" fmla="*/ 1276 w 1810"/>
                <a:gd name="T97" fmla="*/ 788 h 1200"/>
                <a:gd name="T98" fmla="*/ 992 w 1810"/>
                <a:gd name="T99" fmla="*/ 932 h 1200"/>
                <a:gd name="T100" fmla="*/ 709 w 1810"/>
                <a:gd name="T101" fmla="*/ 969 h 1200"/>
                <a:gd name="T102" fmla="*/ 758 w 1810"/>
                <a:gd name="T103" fmla="*/ 873 h 1200"/>
                <a:gd name="T104" fmla="*/ 979 w 1810"/>
                <a:gd name="T105" fmla="*/ 820 h 1200"/>
                <a:gd name="T106" fmla="*/ 1172 w 1810"/>
                <a:gd name="T107" fmla="*/ 701 h 1200"/>
                <a:gd name="T108" fmla="*/ 1315 w 1810"/>
                <a:gd name="T109" fmla="*/ 577 h 1200"/>
                <a:gd name="T110" fmla="*/ 1384 w 1810"/>
                <a:gd name="T111" fmla="*/ 502 h 1200"/>
                <a:gd name="T112" fmla="*/ 1359 w 1810"/>
                <a:gd name="T113" fmla="*/ 465 h 1200"/>
                <a:gd name="T114" fmla="*/ 1242 w 1810"/>
                <a:gd name="T115" fmla="*/ 357 h 1200"/>
                <a:gd name="T116" fmla="*/ 1048 w 1810"/>
                <a:gd name="T117" fmla="*/ 233 h 1200"/>
                <a:gd name="T118" fmla="*/ 782 w 1810"/>
                <a:gd name="T119" fmla="*/ 16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0" h="120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10/19/2015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528649" y="308894"/>
            <a:ext cx="1083012" cy="200064"/>
            <a:chOff x="8775700" y="3552825"/>
            <a:chExt cx="5156200" cy="952500"/>
          </a:xfrm>
        </p:grpSpPr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13817600" y="4265613"/>
              <a:ext cx="114300" cy="111125"/>
            </a:xfrm>
            <a:custGeom>
              <a:avLst/>
              <a:gdLst>
                <a:gd name="T0" fmla="*/ 59 w 144"/>
                <a:gd name="T1" fmla="*/ 63 h 139"/>
                <a:gd name="T2" fmla="*/ 79 w 144"/>
                <a:gd name="T3" fmla="*/ 63 h 139"/>
                <a:gd name="T4" fmla="*/ 85 w 144"/>
                <a:gd name="T5" fmla="*/ 61 h 139"/>
                <a:gd name="T6" fmla="*/ 87 w 144"/>
                <a:gd name="T7" fmla="*/ 53 h 139"/>
                <a:gd name="T8" fmla="*/ 83 w 144"/>
                <a:gd name="T9" fmla="*/ 47 h 139"/>
                <a:gd name="T10" fmla="*/ 75 w 144"/>
                <a:gd name="T11" fmla="*/ 45 h 139"/>
                <a:gd name="T12" fmla="*/ 59 w 144"/>
                <a:gd name="T13" fmla="*/ 45 h 139"/>
                <a:gd name="T14" fmla="*/ 73 w 144"/>
                <a:gd name="T15" fmla="*/ 33 h 139"/>
                <a:gd name="T16" fmla="*/ 101 w 144"/>
                <a:gd name="T17" fmla="*/ 41 h 139"/>
                <a:gd name="T18" fmla="*/ 103 w 144"/>
                <a:gd name="T19" fmla="*/ 61 h 139"/>
                <a:gd name="T20" fmla="*/ 99 w 144"/>
                <a:gd name="T21" fmla="*/ 68 h 139"/>
                <a:gd name="T22" fmla="*/ 91 w 144"/>
                <a:gd name="T23" fmla="*/ 74 h 139"/>
                <a:gd name="T24" fmla="*/ 105 w 144"/>
                <a:gd name="T25" fmla="*/ 106 h 139"/>
                <a:gd name="T26" fmla="*/ 67 w 144"/>
                <a:gd name="T27" fmla="*/ 76 h 139"/>
                <a:gd name="T28" fmla="*/ 59 w 144"/>
                <a:gd name="T29" fmla="*/ 106 h 139"/>
                <a:gd name="T30" fmla="*/ 44 w 144"/>
                <a:gd name="T31" fmla="*/ 33 h 139"/>
                <a:gd name="T32" fmla="*/ 51 w 144"/>
                <a:gd name="T33" fmla="*/ 21 h 139"/>
                <a:gd name="T34" fmla="*/ 24 w 144"/>
                <a:gd name="T35" fmla="*/ 49 h 139"/>
                <a:gd name="T36" fmla="*/ 24 w 144"/>
                <a:gd name="T37" fmla="*/ 92 h 139"/>
                <a:gd name="T38" fmla="*/ 51 w 144"/>
                <a:gd name="T39" fmla="*/ 120 h 139"/>
                <a:gd name="T40" fmla="*/ 71 w 144"/>
                <a:gd name="T41" fmla="*/ 124 h 139"/>
                <a:gd name="T42" fmla="*/ 109 w 144"/>
                <a:gd name="T43" fmla="*/ 108 h 139"/>
                <a:gd name="T44" fmla="*/ 122 w 144"/>
                <a:gd name="T45" fmla="*/ 70 h 139"/>
                <a:gd name="T46" fmla="*/ 109 w 144"/>
                <a:gd name="T47" fmla="*/ 31 h 139"/>
                <a:gd name="T48" fmla="*/ 71 w 144"/>
                <a:gd name="T49" fmla="*/ 17 h 139"/>
                <a:gd name="T50" fmla="*/ 95 w 144"/>
                <a:gd name="T51" fmla="*/ 3 h 139"/>
                <a:gd name="T52" fmla="*/ 130 w 144"/>
                <a:gd name="T53" fmla="*/ 27 h 139"/>
                <a:gd name="T54" fmla="*/ 144 w 144"/>
                <a:gd name="T55" fmla="*/ 70 h 139"/>
                <a:gd name="T56" fmla="*/ 130 w 144"/>
                <a:gd name="T57" fmla="*/ 114 h 139"/>
                <a:gd name="T58" fmla="*/ 95 w 144"/>
                <a:gd name="T59" fmla="*/ 135 h 139"/>
                <a:gd name="T60" fmla="*/ 50 w 144"/>
                <a:gd name="T61" fmla="*/ 135 h 139"/>
                <a:gd name="T62" fmla="*/ 14 w 144"/>
                <a:gd name="T63" fmla="*/ 114 h 139"/>
                <a:gd name="T64" fmla="*/ 0 w 144"/>
                <a:gd name="T65" fmla="*/ 70 h 139"/>
                <a:gd name="T66" fmla="*/ 14 w 144"/>
                <a:gd name="T67" fmla="*/ 27 h 139"/>
                <a:gd name="T68" fmla="*/ 50 w 144"/>
                <a:gd name="T6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9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10447338" y="3732213"/>
              <a:ext cx="3333750" cy="625475"/>
            </a:xfrm>
            <a:custGeom>
              <a:avLst/>
              <a:gdLst>
                <a:gd name="T0" fmla="*/ 2325 w 4200"/>
                <a:gd name="T1" fmla="*/ 618 h 788"/>
                <a:gd name="T2" fmla="*/ 2465 w 4200"/>
                <a:gd name="T3" fmla="*/ 616 h 788"/>
                <a:gd name="T4" fmla="*/ 2540 w 4200"/>
                <a:gd name="T5" fmla="*/ 597 h 788"/>
                <a:gd name="T6" fmla="*/ 2599 w 4200"/>
                <a:gd name="T7" fmla="*/ 555 h 788"/>
                <a:gd name="T8" fmla="*/ 2635 w 4200"/>
                <a:gd name="T9" fmla="*/ 488 h 788"/>
                <a:gd name="T10" fmla="*/ 2648 w 4200"/>
                <a:gd name="T11" fmla="*/ 396 h 788"/>
                <a:gd name="T12" fmla="*/ 2635 w 4200"/>
                <a:gd name="T13" fmla="*/ 301 h 788"/>
                <a:gd name="T14" fmla="*/ 2599 w 4200"/>
                <a:gd name="T15" fmla="*/ 236 h 788"/>
                <a:gd name="T16" fmla="*/ 2540 w 4200"/>
                <a:gd name="T17" fmla="*/ 193 h 788"/>
                <a:gd name="T18" fmla="*/ 2465 w 4200"/>
                <a:gd name="T19" fmla="*/ 173 h 788"/>
                <a:gd name="T20" fmla="*/ 2325 w 4200"/>
                <a:gd name="T21" fmla="*/ 171 h 788"/>
                <a:gd name="T22" fmla="*/ 3597 w 4200"/>
                <a:gd name="T23" fmla="*/ 512 h 788"/>
                <a:gd name="T24" fmla="*/ 3735 w 4200"/>
                <a:gd name="T25" fmla="*/ 143 h 788"/>
                <a:gd name="T26" fmla="*/ 4200 w 4200"/>
                <a:gd name="T27" fmla="*/ 786 h 788"/>
                <a:gd name="T28" fmla="*/ 3916 w 4200"/>
                <a:gd name="T29" fmla="*/ 648 h 788"/>
                <a:gd name="T30" fmla="*/ 3501 w 4200"/>
                <a:gd name="T31" fmla="*/ 786 h 788"/>
                <a:gd name="T32" fmla="*/ 3592 w 4200"/>
                <a:gd name="T33" fmla="*/ 0 h 788"/>
                <a:gd name="T34" fmla="*/ 2969 w 4200"/>
                <a:gd name="T35" fmla="*/ 0 h 788"/>
                <a:gd name="T36" fmla="*/ 3190 w 4200"/>
                <a:gd name="T37" fmla="*/ 788 h 788"/>
                <a:gd name="T38" fmla="*/ 2969 w 4200"/>
                <a:gd name="T39" fmla="*/ 0 h 788"/>
                <a:gd name="T40" fmla="*/ 2416 w 4200"/>
                <a:gd name="T41" fmla="*/ 0 h 788"/>
                <a:gd name="T42" fmla="*/ 2554 w 4200"/>
                <a:gd name="T43" fmla="*/ 7 h 788"/>
                <a:gd name="T44" fmla="*/ 2666 w 4200"/>
                <a:gd name="T45" fmla="*/ 33 h 788"/>
                <a:gd name="T46" fmla="*/ 2757 w 4200"/>
                <a:gd name="T47" fmla="*/ 90 h 788"/>
                <a:gd name="T48" fmla="*/ 2818 w 4200"/>
                <a:gd name="T49" fmla="*/ 173 h 788"/>
                <a:gd name="T50" fmla="*/ 2853 w 4200"/>
                <a:gd name="T51" fmla="*/ 277 h 788"/>
                <a:gd name="T52" fmla="*/ 2865 w 4200"/>
                <a:gd name="T53" fmla="*/ 402 h 788"/>
                <a:gd name="T54" fmla="*/ 2855 w 4200"/>
                <a:gd name="T55" fmla="*/ 518 h 788"/>
                <a:gd name="T56" fmla="*/ 2828 w 4200"/>
                <a:gd name="T57" fmla="*/ 614 h 788"/>
                <a:gd name="T58" fmla="*/ 2786 w 4200"/>
                <a:gd name="T59" fmla="*/ 683 h 788"/>
                <a:gd name="T60" fmla="*/ 2735 w 4200"/>
                <a:gd name="T61" fmla="*/ 731 h 788"/>
                <a:gd name="T62" fmla="*/ 2672 w 4200"/>
                <a:gd name="T63" fmla="*/ 762 h 788"/>
                <a:gd name="T64" fmla="*/ 2585 w 4200"/>
                <a:gd name="T65" fmla="*/ 780 h 788"/>
                <a:gd name="T66" fmla="*/ 2465 w 4200"/>
                <a:gd name="T67" fmla="*/ 788 h 788"/>
                <a:gd name="T68" fmla="*/ 2105 w 4200"/>
                <a:gd name="T69" fmla="*/ 0 h 788"/>
                <a:gd name="T70" fmla="*/ 1063 w 4200"/>
                <a:gd name="T71" fmla="*/ 0 h 788"/>
                <a:gd name="T72" fmla="*/ 1428 w 4200"/>
                <a:gd name="T73" fmla="*/ 0 h 788"/>
                <a:gd name="T74" fmla="*/ 1398 w 4200"/>
                <a:gd name="T75" fmla="*/ 788 h 788"/>
                <a:gd name="T76" fmla="*/ 825 w 4200"/>
                <a:gd name="T77" fmla="*/ 0 h 788"/>
                <a:gd name="T78" fmla="*/ 1969 w 4200"/>
                <a:gd name="T79" fmla="*/ 0 h 788"/>
                <a:gd name="T80" fmla="*/ 1747 w 4200"/>
                <a:gd name="T81" fmla="*/ 788 h 788"/>
                <a:gd name="T82" fmla="*/ 0 w 4200"/>
                <a:gd name="T83" fmla="*/ 0 h 788"/>
                <a:gd name="T84" fmla="*/ 441 w 4200"/>
                <a:gd name="T85" fmla="*/ 0 h 788"/>
                <a:gd name="T86" fmla="*/ 522 w 4200"/>
                <a:gd name="T87" fmla="*/ 7 h 788"/>
                <a:gd name="T88" fmla="*/ 599 w 4200"/>
                <a:gd name="T89" fmla="*/ 25 h 788"/>
                <a:gd name="T90" fmla="*/ 667 w 4200"/>
                <a:gd name="T91" fmla="*/ 59 h 788"/>
                <a:gd name="T92" fmla="*/ 725 w 4200"/>
                <a:gd name="T93" fmla="*/ 112 h 788"/>
                <a:gd name="T94" fmla="*/ 766 w 4200"/>
                <a:gd name="T95" fmla="*/ 187 h 788"/>
                <a:gd name="T96" fmla="*/ 788 w 4200"/>
                <a:gd name="T97" fmla="*/ 289 h 788"/>
                <a:gd name="T98" fmla="*/ 790 w 4200"/>
                <a:gd name="T99" fmla="*/ 788 h 788"/>
                <a:gd name="T100" fmla="*/ 573 w 4200"/>
                <a:gd name="T101" fmla="*/ 427 h 788"/>
                <a:gd name="T102" fmla="*/ 567 w 4200"/>
                <a:gd name="T103" fmla="*/ 317 h 788"/>
                <a:gd name="T104" fmla="*/ 543 w 4200"/>
                <a:gd name="T105" fmla="*/ 244 h 788"/>
                <a:gd name="T106" fmla="*/ 500 w 4200"/>
                <a:gd name="T107" fmla="*/ 201 h 788"/>
                <a:gd name="T108" fmla="*/ 439 w 4200"/>
                <a:gd name="T109" fmla="*/ 179 h 788"/>
                <a:gd name="T110" fmla="*/ 224 w 4200"/>
                <a:gd name="T111" fmla="*/ 175 h 788"/>
                <a:gd name="T112" fmla="*/ 0 w 4200"/>
                <a:gd name="T11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00" h="788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8775700" y="3552825"/>
              <a:ext cx="1436688" cy="952500"/>
            </a:xfrm>
            <a:custGeom>
              <a:avLst/>
              <a:gdLst>
                <a:gd name="T0" fmla="*/ 638 w 1810"/>
                <a:gd name="T1" fmla="*/ 451 h 1200"/>
                <a:gd name="T2" fmla="*/ 516 w 1810"/>
                <a:gd name="T3" fmla="*/ 502 h 1200"/>
                <a:gd name="T4" fmla="*/ 469 w 1810"/>
                <a:gd name="T5" fmla="*/ 546 h 1200"/>
                <a:gd name="T6" fmla="*/ 496 w 1810"/>
                <a:gd name="T7" fmla="*/ 613 h 1200"/>
                <a:gd name="T8" fmla="*/ 595 w 1810"/>
                <a:gd name="T9" fmla="*/ 735 h 1200"/>
                <a:gd name="T10" fmla="*/ 614 w 1810"/>
                <a:gd name="T11" fmla="*/ 851 h 1200"/>
                <a:gd name="T12" fmla="*/ 439 w 1810"/>
                <a:gd name="T13" fmla="*/ 733 h 1200"/>
                <a:gd name="T14" fmla="*/ 349 w 1810"/>
                <a:gd name="T15" fmla="*/ 595 h 1200"/>
                <a:gd name="T16" fmla="*/ 323 w 1810"/>
                <a:gd name="T17" fmla="*/ 530 h 1200"/>
                <a:gd name="T18" fmla="*/ 372 w 1810"/>
                <a:gd name="T19" fmla="*/ 485 h 1200"/>
                <a:gd name="T20" fmla="*/ 516 w 1810"/>
                <a:gd name="T21" fmla="*/ 400 h 1200"/>
                <a:gd name="T22" fmla="*/ 707 w 1810"/>
                <a:gd name="T23" fmla="*/ 248 h 1200"/>
                <a:gd name="T24" fmla="*/ 933 w 1810"/>
                <a:gd name="T25" fmla="*/ 296 h 1200"/>
                <a:gd name="T26" fmla="*/ 1097 w 1810"/>
                <a:gd name="T27" fmla="*/ 400 h 1200"/>
                <a:gd name="T28" fmla="*/ 1185 w 1810"/>
                <a:gd name="T29" fmla="*/ 489 h 1200"/>
                <a:gd name="T30" fmla="*/ 1185 w 1810"/>
                <a:gd name="T31" fmla="*/ 518 h 1200"/>
                <a:gd name="T32" fmla="*/ 1097 w 1810"/>
                <a:gd name="T33" fmla="*/ 617 h 1200"/>
                <a:gd name="T34" fmla="*/ 947 w 1810"/>
                <a:gd name="T35" fmla="*/ 737 h 1200"/>
                <a:gd name="T36" fmla="*/ 762 w 1810"/>
                <a:gd name="T37" fmla="*/ 794 h 1200"/>
                <a:gd name="T38" fmla="*/ 715 w 1810"/>
                <a:gd name="T39" fmla="*/ 459 h 1200"/>
                <a:gd name="T40" fmla="*/ 817 w 1810"/>
                <a:gd name="T41" fmla="*/ 528 h 1200"/>
                <a:gd name="T42" fmla="*/ 1038 w 1810"/>
                <a:gd name="T43" fmla="*/ 502 h 1200"/>
                <a:gd name="T44" fmla="*/ 985 w 1810"/>
                <a:gd name="T45" fmla="*/ 451 h 1200"/>
                <a:gd name="T46" fmla="*/ 839 w 1810"/>
                <a:gd name="T47" fmla="*/ 370 h 1200"/>
                <a:gd name="T48" fmla="*/ 675 w 1810"/>
                <a:gd name="T49" fmla="*/ 250 h 1200"/>
                <a:gd name="T50" fmla="*/ 603 w 1810"/>
                <a:gd name="T51" fmla="*/ 260 h 1200"/>
                <a:gd name="T52" fmla="*/ 370 w 1810"/>
                <a:gd name="T53" fmla="*/ 349 h 1200"/>
                <a:gd name="T54" fmla="*/ 232 w 1810"/>
                <a:gd name="T55" fmla="*/ 461 h 1200"/>
                <a:gd name="T56" fmla="*/ 185 w 1810"/>
                <a:gd name="T57" fmla="*/ 516 h 1200"/>
                <a:gd name="T58" fmla="*/ 211 w 1810"/>
                <a:gd name="T59" fmla="*/ 581 h 1200"/>
                <a:gd name="T60" fmla="*/ 293 w 1810"/>
                <a:gd name="T61" fmla="*/ 723 h 1200"/>
                <a:gd name="T62" fmla="*/ 445 w 1810"/>
                <a:gd name="T63" fmla="*/ 877 h 1200"/>
                <a:gd name="T64" fmla="*/ 675 w 1810"/>
                <a:gd name="T65" fmla="*/ 966 h 1200"/>
                <a:gd name="T66" fmla="*/ 453 w 1810"/>
                <a:gd name="T67" fmla="*/ 1001 h 1200"/>
                <a:gd name="T68" fmla="*/ 232 w 1810"/>
                <a:gd name="T69" fmla="*/ 849 h 1200"/>
                <a:gd name="T70" fmla="*/ 89 w 1810"/>
                <a:gd name="T71" fmla="*/ 674 h 1200"/>
                <a:gd name="T72" fmla="*/ 16 w 1810"/>
                <a:gd name="T73" fmla="*/ 536 h 1200"/>
                <a:gd name="T74" fmla="*/ 4 w 1810"/>
                <a:gd name="T75" fmla="*/ 495 h 1200"/>
                <a:gd name="T76" fmla="*/ 85 w 1810"/>
                <a:gd name="T77" fmla="*/ 426 h 1200"/>
                <a:gd name="T78" fmla="*/ 250 w 1810"/>
                <a:gd name="T79" fmla="*/ 311 h 1200"/>
                <a:gd name="T80" fmla="*/ 478 w 1810"/>
                <a:gd name="T81" fmla="*/ 205 h 1200"/>
                <a:gd name="T82" fmla="*/ 675 w 1810"/>
                <a:gd name="T83" fmla="*/ 0 h 1200"/>
                <a:gd name="T84" fmla="*/ 675 w 1810"/>
                <a:gd name="T85" fmla="*/ 1058 h 1200"/>
                <a:gd name="T86" fmla="*/ 977 w 1810"/>
                <a:gd name="T87" fmla="*/ 1038 h 1200"/>
                <a:gd name="T88" fmla="*/ 1321 w 1810"/>
                <a:gd name="T89" fmla="*/ 946 h 1200"/>
                <a:gd name="T90" fmla="*/ 1619 w 1810"/>
                <a:gd name="T91" fmla="*/ 802 h 1200"/>
                <a:gd name="T92" fmla="*/ 1605 w 1810"/>
                <a:gd name="T93" fmla="*/ 717 h 1200"/>
                <a:gd name="T94" fmla="*/ 1485 w 1810"/>
                <a:gd name="T95" fmla="*/ 648 h 1200"/>
                <a:gd name="T96" fmla="*/ 1276 w 1810"/>
                <a:gd name="T97" fmla="*/ 788 h 1200"/>
                <a:gd name="T98" fmla="*/ 992 w 1810"/>
                <a:gd name="T99" fmla="*/ 932 h 1200"/>
                <a:gd name="T100" fmla="*/ 709 w 1810"/>
                <a:gd name="T101" fmla="*/ 969 h 1200"/>
                <a:gd name="T102" fmla="*/ 758 w 1810"/>
                <a:gd name="T103" fmla="*/ 873 h 1200"/>
                <a:gd name="T104" fmla="*/ 979 w 1810"/>
                <a:gd name="T105" fmla="*/ 820 h 1200"/>
                <a:gd name="T106" fmla="*/ 1172 w 1810"/>
                <a:gd name="T107" fmla="*/ 701 h 1200"/>
                <a:gd name="T108" fmla="*/ 1315 w 1810"/>
                <a:gd name="T109" fmla="*/ 577 h 1200"/>
                <a:gd name="T110" fmla="*/ 1384 w 1810"/>
                <a:gd name="T111" fmla="*/ 502 h 1200"/>
                <a:gd name="T112" fmla="*/ 1359 w 1810"/>
                <a:gd name="T113" fmla="*/ 465 h 1200"/>
                <a:gd name="T114" fmla="*/ 1242 w 1810"/>
                <a:gd name="T115" fmla="*/ 357 h 1200"/>
                <a:gd name="T116" fmla="*/ 1048 w 1810"/>
                <a:gd name="T117" fmla="*/ 233 h 1200"/>
                <a:gd name="T118" fmla="*/ 782 w 1810"/>
                <a:gd name="T119" fmla="*/ 16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0" h="120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u="none" strike="noStrike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37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u="none" strike="noStrike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37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.emf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3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0_Title Slide -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pwhitgrove\AppData\Local\Microsoft\Windows\Temporary Internet Files\Content.Outlook\1MN9SHNZ\PPT_Background_02_v006 (2)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0" y="0"/>
            <a:ext cx="10972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/>
          <p:cNvSpPr>
            <a:spLocks noGrp="1" noChangeArrowheads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520849" y="1248256"/>
            <a:ext cx="9409363" cy="341632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Tx/>
              <a:buNone/>
              <a:defRPr sz="1800" b="0">
                <a:solidFill>
                  <a:schemeClr val="tx2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05" name="Title 304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81661" y="300445"/>
            <a:ext cx="9409361" cy="98285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4600" b="0" cap="none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25988" y="1913011"/>
            <a:ext cx="1804467" cy="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3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>
            <p:custDataLst>
              <p:tags r:id="rId1"/>
            </p:custDataLst>
          </p:nvPr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8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</p:spPr>
        <p:txBody>
          <a:bodyPr anchor="ctr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4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9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98348" y="633526"/>
            <a:ext cx="9976104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l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0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33526"/>
            <a:ext cx="9976104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l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49729" y="5781717"/>
            <a:ext cx="2762866" cy="24814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r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0" kern="0" dirty="0" smtClean="0">
                <a:solidFill>
                  <a:schemeClr val="bg1"/>
                </a:solidFill>
                <a:latin typeface="Trebuchet MS"/>
              </a:rPr>
              <a:t>NVIDIA CONFIDENTIAL. DO NOT DISTRIBUTE.</a:t>
            </a:r>
            <a:endParaRPr lang="en-US" sz="800" b="1" i="0" kern="0" dirty="0">
              <a:solidFill>
                <a:schemeClr val="bg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9192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33526"/>
            <a:ext cx="9976104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9948672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l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33526"/>
            <a:ext cx="5922117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5905833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5922117" cy="525463"/>
          </a:xfrm>
        </p:spPr>
        <p:txBody>
          <a:bodyPr/>
          <a:lstStyle>
            <a:lvl1pPr marL="0" indent="0" algn="l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6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>
            <p:custDataLst>
              <p:tags r:id="rId1"/>
            </p:custDataLst>
          </p:nvPr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98348" y="633526"/>
            <a:ext cx="9976104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98348" y="626652"/>
            <a:ext cx="9976104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98348" y="2111661"/>
            <a:ext cx="4945063" cy="3693521"/>
          </a:xfrm>
        </p:spPr>
        <p:txBody>
          <a:bodyPr/>
          <a:lstStyle>
            <a:lvl1pPr marL="231775" indent="-231775">
              <a:buSzPct val="100000"/>
              <a:buFontTx/>
              <a:buBlip>
                <a:blip r:embed="rId6"/>
              </a:buBlip>
              <a:defRPr sz="2400" b="0">
                <a:solidFill>
                  <a:schemeClr val="bg1"/>
                </a:solidFill>
              </a:defRPr>
            </a:lvl1pPr>
            <a:lvl2pPr marL="803275" indent="-231775">
              <a:buSzPct val="100000"/>
              <a:buFontTx/>
              <a:buBlip>
                <a:blip r:embed="rId6"/>
              </a:buBlip>
              <a:defRPr sz="2000" b="0">
                <a:solidFill>
                  <a:schemeClr val="bg1"/>
                </a:solidFill>
              </a:defRPr>
            </a:lvl2pPr>
            <a:lvl3pPr marL="1255713" indent="-166688">
              <a:buSzPct val="100000"/>
              <a:buFontTx/>
              <a:buBlip>
                <a:blip r:embed="rId6"/>
              </a:buBlip>
              <a:defRPr sz="1800" b="0">
                <a:solidFill>
                  <a:schemeClr val="bg1"/>
                </a:solidFill>
              </a:defRPr>
            </a:lvl3pPr>
            <a:lvl4pPr marL="17748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4pPr>
            <a:lvl5pPr marL="21177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529390" y="2111661"/>
            <a:ext cx="4945062" cy="3693521"/>
          </a:xfrm>
        </p:spPr>
        <p:txBody>
          <a:bodyPr/>
          <a:lstStyle>
            <a:lvl1pPr marL="231775" indent="-231775">
              <a:buSzPct val="100000"/>
              <a:buFontTx/>
              <a:buBlip>
                <a:blip r:embed="rId6"/>
              </a:buBlip>
              <a:defRPr sz="2400" b="0">
                <a:solidFill>
                  <a:schemeClr val="bg1"/>
                </a:solidFill>
              </a:defRPr>
            </a:lvl1pPr>
            <a:lvl2pPr marL="803275" indent="-231775">
              <a:buSzPct val="100000"/>
              <a:buFontTx/>
              <a:buBlip>
                <a:blip r:embed="rId6"/>
              </a:buBlip>
              <a:defRPr sz="2000" b="0">
                <a:solidFill>
                  <a:schemeClr val="bg1"/>
                </a:solidFill>
              </a:defRPr>
            </a:lvl2pPr>
            <a:lvl3pPr marL="1255713" indent="-166688">
              <a:buSzPct val="100000"/>
              <a:buFontTx/>
              <a:buBlip>
                <a:blip r:embed="rId6"/>
              </a:buBlip>
              <a:defRPr sz="1800" b="0">
                <a:solidFill>
                  <a:schemeClr val="bg1"/>
                </a:solidFill>
              </a:defRPr>
            </a:lvl3pPr>
            <a:lvl4pPr marL="17748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4pPr>
            <a:lvl5pPr marL="21177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  <p:custDataLst>
              <p:tags r:id="rId4"/>
            </p:custDataLst>
          </p:nvPr>
        </p:nvSpPr>
        <p:spPr>
          <a:xfrm>
            <a:off x="498348" y="1180568"/>
            <a:ext cx="9976104" cy="525463"/>
          </a:xfrm>
        </p:spPr>
        <p:txBody>
          <a:bodyPr/>
          <a:lstStyle>
            <a:lvl1pPr marL="0" indent="0" algn="l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7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>
            <p:custDataLst>
              <p:tags r:id="rId1"/>
            </p:custDataLst>
          </p:nvPr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53497" y="5352631"/>
            <a:ext cx="7865806" cy="369332"/>
          </a:xfrm>
        </p:spPr>
        <p:txBody>
          <a:bodyPr anchor="b"/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71" y="5142126"/>
            <a:ext cx="7546258" cy="1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5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8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tags" Target="../tags/tag7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499743" y="653532"/>
            <a:ext cx="9973315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517402" y="2002367"/>
            <a:ext cx="9948931" cy="3908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Box 3"/>
          <p:cNvSpPr txBox="1"/>
          <p:nvPr>
            <p:custDataLst>
              <p:tags r:id="rId17"/>
            </p:custDataLst>
          </p:nvPr>
        </p:nvSpPr>
        <p:spPr>
          <a:xfrm>
            <a:off x="9762254" y="5831286"/>
            <a:ext cx="321027" cy="1615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850" kern="1200" smtClean="0">
                <a:solidFill>
                  <a:schemeClr val="accent4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  <a:pPr algn="r"/>
              <a:t>‹#›</a:t>
            </a:fld>
            <a:r>
              <a:rPr lang="en-US" sz="1050" cap="none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050" cap="none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" name="Group 4"/>
          <p:cNvGrpSpPr/>
          <p:nvPr>
            <p:custDataLst>
              <p:tags r:id="rId18"/>
            </p:custDataLst>
          </p:nvPr>
        </p:nvGrpSpPr>
        <p:grpSpPr>
          <a:xfrm>
            <a:off x="10153706" y="5866413"/>
            <a:ext cx="583502" cy="107781"/>
            <a:chOff x="677492" y="-1417931"/>
            <a:chExt cx="3154606" cy="582700"/>
          </a:xfrm>
        </p:grpSpPr>
        <p:sp>
          <p:nvSpPr>
            <p:cNvPr id="6" name="Freeform 5"/>
            <p:cNvSpPr>
              <a:spLocks noEditPoints="1"/>
            </p:cNvSpPr>
            <p:nvPr userDrawn="1">
              <p:custDataLst>
                <p:tags r:id="rId19"/>
              </p:custDataLst>
            </p:nvPr>
          </p:nvSpPr>
          <p:spPr bwMode="auto">
            <a:xfrm>
              <a:off x="3761772" y="-980905"/>
              <a:ext cx="70326" cy="68652"/>
            </a:xfrm>
            <a:custGeom>
              <a:avLst/>
              <a:gdLst>
                <a:gd name="T0" fmla="*/ 36 w 87"/>
                <a:gd name="T1" fmla="*/ 37 h 83"/>
                <a:gd name="T2" fmla="*/ 36 w 87"/>
                <a:gd name="T3" fmla="*/ 26 h 83"/>
                <a:gd name="T4" fmla="*/ 43 w 87"/>
                <a:gd name="T5" fmla="*/ 26 h 83"/>
                <a:gd name="T6" fmla="*/ 52 w 87"/>
                <a:gd name="T7" fmla="*/ 31 h 83"/>
                <a:gd name="T8" fmla="*/ 45 w 87"/>
                <a:gd name="T9" fmla="*/ 37 h 83"/>
                <a:gd name="T10" fmla="*/ 36 w 87"/>
                <a:gd name="T11" fmla="*/ 37 h 83"/>
                <a:gd name="T12" fmla="*/ 36 w 87"/>
                <a:gd name="T13" fmla="*/ 45 h 83"/>
                <a:gd name="T14" fmla="*/ 41 w 87"/>
                <a:gd name="T15" fmla="*/ 45 h 83"/>
                <a:gd name="T16" fmla="*/ 52 w 87"/>
                <a:gd name="T17" fmla="*/ 63 h 83"/>
                <a:gd name="T18" fmla="*/ 63 w 87"/>
                <a:gd name="T19" fmla="*/ 63 h 83"/>
                <a:gd name="T20" fmla="*/ 52 w 87"/>
                <a:gd name="T21" fmla="*/ 44 h 83"/>
                <a:gd name="T22" fmla="*/ 63 w 87"/>
                <a:gd name="T23" fmla="*/ 32 h 83"/>
                <a:gd name="T24" fmla="*/ 44 w 87"/>
                <a:gd name="T25" fmla="*/ 19 h 83"/>
                <a:gd name="T26" fmla="*/ 26 w 87"/>
                <a:gd name="T27" fmla="*/ 19 h 83"/>
                <a:gd name="T28" fmla="*/ 26 w 87"/>
                <a:gd name="T29" fmla="*/ 63 h 83"/>
                <a:gd name="T30" fmla="*/ 36 w 87"/>
                <a:gd name="T31" fmla="*/ 63 h 83"/>
                <a:gd name="T32" fmla="*/ 36 w 87"/>
                <a:gd name="T33" fmla="*/ 45 h 83"/>
                <a:gd name="T34" fmla="*/ 87 w 87"/>
                <a:gd name="T35" fmla="*/ 41 h 83"/>
                <a:gd name="T36" fmla="*/ 44 w 87"/>
                <a:gd name="T37" fmla="*/ 0 h 83"/>
                <a:gd name="T38" fmla="*/ 0 w 87"/>
                <a:gd name="T39" fmla="*/ 41 h 83"/>
                <a:gd name="T40" fmla="*/ 44 w 87"/>
                <a:gd name="T41" fmla="*/ 83 h 83"/>
                <a:gd name="T42" fmla="*/ 87 w 87"/>
                <a:gd name="T43" fmla="*/ 41 h 83"/>
                <a:gd name="T44" fmla="*/ 74 w 87"/>
                <a:gd name="T45" fmla="*/ 41 h 83"/>
                <a:gd name="T46" fmla="*/ 44 w 87"/>
                <a:gd name="T47" fmla="*/ 73 h 83"/>
                <a:gd name="T48" fmla="*/ 44 w 87"/>
                <a:gd name="T49" fmla="*/ 73 h 83"/>
                <a:gd name="T50" fmla="*/ 13 w 87"/>
                <a:gd name="T51" fmla="*/ 41 h 83"/>
                <a:gd name="T52" fmla="*/ 44 w 87"/>
                <a:gd name="T53" fmla="*/ 9 h 83"/>
                <a:gd name="T54" fmla="*/ 74 w 87"/>
                <a:gd name="T5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7" h="83">
                  <a:moveTo>
                    <a:pt x="36" y="37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7" y="26"/>
                    <a:pt x="52" y="27"/>
                    <a:pt x="52" y="31"/>
                  </a:cubicBezTo>
                  <a:cubicBezTo>
                    <a:pt x="52" y="36"/>
                    <a:pt x="50" y="37"/>
                    <a:pt x="45" y="37"/>
                  </a:cubicBezTo>
                  <a:cubicBezTo>
                    <a:pt x="36" y="37"/>
                    <a:pt x="36" y="37"/>
                    <a:pt x="36" y="37"/>
                  </a:cubicBezTo>
                  <a:moveTo>
                    <a:pt x="36" y="45"/>
                  </a:moveTo>
                  <a:cubicBezTo>
                    <a:pt x="41" y="45"/>
                    <a:pt x="41" y="45"/>
                    <a:pt x="41" y="45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8" y="43"/>
                    <a:pt x="63" y="41"/>
                    <a:pt x="63" y="32"/>
                  </a:cubicBezTo>
                  <a:cubicBezTo>
                    <a:pt x="63" y="22"/>
                    <a:pt x="56" y="19"/>
                    <a:pt x="44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45"/>
                    <a:pt x="36" y="45"/>
                    <a:pt x="36" y="45"/>
                  </a:cubicBezTo>
                  <a:moveTo>
                    <a:pt x="87" y="41"/>
                  </a:moveTo>
                  <a:cubicBezTo>
                    <a:pt x="87" y="15"/>
                    <a:pt x="66" y="0"/>
                    <a:pt x="44" y="0"/>
                  </a:cubicBezTo>
                  <a:cubicBezTo>
                    <a:pt x="21" y="0"/>
                    <a:pt x="0" y="15"/>
                    <a:pt x="0" y="41"/>
                  </a:cubicBezTo>
                  <a:cubicBezTo>
                    <a:pt x="0" y="67"/>
                    <a:pt x="21" y="83"/>
                    <a:pt x="44" y="83"/>
                  </a:cubicBezTo>
                  <a:cubicBezTo>
                    <a:pt x="66" y="83"/>
                    <a:pt x="87" y="67"/>
                    <a:pt x="87" y="41"/>
                  </a:cubicBezTo>
                  <a:moveTo>
                    <a:pt x="74" y="41"/>
                  </a:moveTo>
                  <a:cubicBezTo>
                    <a:pt x="74" y="60"/>
                    <a:pt x="60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26" y="73"/>
                    <a:pt x="13" y="60"/>
                    <a:pt x="13" y="41"/>
                  </a:cubicBezTo>
                  <a:cubicBezTo>
                    <a:pt x="13" y="22"/>
                    <a:pt x="26" y="9"/>
                    <a:pt x="44" y="9"/>
                  </a:cubicBezTo>
                  <a:cubicBezTo>
                    <a:pt x="60" y="9"/>
                    <a:pt x="74" y="22"/>
                    <a:pt x="74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 userDrawn="1">
              <p:custDataLst>
                <p:tags r:id="rId20"/>
              </p:custDataLst>
            </p:nvPr>
          </p:nvSpPr>
          <p:spPr bwMode="auto">
            <a:xfrm>
              <a:off x="1700563" y="-1309093"/>
              <a:ext cx="2039443" cy="385118"/>
            </a:xfrm>
            <a:custGeom>
              <a:avLst/>
              <a:gdLst>
                <a:gd name="T0" fmla="*/ 1048 w 2520"/>
                <a:gd name="T1" fmla="*/ 0 h 472"/>
                <a:gd name="T2" fmla="*/ 1048 w 2520"/>
                <a:gd name="T3" fmla="*/ 472 h 472"/>
                <a:gd name="T4" fmla="*/ 1181 w 2520"/>
                <a:gd name="T5" fmla="*/ 472 h 472"/>
                <a:gd name="T6" fmla="*/ 1181 w 2520"/>
                <a:gd name="T7" fmla="*/ 0 h 472"/>
                <a:gd name="T8" fmla="*/ 1048 w 2520"/>
                <a:gd name="T9" fmla="*/ 0 h 472"/>
                <a:gd name="T10" fmla="*/ 0 w 2520"/>
                <a:gd name="T11" fmla="*/ 0 h 472"/>
                <a:gd name="T12" fmla="*/ 0 w 2520"/>
                <a:gd name="T13" fmla="*/ 472 h 472"/>
                <a:gd name="T14" fmla="*/ 134 w 2520"/>
                <a:gd name="T15" fmla="*/ 472 h 472"/>
                <a:gd name="T16" fmla="*/ 134 w 2520"/>
                <a:gd name="T17" fmla="*/ 105 h 472"/>
                <a:gd name="T18" fmla="*/ 239 w 2520"/>
                <a:gd name="T19" fmla="*/ 106 h 472"/>
                <a:gd name="T20" fmla="*/ 314 w 2520"/>
                <a:gd name="T21" fmla="*/ 132 h 472"/>
                <a:gd name="T22" fmla="*/ 344 w 2520"/>
                <a:gd name="T23" fmla="*/ 257 h 472"/>
                <a:gd name="T24" fmla="*/ 344 w 2520"/>
                <a:gd name="T25" fmla="*/ 472 h 472"/>
                <a:gd name="T26" fmla="*/ 474 w 2520"/>
                <a:gd name="T27" fmla="*/ 472 h 472"/>
                <a:gd name="T28" fmla="*/ 474 w 2520"/>
                <a:gd name="T29" fmla="*/ 211 h 472"/>
                <a:gd name="T30" fmla="*/ 239 w 2520"/>
                <a:gd name="T31" fmla="*/ 0 h 472"/>
                <a:gd name="T32" fmla="*/ 0 w 2520"/>
                <a:gd name="T33" fmla="*/ 0 h 472"/>
                <a:gd name="T34" fmla="*/ 1262 w 2520"/>
                <a:gd name="T35" fmla="*/ 0 h 472"/>
                <a:gd name="T36" fmla="*/ 1262 w 2520"/>
                <a:gd name="T37" fmla="*/ 472 h 472"/>
                <a:gd name="T38" fmla="*/ 1479 w 2520"/>
                <a:gd name="T39" fmla="*/ 472 h 472"/>
                <a:gd name="T40" fmla="*/ 1672 w 2520"/>
                <a:gd name="T41" fmla="*/ 410 h 472"/>
                <a:gd name="T42" fmla="*/ 1719 w 2520"/>
                <a:gd name="T43" fmla="*/ 242 h 472"/>
                <a:gd name="T44" fmla="*/ 1676 w 2520"/>
                <a:gd name="T45" fmla="*/ 79 h 472"/>
                <a:gd name="T46" fmla="*/ 1449 w 2520"/>
                <a:gd name="T47" fmla="*/ 0 h 472"/>
                <a:gd name="T48" fmla="*/ 1262 w 2520"/>
                <a:gd name="T49" fmla="*/ 0 h 472"/>
                <a:gd name="T50" fmla="*/ 1395 w 2520"/>
                <a:gd name="T51" fmla="*/ 103 h 472"/>
                <a:gd name="T52" fmla="*/ 1452 w 2520"/>
                <a:gd name="T53" fmla="*/ 103 h 472"/>
                <a:gd name="T54" fmla="*/ 1589 w 2520"/>
                <a:gd name="T55" fmla="*/ 237 h 472"/>
                <a:gd name="T56" fmla="*/ 1452 w 2520"/>
                <a:gd name="T57" fmla="*/ 372 h 472"/>
                <a:gd name="T58" fmla="*/ 1395 w 2520"/>
                <a:gd name="T59" fmla="*/ 372 h 472"/>
                <a:gd name="T60" fmla="*/ 1395 w 2520"/>
                <a:gd name="T61" fmla="*/ 103 h 472"/>
                <a:gd name="T62" fmla="*/ 856 w 2520"/>
                <a:gd name="T63" fmla="*/ 0 h 472"/>
                <a:gd name="T64" fmla="*/ 745 w 2520"/>
                <a:gd name="T65" fmla="*/ 374 h 472"/>
                <a:gd name="T66" fmla="*/ 638 w 2520"/>
                <a:gd name="T67" fmla="*/ 0 h 472"/>
                <a:gd name="T68" fmla="*/ 494 w 2520"/>
                <a:gd name="T69" fmla="*/ 0 h 472"/>
                <a:gd name="T70" fmla="*/ 646 w 2520"/>
                <a:gd name="T71" fmla="*/ 472 h 472"/>
                <a:gd name="T72" fmla="*/ 838 w 2520"/>
                <a:gd name="T73" fmla="*/ 472 h 472"/>
                <a:gd name="T74" fmla="*/ 992 w 2520"/>
                <a:gd name="T75" fmla="*/ 0 h 472"/>
                <a:gd name="T76" fmla="*/ 856 w 2520"/>
                <a:gd name="T77" fmla="*/ 0 h 472"/>
                <a:gd name="T78" fmla="*/ 1781 w 2520"/>
                <a:gd name="T79" fmla="*/ 472 h 472"/>
                <a:gd name="T80" fmla="*/ 1915 w 2520"/>
                <a:gd name="T81" fmla="*/ 472 h 472"/>
                <a:gd name="T82" fmla="*/ 1915 w 2520"/>
                <a:gd name="T83" fmla="*/ 0 h 472"/>
                <a:gd name="T84" fmla="*/ 1781 w 2520"/>
                <a:gd name="T85" fmla="*/ 0 h 472"/>
                <a:gd name="T86" fmla="*/ 1781 w 2520"/>
                <a:gd name="T87" fmla="*/ 472 h 472"/>
                <a:gd name="T88" fmla="*/ 2155 w 2520"/>
                <a:gd name="T89" fmla="*/ 1 h 472"/>
                <a:gd name="T90" fmla="*/ 1969 w 2520"/>
                <a:gd name="T91" fmla="*/ 472 h 472"/>
                <a:gd name="T92" fmla="*/ 2100 w 2520"/>
                <a:gd name="T93" fmla="*/ 472 h 472"/>
                <a:gd name="T94" fmla="*/ 2130 w 2520"/>
                <a:gd name="T95" fmla="*/ 389 h 472"/>
                <a:gd name="T96" fmla="*/ 2350 w 2520"/>
                <a:gd name="T97" fmla="*/ 389 h 472"/>
                <a:gd name="T98" fmla="*/ 2378 w 2520"/>
                <a:gd name="T99" fmla="*/ 472 h 472"/>
                <a:gd name="T100" fmla="*/ 2520 w 2520"/>
                <a:gd name="T101" fmla="*/ 472 h 472"/>
                <a:gd name="T102" fmla="*/ 2333 w 2520"/>
                <a:gd name="T103" fmla="*/ 1 h 472"/>
                <a:gd name="T104" fmla="*/ 2155 w 2520"/>
                <a:gd name="T105" fmla="*/ 1 h 472"/>
                <a:gd name="T106" fmla="*/ 2241 w 2520"/>
                <a:gd name="T107" fmla="*/ 87 h 472"/>
                <a:gd name="T108" fmla="*/ 2322 w 2520"/>
                <a:gd name="T109" fmla="*/ 307 h 472"/>
                <a:gd name="T110" fmla="*/ 2158 w 2520"/>
                <a:gd name="T111" fmla="*/ 307 h 472"/>
                <a:gd name="T112" fmla="*/ 2241 w 2520"/>
                <a:gd name="T113" fmla="*/ 87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20" h="472">
                  <a:moveTo>
                    <a:pt x="1048" y="0"/>
                  </a:moveTo>
                  <a:cubicBezTo>
                    <a:pt x="1048" y="472"/>
                    <a:pt x="1048" y="472"/>
                    <a:pt x="1048" y="472"/>
                  </a:cubicBezTo>
                  <a:cubicBezTo>
                    <a:pt x="1181" y="472"/>
                    <a:pt x="1181" y="472"/>
                    <a:pt x="1181" y="472"/>
                  </a:cubicBezTo>
                  <a:cubicBezTo>
                    <a:pt x="1181" y="0"/>
                    <a:pt x="1181" y="0"/>
                    <a:pt x="1181" y="0"/>
                  </a:cubicBezTo>
                  <a:lnTo>
                    <a:pt x="1048" y="0"/>
                  </a:lnTo>
                  <a:close/>
                  <a:moveTo>
                    <a:pt x="0" y="0"/>
                  </a:moveTo>
                  <a:cubicBezTo>
                    <a:pt x="0" y="472"/>
                    <a:pt x="0" y="472"/>
                    <a:pt x="0" y="472"/>
                  </a:cubicBezTo>
                  <a:cubicBezTo>
                    <a:pt x="134" y="472"/>
                    <a:pt x="134" y="472"/>
                    <a:pt x="134" y="472"/>
                  </a:cubicBezTo>
                  <a:cubicBezTo>
                    <a:pt x="134" y="105"/>
                    <a:pt x="134" y="105"/>
                    <a:pt x="134" y="105"/>
                  </a:cubicBezTo>
                  <a:cubicBezTo>
                    <a:pt x="239" y="106"/>
                    <a:pt x="239" y="106"/>
                    <a:pt x="239" y="106"/>
                  </a:cubicBezTo>
                  <a:cubicBezTo>
                    <a:pt x="273" y="106"/>
                    <a:pt x="297" y="114"/>
                    <a:pt x="314" y="132"/>
                  </a:cubicBezTo>
                  <a:cubicBezTo>
                    <a:pt x="335" y="154"/>
                    <a:pt x="344" y="191"/>
                    <a:pt x="344" y="257"/>
                  </a:cubicBezTo>
                  <a:cubicBezTo>
                    <a:pt x="344" y="472"/>
                    <a:pt x="344" y="472"/>
                    <a:pt x="344" y="472"/>
                  </a:cubicBezTo>
                  <a:cubicBezTo>
                    <a:pt x="474" y="472"/>
                    <a:pt x="474" y="472"/>
                    <a:pt x="474" y="472"/>
                  </a:cubicBezTo>
                  <a:cubicBezTo>
                    <a:pt x="474" y="211"/>
                    <a:pt x="474" y="211"/>
                    <a:pt x="474" y="211"/>
                  </a:cubicBezTo>
                  <a:cubicBezTo>
                    <a:pt x="474" y="25"/>
                    <a:pt x="355" y="0"/>
                    <a:pt x="239" y="0"/>
                  </a:cubicBezTo>
                  <a:lnTo>
                    <a:pt x="0" y="0"/>
                  </a:lnTo>
                  <a:close/>
                  <a:moveTo>
                    <a:pt x="1262" y="0"/>
                  </a:moveTo>
                  <a:cubicBezTo>
                    <a:pt x="1262" y="472"/>
                    <a:pt x="1262" y="472"/>
                    <a:pt x="1262" y="472"/>
                  </a:cubicBezTo>
                  <a:cubicBezTo>
                    <a:pt x="1479" y="472"/>
                    <a:pt x="1479" y="472"/>
                    <a:pt x="1479" y="472"/>
                  </a:cubicBezTo>
                  <a:cubicBezTo>
                    <a:pt x="1594" y="472"/>
                    <a:pt x="1631" y="453"/>
                    <a:pt x="1672" y="410"/>
                  </a:cubicBezTo>
                  <a:cubicBezTo>
                    <a:pt x="1701" y="380"/>
                    <a:pt x="1719" y="314"/>
                    <a:pt x="1719" y="242"/>
                  </a:cubicBezTo>
                  <a:cubicBezTo>
                    <a:pt x="1719" y="175"/>
                    <a:pt x="1704" y="116"/>
                    <a:pt x="1676" y="79"/>
                  </a:cubicBezTo>
                  <a:cubicBezTo>
                    <a:pt x="1627" y="13"/>
                    <a:pt x="1556" y="0"/>
                    <a:pt x="1449" y="0"/>
                  </a:cubicBezTo>
                  <a:lnTo>
                    <a:pt x="1262" y="0"/>
                  </a:lnTo>
                  <a:close/>
                  <a:moveTo>
                    <a:pt x="1395" y="103"/>
                  </a:moveTo>
                  <a:cubicBezTo>
                    <a:pt x="1452" y="103"/>
                    <a:pt x="1452" y="103"/>
                    <a:pt x="1452" y="103"/>
                  </a:cubicBezTo>
                  <a:cubicBezTo>
                    <a:pt x="1535" y="103"/>
                    <a:pt x="1589" y="140"/>
                    <a:pt x="1589" y="237"/>
                  </a:cubicBezTo>
                  <a:cubicBezTo>
                    <a:pt x="1589" y="334"/>
                    <a:pt x="1535" y="372"/>
                    <a:pt x="1452" y="372"/>
                  </a:cubicBezTo>
                  <a:cubicBezTo>
                    <a:pt x="1395" y="372"/>
                    <a:pt x="1395" y="372"/>
                    <a:pt x="1395" y="372"/>
                  </a:cubicBezTo>
                  <a:lnTo>
                    <a:pt x="1395" y="103"/>
                  </a:lnTo>
                  <a:close/>
                  <a:moveTo>
                    <a:pt x="856" y="0"/>
                  </a:moveTo>
                  <a:cubicBezTo>
                    <a:pt x="745" y="374"/>
                    <a:pt x="745" y="374"/>
                    <a:pt x="745" y="374"/>
                  </a:cubicBezTo>
                  <a:cubicBezTo>
                    <a:pt x="638" y="0"/>
                    <a:pt x="638" y="0"/>
                    <a:pt x="638" y="0"/>
                  </a:cubicBezTo>
                  <a:cubicBezTo>
                    <a:pt x="494" y="0"/>
                    <a:pt x="494" y="0"/>
                    <a:pt x="494" y="0"/>
                  </a:cubicBezTo>
                  <a:cubicBezTo>
                    <a:pt x="646" y="472"/>
                    <a:pt x="646" y="472"/>
                    <a:pt x="646" y="472"/>
                  </a:cubicBezTo>
                  <a:cubicBezTo>
                    <a:pt x="838" y="472"/>
                    <a:pt x="838" y="472"/>
                    <a:pt x="838" y="472"/>
                  </a:cubicBezTo>
                  <a:cubicBezTo>
                    <a:pt x="992" y="0"/>
                    <a:pt x="992" y="0"/>
                    <a:pt x="992" y="0"/>
                  </a:cubicBezTo>
                  <a:lnTo>
                    <a:pt x="856" y="0"/>
                  </a:lnTo>
                  <a:close/>
                  <a:moveTo>
                    <a:pt x="1781" y="472"/>
                  </a:moveTo>
                  <a:cubicBezTo>
                    <a:pt x="1915" y="472"/>
                    <a:pt x="1915" y="472"/>
                    <a:pt x="1915" y="472"/>
                  </a:cubicBezTo>
                  <a:cubicBezTo>
                    <a:pt x="1915" y="0"/>
                    <a:pt x="1915" y="0"/>
                    <a:pt x="1915" y="0"/>
                  </a:cubicBezTo>
                  <a:cubicBezTo>
                    <a:pt x="1781" y="0"/>
                    <a:pt x="1781" y="0"/>
                    <a:pt x="1781" y="0"/>
                  </a:cubicBezTo>
                  <a:lnTo>
                    <a:pt x="1781" y="472"/>
                  </a:lnTo>
                  <a:close/>
                  <a:moveTo>
                    <a:pt x="2155" y="1"/>
                  </a:moveTo>
                  <a:cubicBezTo>
                    <a:pt x="1969" y="472"/>
                    <a:pt x="1969" y="472"/>
                    <a:pt x="1969" y="472"/>
                  </a:cubicBezTo>
                  <a:cubicBezTo>
                    <a:pt x="2100" y="472"/>
                    <a:pt x="2100" y="472"/>
                    <a:pt x="2100" y="472"/>
                  </a:cubicBezTo>
                  <a:cubicBezTo>
                    <a:pt x="2130" y="389"/>
                    <a:pt x="2130" y="389"/>
                    <a:pt x="2130" y="389"/>
                  </a:cubicBezTo>
                  <a:cubicBezTo>
                    <a:pt x="2350" y="389"/>
                    <a:pt x="2350" y="389"/>
                    <a:pt x="2350" y="389"/>
                  </a:cubicBezTo>
                  <a:cubicBezTo>
                    <a:pt x="2378" y="472"/>
                    <a:pt x="2378" y="472"/>
                    <a:pt x="2378" y="472"/>
                  </a:cubicBezTo>
                  <a:cubicBezTo>
                    <a:pt x="2520" y="472"/>
                    <a:pt x="2520" y="472"/>
                    <a:pt x="2520" y="472"/>
                  </a:cubicBezTo>
                  <a:cubicBezTo>
                    <a:pt x="2333" y="1"/>
                    <a:pt x="2333" y="1"/>
                    <a:pt x="2333" y="1"/>
                  </a:cubicBezTo>
                  <a:lnTo>
                    <a:pt x="2155" y="1"/>
                  </a:lnTo>
                  <a:close/>
                  <a:moveTo>
                    <a:pt x="2241" y="87"/>
                  </a:moveTo>
                  <a:cubicBezTo>
                    <a:pt x="2322" y="307"/>
                    <a:pt x="2322" y="307"/>
                    <a:pt x="2322" y="307"/>
                  </a:cubicBezTo>
                  <a:cubicBezTo>
                    <a:pt x="2158" y="307"/>
                    <a:pt x="2158" y="307"/>
                    <a:pt x="2158" y="307"/>
                  </a:cubicBezTo>
                  <a:lnTo>
                    <a:pt x="2241" y="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>
              <p:custDataLst>
                <p:tags r:id="rId21"/>
              </p:custDataLst>
            </p:nvPr>
          </p:nvSpPr>
          <p:spPr bwMode="auto">
            <a:xfrm>
              <a:off x="677492" y="-1417931"/>
              <a:ext cx="877396" cy="582700"/>
            </a:xfrm>
            <a:custGeom>
              <a:avLst/>
              <a:gdLst>
                <a:gd name="T0" fmla="*/ 405 w 1086"/>
                <a:gd name="T1" fmla="*/ 214 h 718"/>
                <a:gd name="T2" fmla="*/ 405 w 1086"/>
                <a:gd name="T3" fmla="*/ 149 h 718"/>
                <a:gd name="T4" fmla="*/ 424 w 1086"/>
                <a:gd name="T5" fmla="*/ 148 h 718"/>
                <a:gd name="T6" fmla="*/ 719 w 1086"/>
                <a:gd name="T7" fmla="*/ 301 h 718"/>
                <a:gd name="T8" fmla="*/ 458 w 1086"/>
                <a:gd name="T9" fmla="*/ 476 h 718"/>
                <a:gd name="T10" fmla="*/ 405 w 1086"/>
                <a:gd name="T11" fmla="*/ 467 h 718"/>
                <a:gd name="T12" fmla="*/ 405 w 1086"/>
                <a:gd name="T13" fmla="*/ 270 h 718"/>
                <a:gd name="T14" fmla="*/ 530 w 1086"/>
                <a:gd name="T15" fmla="*/ 378 h 718"/>
                <a:gd name="T16" fmla="*/ 622 w 1086"/>
                <a:gd name="T17" fmla="*/ 300 h 718"/>
                <a:gd name="T18" fmla="*/ 441 w 1086"/>
                <a:gd name="T19" fmla="*/ 212 h 718"/>
                <a:gd name="T20" fmla="*/ 405 w 1086"/>
                <a:gd name="T21" fmla="*/ 214 h 718"/>
                <a:gd name="T22" fmla="*/ 405 w 1086"/>
                <a:gd name="T23" fmla="*/ 0 h 718"/>
                <a:gd name="T24" fmla="*/ 405 w 1086"/>
                <a:gd name="T25" fmla="*/ 97 h 718"/>
                <a:gd name="T26" fmla="*/ 424 w 1086"/>
                <a:gd name="T27" fmla="*/ 95 h 718"/>
                <a:gd name="T28" fmla="*/ 832 w 1086"/>
                <a:gd name="T29" fmla="*/ 298 h 718"/>
                <a:gd name="T30" fmla="*/ 455 w 1086"/>
                <a:gd name="T31" fmla="*/ 523 h 718"/>
                <a:gd name="T32" fmla="*/ 405 w 1086"/>
                <a:gd name="T33" fmla="*/ 518 h 718"/>
                <a:gd name="T34" fmla="*/ 405 w 1086"/>
                <a:gd name="T35" fmla="*/ 578 h 718"/>
                <a:gd name="T36" fmla="*/ 447 w 1086"/>
                <a:gd name="T37" fmla="*/ 581 h 718"/>
                <a:gd name="T38" fmla="*/ 881 w 1086"/>
                <a:gd name="T39" fmla="*/ 381 h 718"/>
                <a:gd name="T40" fmla="*/ 1004 w 1086"/>
                <a:gd name="T41" fmla="*/ 456 h 718"/>
                <a:gd name="T42" fmla="*/ 449 w 1086"/>
                <a:gd name="T43" fmla="*/ 636 h 718"/>
                <a:gd name="T44" fmla="*/ 405 w 1086"/>
                <a:gd name="T45" fmla="*/ 634 h 718"/>
                <a:gd name="T46" fmla="*/ 405 w 1086"/>
                <a:gd name="T47" fmla="*/ 718 h 718"/>
                <a:gd name="T48" fmla="*/ 1086 w 1086"/>
                <a:gd name="T49" fmla="*/ 718 h 718"/>
                <a:gd name="T50" fmla="*/ 1086 w 1086"/>
                <a:gd name="T51" fmla="*/ 0 h 718"/>
                <a:gd name="T52" fmla="*/ 405 w 1086"/>
                <a:gd name="T53" fmla="*/ 0 h 718"/>
                <a:gd name="T54" fmla="*/ 405 w 1086"/>
                <a:gd name="T55" fmla="*/ 467 h 718"/>
                <a:gd name="T56" fmla="*/ 405 w 1086"/>
                <a:gd name="T57" fmla="*/ 518 h 718"/>
                <a:gd name="T58" fmla="*/ 194 w 1086"/>
                <a:gd name="T59" fmla="*/ 317 h 718"/>
                <a:gd name="T60" fmla="*/ 405 w 1086"/>
                <a:gd name="T61" fmla="*/ 214 h 718"/>
                <a:gd name="T62" fmla="*/ 405 w 1086"/>
                <a:gd name="T63" fmla="*/ 270 h 718"/>
                <a:gd name="T64" fmla="*/ 405 w 1086"/>
                <a:gd name="T65" fmla="*/ 270 h 718"/>
                <a:gd name="T66" fmla="*/ 281 w 1086"/>
                <a:gd name="T67" fmla="*/ 327 h 718"/>
                <a:gd name="T68" fmla="*/ 405 w 1086"/>
                <a:gd name="T69" fmla="*/ 467 h 718"/>
                <a:gd name="T70" fmla="*/ 111 w 1086"/>
                <a:gd name="T71" fmla="*/ 309 h 718"/>
                <a:gd name="T72" fmla="*/ 405 w 1086"/>
                <a:gd name="T73" fmla="*/ 149 h 718"/>
                <a:gd name="T74" fmla="*/ 405 w 1086"/>
                <a:gd name="T75" fmla="*/ 97 h 718"/>
                <a:gd name="T76" fmla="*/ 0 w 1086"/>
                <a:gd name="T77" fmla="*/ 298 h 718"/>
                <a:gd name="T78" fmla="*/ 405 w 1086"/>
                <a:gd name="T79" fmla="*/ 634 h 718"/>
                <a:gd name="T80" fmla="*/ 405 w 1086"/>
                <a:gd name="T81" fmla="*/ 578 h 718"/>
                <a:gd name="T82" fmla="*/ 111 w 1086"/>
                <a:gd name="T83" fmla="*/ 309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6" h="718">
                  <a:moveTo>
                    <a:pt x="405" y="214"/>
                  </a:moveTo>
                  <a:cubicBezTo>
                    <a:pt x="405" y="149"/>
                    <a:pt x="405" y="149"/>
                    <a:pt x="405" y="149"/>
                  </a:cubicBezTo>
                  <a:cubicBezTo>
                    <a:pt x="412" y="149"/>
                    <a:pt x="418" y="148"/>
                    <a:pt x="424" y="148"/>
                  </a:cubicBezTo>
                  <a:cubicBezTo>
                    <a:pt x="602" y="143"/>
                    <a:pt x="719" y="301"/>
                    <a:pt x="719" y="301"/>
                  </a:cubicBezTo>
                  <a:cubicBezTo>
                    <a:pt x="719" y="301"/>
                    <a:pt x="593" y="476"/>
                    <a:pt x="458" y="476"/>
                  </a:cubicBezTo>
                  <a:cubicBezTo>
                    <a:pt x="438" y="476"/>
                    <a:pt x="421" y="472"/>
                    <a:pt x="405" y="467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474" y="279"/>
                    <a:pt x="488" y="309"/>
                    <a:pt x="530" y="378"/>
                  </a:cubicBezTo>
                  <a:cubicBezTo>
                    <a:pt x="622" y="300"/>
                    <a:pt x="622" y="300"/>
                    <a:pt x="622" y="300"/>
                  </a:cubicBezTo>
                  <a:cubicBezTo>
                    <a:pt x="622" y="300"/>
                    <a:pt x="555" y="212"/>
                    <a:pt x="441" y="212"/>
                  </a:cubicBezTo>
                  <a:cubicBezTo>
                    <a:pt x="429" y="212"/>
                    <a:pt x="417" y="213"/>
                    <a:pt x="405" y="214"/>
                  </a:cubicBezTo>
                  <a:moveTo>
                    <a:pt x="405" y="0"/>
                  </a:moveTo>
                  <a:cubicBezTo>
                    <a:pt x="405" y="97"/>
                    <a:pt x="405" y="97"/>
                    <a:pt x="405" y="97"/>
                  </a:cubicBezTo>
                  <a:cubicBezTo>
                    <a:pt x="412" y="96"/>
                    <a:pt x="418" y="96"/>
                    <a:pt x="424" y="95"/>
                  </a:cubicBezTo>
                  <a:cubicBezTo>
                    <a:pt x="671" y="87"/>
                    <a:pt x="832" y="298"/>
                    <a:pt x="832" y="298"/>
                  </a:cubicBezTo>
                  <a:cubicBezTo>
                    <a:pt x="832" y="298"/>
                    <a:pt x="647" y="523"/>
                    <a:pt x="455" y="523"/>
                  </a:cubicBezTo>
                  <a:cubicBezTo>
                    <a:pt x="437" y="523"/>
                    <a:pt x="421" y="521"/>
                    <a:pt x="405" y="518"/>
                  </a:cubicBezTo>
                  <a:cubicBezTo>
                    <a:pt x="405" y="578"/>
                    <a:pt x="405" y="578"/>
                    <a:pt x="405" y="578"/>
                  </a:cubicBezTo>
                  <a:cubicBezTo>
                    <a:pt x="419" y="580"/>
                    <a:pt x="432" y="581"/>
                    <a:pt x="447" y="581"/>
                  </a:cubicBezTo>
                  <a:cubicBezTo>
                    <a:pt x="626" y="581"/>
                    <a:pt x="755" y="489"/>
                    <a:pt x="881" y="381"/>
                  </a:cubicBezTo>
                  <a:cubicBezTo>
                    <a:pt x="902" y="398"/>
                    <a:pt x="987" y="438"/>
                    <a:pt x="1004" y="456"/>
                  </a:cubicBezTo>
                  <a:cubicBezTo>
                    <a:pt x="885" y="556"/>
                    <a:pt x="607" y="636"/>
                    <a:pt x="449" y="636"/>
                  </a:cubicBezTo>
                  <a:cubicBezTo>
                    <a:pt x="434" y="636"/>
                    <a:pt x="420" y="636"/>
                    <a:pt x="405" y="634"/>
                  </a:cubicBezTo>
                  <a:cubicBezTo>
                    <a:pt x="405" y="718"/>
                    <a:pt x="405" y="718"/>
                    <a:pt x="405" y="718"/>
                  </a:cubicBezTo>
                  <a:cubicBezTo>
                    <a:pt x="1086" y="718"/>
                    <a:pt x="1086" y="718"/>
                    <a:pt x="1086" y="718"/>
                  </a:cubicBezTo>
                  <a:cubicBezTo>
                    <a:pt x="1086" y="0"/>
                    <a:pt x="1086" y="0"/>
                    <a:pt x="1086" y="0"/>
                  </a:cubicBezTo>
                  <a:lnTo>
                    <a:pt x="405" y="0"/>
                  </a:lnTo>
                  <a:close/>
                  <a:moveTo>
                    <a:pt x="405" y="467"/>
                  </a:moveTo>
                  <a:cubicBezTo>
                    <a:pt x="405" y="518"/>
                    <a:pt x="405" y="518"/>
                    <a:pt x="405" y="518"/>
                  </a:cubicBezTo>
                  <a:cubicBezTo>
                    <a:pt x="240" y="489"/>
                    <a:pt x="194" y="317"/>
                    <a:pt x="194" y="317"/>
                  </a:cubicBezTo>
                  <a:cubicBezTo>
                    <a:pt x="194" y="317"/>
                    <a:pt x="273" y="228"/>
                    <a:pt x="405" y="214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336" y="262"/>
                    <a:pt x="281" y="327"/>
                    <a:pt x="281" y="327"/>
                  </a:cubicBezTo>
                  <a:cubicBezTo>
                    <a:pt x="281" y="327"/>
                    <a:pt x="312" y="436"/>
                    <a:pt x="405" y="467"/>
                  </a:cubicBezTo>
                  <a:moveTo>
                    <a:pt x="111" y="309"/>
                  </a:moveTo>
                  <a:cubicBezTo>
                    <a:pt x="111" y="309"/>
                    <a:pt x="209" y="164"/>
                    <a:pt x="405" y="149"/>
                  </a:cubicBezTo>
                  <a:cubicBezTo>
                    <a:pt x="405" y="97"/>
                    <a:pt x="405" y="97"/>
                    <a:pt x="405" y="97"/>
                  </a:cubicBezTo>
                  <a:cubicBezTo>
                    <a:pt x="188" y="114"/>
                    <a:pt x="0" y="298"/>
                    <a:pt x="0" y="298"/>
                  </a:cubicBezTo>
                  <a:cubicBezTo>
                    <a:pt x="0" y="298"/>
                    <a:pt x="106" y="606"/>
                    <a:pt x="405" y="634"/>
                  </a:cubicBezTo>
                  <a:cubicBezTo>
                    <a:pt x="405" y="578"/>
                    <a:pt x="405" y="578"/>
                    <a:pt x="405" y="578"/>
                  </a:cubicBezTo>
                  <a:cubicBezTo>
                    <a:pt x="186" y="551"/>
                    <a:pt x="111" y="309"/>
                    <a:pt x="111" y="3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569072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80" r:id="rId1"/>
    <p:sldLayoutId id="2147483896" r:id="rId2"/>
    <p:sldLayoutId id="2147483971" r:id="rId3"/>
    <p:sldLayoutId id="2147483917" r:id="rId4"/>
    <p:sldLayoutId id="2147483969" r:id="rId5"/>
    <p:sldLayoutId id="2147483919" r:id="rId6"/>
    <p:sldLayoutId id="2147483954" r:id="rId7"/>
    <p:sldLayoutId id="2147483897" r:id="rId8"/>
    <p:sldLayoutId id="2147483898" r:id="rId9"/>
    <p:sldLayoutId id="2147483926" r:id="rId10"/>
    <p:sldLayoutId id="2147483899" r:id="rId11"/>
    <p:sldLayoutId id="2147483901" r:id="rId12"/>
    <p:sldLayoutId id="2147483985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0" i="0" u="none" cap="none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2000" b="0">
          <a:solidFill>
            <a:schemeClr val="bg1"/>
          </a:solidFill>
          <a:latin typeface="Trebuchet MS" pitchFamily="34" charset="0"/>
          <a:ea typeface="+mn-ea"/>
          <a:cs typeface="+mn-cs"/>
        </a:defRPr>
      </a:lvl1pPr>
      <a:lvl2pPr marL="57150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800" b="0" i="0" u="none">
          <a:solidFill>
            <a:schemeClr val="bg1"/>
          </a:solidFill>
          <a:latin typeface="Trebuchet MS" pitchFamily="34" charset="0"/>
        </a:defRPr>
      </a:lvl2pPr>
      <a:lvl3pPr marL="1089025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600" b="0">
          <a:solidFill>
            <a:schemeClr val="bg1"/>
          </a:solidFill>
          <a:latin typeface="Trebuchet MS" pitchFamily="34" charset="0"/>
        </a:defRPr>
      </a:lvl3pPr>
      <a:lvl4pPr marL="1774825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putechconf.com/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http://devblogs.nvidia.com/parallelforall/" TargetMode="Externa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hyperlink" Target="http://developer.nvidia.com/openacc" TargetMode="External"/><Relationship Id="rId5" Type="http://schemas.openxmlformats.org/officeDocument/2006/relationships/hyperlink" Target="http://stackoverflow.com/questions/tagged/openacc" TargetMode="External"/><Relationship Id="rId4" Type="http://schemas.openxmlformats.org/officeDocument/2006/relationships/hyperlink" Target="https://developer.nvidia.com/openacc-course" TargetMode="External"/><Relationship Id="rId9" Type="http://schemas.openxmlformats.org/officeDocument/2006/relationships/hyperlink" Target="http://openacc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81661" y="164419"/>
            <a:ext cx="9409361" cy="982855"/>
          </a:xfrm>
        </p:spPr>
        <p:txBody>
          <a:bodyPr>
            <a:normAutofit/>
          </a:bodyPr>
          <a:lstStyle/>
          <a:p>
            <a:r>
              <a:rPr lang="en-US" dirty="0"/>
              <a:t>OpenACC Course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35963" y="1059330"/>
            <a:ext cx="9409363" cy="706347"/>
          </a:xfrm>
        </p:spPr>
        <p:txBody>
          <a:bodyPr/>
          <a:lstStyle/>
          <a:p>
            <a:r>
              <a:rPr lang="en-US" dirty="0"/>
              <a:t>Office Hour </a:t>
            </a:r>
            <a:r>
              <a:rPr lang="en-US" dirty="0" smtClean="0"/>
              <a:t>2: </a:t>
            </a:r>
            <a:r>
              <a:rPr lang="en-US" dirty="0"/>
              <a:t>Introduction to OpenACC</a:t>
            </a:r>
          </a:p>
          <a:p>
            <a:r>
              <a:rPr lang="en-US" dirty="0"/>
              <a:t>Nikolai </a:t>
            </a:r>
            <a:r>
              <a:rPr lang="en-US" dirty="0" smtClean="0"/>
              <a:t>Sakharnykh</a:t>
            </a:r>
            <a:r>
              <a:rPr lang="en-US" dirty="0" smtClean="0"/>
              <a:t>, </a:t>
            </a:r>
            <a:r>
              <a:rPr lang="en-US" dirty="0" smtClean="0"/>
              <a:t>NVIDIA Developer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5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0" y="0"/>
            <a:ext cx="4388885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0" y="2790634"/>
            <a:ext cx="4388885" cy="5909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dirty="0" smtClean="0">
                <a:solidFill>
                  <a:schemeClr val="tx1"/>
                </a:solidFill>
              </a:rPr>
              <a:t>Course Syllabus</a:t>
            </a: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4896464" y="861894"/>
            <a:ext cx="5751871" cy="447814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Oct 1: 	</a:t>
            </a:r>
            <a:r>
              <a:rPr lang="en-US" sz="2000" dirty="0" smtClean="0">
                <a:solidFill>
                  <a:schemeClr val="bg1"/>
                </a:solidFill>
              </a:rPr>
              <a:t>Introduction </a:t>
            </a:r>
            <a:r>
              <a:rPr lang="en-US" sz="2000" dirty="0">
                <a:solidFill>
                  <a:schemeClr val="bg1"/>
                </a:solidFill>
              </a:rPr>
              <a:t>to OpenACC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Oct 6: 	</a:t>
            </a:r>
            <a:r>
              <a:rPr lang="en-US" sz="2000" dirty="0" smtClean="0">
                <a:solidFill>
                  <a:schemeClr val="bg1"/>
                </a:solidFill>
              </a:rPr>
              <a:t>Office </a:t>
            </a:r>
            <a:r>
              <a:rPr lang="en-US" sz="2000" dirty="0">
                <a:solidFill>
                  <a:schemeClr val="bg1"/>
                </a:solidFill>
              </a:rPr>
              <a:t>Hours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Oct 15: </a:t>
            </a:r>
            <a:r>
              <a:rPr lang="en-US" sz="2000" dirty="0">
                <a:solidFill>
                  <a:schemeClr val="bg1"/>
                </a:solidFill>
              </a:rPr>
              <a:t>Profiling and Parallelizing with the </a:t>
            </a:r>
            <a:r>
              <a:rPr lang="en-US" sz="2000" dirty="0" smtClean="0">
                <a:solidFill>
                  <a:schemeClr val="bg1"/>
                </a:solidFill>
              </a:rPr>
              <a:t>				OpenACC </a:t>
            </a:r>
            <a:r>
              <a:rPr lang="en-US" sz="2000" dirty="0">
                <a:solidFill>
                  <a:schemeClr val="bg1"/>
                </a:solidFill>
              </a:rPr>
              <a:t>Toolkit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Oct 20: </a:t>
            </a:r>
            <a:r>
              <a:rPr lang="en-US" sz="2000" dirty="0">
                <a:solidFill>
                  <a:schemeClr val="bg1"/>
                </a:solidFill>
              </a:rPr>
              <a:t>Office Hours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Oct 29: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Expressing Data Locality </a:t>
            </a:r>
            <a:r>
              <a:rPr lang="en-US" sz="2000" dirty="0" smtClean="0">
                <a:solidFill>
                  <a:schemeClr val="bg1"/>
                </a:solidFill>
              </a:rPr>
              <a:t>and 					Optimizations with </a:t>
            </a:r>
            <a:r>
              <a:rPr lang="en-US" sz="2000" dirty="0">
                <a:solidFill>
                  <a:schemeClr val="bg1"/>
                </a:solidFill>
              </a:rPr>
              <a:t>OpenACC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Nov 3: 	</a:t>
            </a:r>
            <a:r>
              <a:rPr lang="en-US" sz="2000" dirty="0" smtClean="0">
                <a:solidFill>
                  <a:schemeClr val="bg1"/>
                </a:solidFill>
              </a:rPr>
              <a:t>Office </a:t>
            </a:r>
            <a:r>
              <a:rPr lang="en-US" sz="2000" dirty="0">
                <a:solidFill>
                  <a:schemeClr val="bg1"/>
                </a:solidFill>
              </a:rPr>
              <a:t>Hours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Nov 12: </a:t>
            </a:r>
            <a:r>
              <a:rPr lang="en-US" sz="2000" dirty="0" smtClean="0">
                <a:solidFill>
                  <a:schemeClr val="bg1"/>
                </a:solidFill>
              </a:rPr>
              <a:t>Advanced </a:t>
            </a:r>
            <a:r>
              <a:rPr lang="en-US" sz="2000" dirty="0">
                <a:solidFill>
                  <a:schemeClr val="bg1"/>
                </a:solidFill>
              </a:rPr>
              <a:t>OpenACC Techniques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Nov 24: </a:t>
            </a:r>
            <a:r>
              <a:rPr lang="en-US" sz="2000" dirty="0">
                <a:solidFill>
                  <a:schemeClr val="bg1"/>
                </a:solidFill>
              </a:rPr>
              <a:t>Office Hours</a:t>
            </a:r>
          </a:p>
        </p:txBody>
      </p:sp>
      <p:sp>
        <p:nvSpPr>
          <p:cNvPr id="3" name="TextBox 2"/>
          <p:cNvSpPr txBox="1"/>
          <p:nvPr>
            <p:custDataLst>
              <p:tags r:id="rId4"/>
            </p:custDataLst>
          </p:nvPr>
        </p:nvSpPr>
        <p:spPr>
          <a:xfrm>
            <a:off x="171449" y="5622528"/>
            <a:ext cx="4143375" cy="5355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Recordings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sz="1400" dirty="0">
                <a:solidFill>
                  <a:schemeClr val="tx1"/>
                </a:solidFill>
              </a:rPr>
              <a:t>https://</a:t>
            </a:r>
            <a:r>
              <a:rPr lang="en-US" sz="1400" dirty="0" smtClean="0">
                <a:solidFill>
                  <a:schemeClr val="tx1"/>
                </a:solidFill>
              </a:rPr>
              <a:t>developer.nvidia.com/openacc-course</a:t>
            </a:r>
          </a:p>
        </p:txBody>
      </p:sp>
      <p:sp>
        <p:nvSpPr>
          <p:cNvPr id="8" name="Rectangle 7"/>
          <p:cNvSpPr/>
          <p:nvPr>
            <p:custDataLst>
              <p:tags r:id="rId5"/>
            </p:custDataLst>
          </p:nvPr>
        </p:nvSpPr>
        <p:spPr>
          <a:xfrm>
            <a:off x="4772025" y="2609850"/>
            <a:ext cx="5876310" cy="4762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8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2513636"/>
            <a:ext cx="9976104" cy="1144929"/>
          </a:xfrm>
        </p:spPr>
        <p:txBody>
          <a:bodyPr/>
          <a:lstStyle/>
          <a:p>
            <a:r>
              <a:rPr lang="en-US" sz="4000" b="1" dirty="0" smtClean="0"/>
              <a:t>Answered Questions </a:t>
            </a:r>
            <a:r>
              <a:rPr lang="en-US" sz="4000" b="1" dirty="0"/>
              <a:t>and Recordings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https://developer.nvidia.com/openacc-course</a:t>
            </a:r>
          </a:p>
        </p:txBody>
      </p:sp>
    </p:spTree>
    <p:extLst>
      <p:ext uri="{BB962C8B-B14F-4D97-AF65-F5344CB8AC3E}">
        <p14:creationId xmlns:p14="http://schemas.microsoft.com/office/powerpoint/2010/main" val="210262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508826"/>
            <a:ext cx="9976104" cy="590931"/>
          </a:xfrm>
        </p:spPr>
        <p:txBody>
          <a:bodyPr/>
          <a:lstStyle/>
          <a:p>
            <a:r>
              <a:rPr lang="en-US" dirty="0" smtClean="0"/>
              <a:t>Questions from the 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430" y="1499785"/>
            <a:ext cx="9948672" cy="3718925"/>
          </a:xfrm>
        </p:spPr>
        <p:txBody>
          <a:bodyPr/>
          <a:lstStyle/>
          <a:p>
            <a:r>
              <a:rPr lang="en-US" b="1" dirty="0" smtClean="0"/>
              <a:t>Q1: </a:t>
            </a:r>
            <a:r>
              <a:rPr lang="en-US" dirty="0" smtClean="0"/>
              <a:t>How </a:t>
            </a:r>
            <a:r>
              <a:rPr lang="en-US" dirty="0"/>
              <a:t>many threads does each GPU core have?</a:t>
            </a:r>
            <a:endParaRPr lang="en-US" dirty="0"/>
          </a:p>
          <a:p>
            <a:r>
              <a:rPr lang="en-US" b="1" dirty="0" smtClean="0"/>
              <a:t>Q2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There are 32 </a:t>
            </a:r>
            <a:r>
              <a:rPr lang="en-US" dirty="0"/>
              <a:t>threads per warp. Can we launch 32 threads concurrently?</a:t>
            </a:r>
            <a:endParaRPr lang="en-US" dirty="0"/>
          </a:p>
          <a:p>
            <a:r>
              <a:rPr lang="en-US" b="1" dirty="0" smtClean="0"/>
              <a:t>Q3</a:t>
            </a:r>
            <a:r>
              <a:rPr lang="en-US" b="1" dirty="0"/>
              <a:t>:</a:t>
            </a:r>
            <a:r>
              <a:rPr lang="en-US" dirty="0"/>
              <a:t> What about more tightly coupled calculations?  For example, will a molecular force field, run faster on a CPU or GPU?</a:t>
            </a:r>
            <a:endParaRPr lang="en-US" dirty="0"/>
          </a:p>
          <a:p>
            <a:r>
              <a:rPr lang="en-US" b="1" dirty="0" smtClean="0"/>
              <a:t>Q4</a:t>
            </a:r>
            <a:r>
              <a:rPr lang="en-US" b="1" dirty="0"/>
              <a:t>:</a:t>
            </a:r>
            <a:r>
              <a:rPr lang="en-US" dirty="0"/>
              <a:t> Can one run Visual Profiler on nonlocal machines?</a:t>
            </a:r>
            <a:endParaRPr lang="en-US" dirty="0"/>
          </a:p>
          <a:p>
            <a:r>
              <a:rPr lang="en-US" b="1" dirty="0" smtClean="0"/>
              <a:t>Q5</a:t>
            </a:r>
            <a:r>
              <a:rPr lang="en-US" b="1" dirty="0"/>
              <a:t>:</a:t>
            </a:r>
            <a:r>
              <a:rPr lang="en-US" dirty="0"/>
              <a:t> Can you use multiple GPUs with OpenACC WITHOUT using the API and just with directives? (At least for a "double" card such as a K80?)</a:t>
            </a:r>
            <a:endParaRPr lang="en-US" dirty="0"/>
          </a:p>
          <a:p>
            <a:r>
              <a:rPr lang="en-US" b="1" dirty="0" smtClean="0"/>
              <a:t>Q6</a:t>
            </a:r>
            <a:r>
              <a:rPr lang="en-US" b="1" dirty="0"/>
              <a:t>:</a:t>
            </a:r>
            <a:r>
              <a:rPr lang="en-US" dirty="0"/>
              <a:t> Slide 26: 2 loops are involved in the same pragma </a:t>
            </a:r>
            <a:r>
              <a:rPr lang="en-US" dirty="0" err="1"/>
              <a:t>acc</a:t>
            </a:r>
            <a:r>
              <a:rPr lang="en-US" dirty="0"/>
              <a:t> kernels directive. In the last homework, the solution used one pragma for each loop. What is the advantage of separating the loops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3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451676"/>
            <a:ext cx="9976104" cy="590931"/>
          </a:xfrm>
        </p:spPr>
        <p:txBody>
          <a:bodyPr/>
          <a:lstStyle/>
          <a:p>
            <a:r>
              <a:rPr lang="en-US" dirty="0" smtClean="0"/>
              <a:t>Questions from the 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348" y="1461685"/>
            <a:ext cx="9948672" cy="3718925"/>
          </a:xfrm>
        </p:spPr>
        <p:txBody>
          <a:bodyPr/>
          <a:lstStyle/>
          <a:p>
            <a:r>
              <a:rPr lang="en-US" b="1" dirty="0" smtClean="0"/>
              <a:t>Q7</a:t>
            </a:r>
            <a:r>
              <a:rPr lang="en-US" b="1" dirty="0"/>
              <a:t>:</a:t>
            </a:r>
            <a:r>
              <a:rPr lang="en-US" dirty="0"/>
              <a:t> In general, why arrays cannot be defined in device code?</a:t>
            </a:r>
            <a:endParaRPr lang="en-US" dirty="0"/>
          </a:p>
          <a:p>
            <a:r>
              <a:rPr lang="en-US" b="1" dirty="0" smtClean="0"/>
              <a:t>Q8</a:t>
            </a:r>
            <a:r>
              <a:rPr lang="en-US" b="1" dirty="0"/>
              <a:t>:</a:t>
            </a:r>
            <a:r>
              <a:rPr lang="en-US" dirty="0"/>
              <a:t> Could you please weave "private" and "reduction" into a transparency in the next lecture?</a:t>
            </a:r>
            <a:endParaRPr lang="en-US" dirty="0"/>
          </a:p>
          <a:p>
            <a:r>
              <a:rPr lang="en-US" b="1" dirty="0" smtClean="0"/>
              <a:t>Q9</a:t>
            </a:r>
            <a:r>
              <a:rPr lang="en-US" b="1" dirty="0"/>
              <a:t>:</a:t>
            </a:r>
            <a:r>
              <a:rPr lang="en-US" dirty="0"/>
              <a:t> Does reduction+ support C++ overloaded operators?</a:t>
            </a:r>
            <a:endParaRPr lang="en-US" dirty="0"/>
          </a:p>
          <a:p>
            <a:r>
              <a:rPr lang="en-US" b="1" dirty="0" smtClean="0"/>
              <a:t>Q10</a:t>
            </a:r>
            <a:r>
              <a:rPr lang="en-US" b="1" dirty="0"/>
              <a:t>:</a:t>
            </a:r>
            <a:r>
              <a:rPr lang="en-US" dirty="0"/>
              <a:t> Does OpenACC support parallel primitives like scan?</a:t>
            </a:r>
            <a:endParaRPr lang="en-US" dirty="0"/>
          </a:p>
          <a:p>
            <a:r>
              <a:rPr lang="en-US" b="1" dirty="0" smtClean="0"/>
              <a:t>Q11</a:t>
            </a:r>
            <a:r>
              <a:rPr lang="en-US" b="1" dirty="0"/>
              <a:t>:</a:t>
            </a:r>
            <a:r>
              <a:rPr lang="en-US" dirty="0"/>
              <a:t> For the case of a loop on a vector of </a:t>
            </a:r>
            <a:r>
              <a:rPr lang="en-US" dirty="0" err="1"/>
              <a:t>structs</a:t>
            </a:r>
            <a:r>
              <a:rPr lang="en-US" dirty="0"/>
              <a:t>, which requirements must be fulfilled by an </a:t>
            </a:r>
            <a:r>
              <a:rPr lang="en-US" dirty="0" err="1"/>
              <a:t>struct</a:t>
            </a:r>
            <a:r>
              <a:rPr lang="en-US" dirty="0"/>
              <a:t>, to make possible to accelerate the loop using OpenACC?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Q12:</a:t>
            </a:r>
            <a:r>
              <a:rPr lang="en-US" dirty="0"/>
              <a:t> Does OpenACC support dynamic structures?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91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dirty="0" smtClean="0"/>
              <a:t>Where to find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16750" y="1668026"/>
            <a:ext cx="10456050" cy="415393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OpenACC Course Recordings and Q&amp;A </a:t>
            </a:r>
            <a:r>
              <a:rPr lang="en-US" dirty="0"/>
              <a:t>-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developer.nvidia.com/openacc-course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OpenACC on </a:t>
            </a:r>
            <a:r>
              <a:rPr lang="en-US" dirty="0" err="1" smtClean="0"/>
              <a:t>StackOverflow</a:t>
            </a:r>
            <a:r>
              <a:rPr lang="en-US" dirty="0" smtClean="0"/>
              <a:t> - </a:t>
            </a:r>
            <a:r>
              <a:rPr lang="en-US" dirty="0" smtClean="0">
                <a:hlinkClick r:id="rId5"/>
              </a:rPr>
              <a:t>http://stackoverflow.com/questions/tagged/openacc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OpenACC </a:t>
            </a:r>
            <a:r>
              <a:rPr lang="en-US" dirty="0"/>
              <a:t>Toolkit - </a:t>
            </a:r>
            <a:r>
              <a:rPr lang="en-US" dirty="0">
                <a:hlinkClick r:id="rId6"/>
              </a:rPr>
              <a:t>http</a:t>
            </a:r>
            <a:r>
              <a:rPr lang="en-US" dirty="0" smtClean="0">
                <a:hlinkClick r:id="rId6"/>
              </a:rPr>
              <a:t>://developer.nvidia.com/openacc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Additional Resources: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Parallel </a:t>
            </a:r>
            <a:r>
              <a:rPr lang="en-US" dirty="0" err="1"/>
              <a:t>Forall</a:t>
            </a:r>
            <a:r>
              <a:rPr lang="en-US" dirty="0"/>
              <a:t> Blog - </a:t>
            </a:r>
            <a:r>
              <a:rPr lang="en-US" dirty="0">
                <a:hlinkClick r:id="rId7"/>
              </a:rPr>
              <a:t>http://devblogs.nvidia.com/parallelforall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GPU </a:t>
            </a:r>
            <a:r>
              <a:rPr lang="en-US" dirty="0"/>
              <a:t>Technology Conference - </a:t>
            </a: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www.gputechconf.com/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OpenACC Website - </a:t>
            </a:r>
            <a:r>
              <a:rPr lang="en-US" dirty="0">
                <a:hlinkClick r:id="rId9"/>
              </a:rPr>
              <a:t>http://openacc.org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07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>
            <p:custDataLst>
              <p:tags r:id="rId1"/>
            </p:custDataLst>
          </p:nvPr>
        </p:nvSpPr>
        <p:spPr>
          <a:xfrm>
            <a:off x="4772025" y="3116327"/>
            <a:ext cx="5876310" cy="74090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>
            <p:custDataLst>
              <p:tags r:id="rId2"/>
            </p:custDataLst>
          </p:nvPr>
        </p:nvSpPr>
        <p:spPr>
          <a:xfrm>
            <a:off x="0" y="0"/>
            <a:ext cx="4388885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>
            <p:custDataLst>
              <p:tags r:id="rId3"/>
            </p:custDataLst>
          </p:nvPr>
        </p:nvSpPr>
        <p:spPr>
          <a:xfrm>
            <a:off x="0" y="2790634"/>
            <a:ext cx="4388885" cy="5909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dirty="0" smtClean="0">
                <a:solidFill>
                  <a:schemeClr val="tx1"/>
                </a:solidFill>
              </a:rPr>
              <a:t>Course Syllabus</a:t>
            </a:r>
          </a:p>
        </p:txBody>
      </p:sp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4896464" y="861894"/>
            <a:ext cx="5751871" cy="447814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Oct 1: 	</a:t>
            </a:r>
            <a:r>
              <a:rPr lang="en-US" sz="2000" dirty="0" smtClean="0">
                <a:solidFill>
                  <a:schemeClr val="bg1"/>
                </a:solidFill>
              </a:rPr>
              <a:t>Introduction </a:t>
            </a:r>
            <a:r>
              <a:rPr lang="en-US" sz="2000" dirty="0">
                <a:solidFill>
                  <a:schemeClr val="bg1"/>
                </a:solidFill>
              </a:rPr>
              <a:t>to OpenACC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Oct 6: 	</a:t>
            </a:r>
            <a:r>
              <a:rPr lang="en-US" sz="2000" dirty="0" smtClean="0">
                <a:solidFill>
                  <a:schemeClr val="bg1"/>
                </a:solidFill>
              </a:rPr>
              <a:t>Office </a:t>
            </a:r>
            <a:r>
              <a:rPr lang="en-US" sz="2000" dirty="0">
                <a:solidFill>
                  <a:schemeClr val="bg1"/>
                </a:solidFill>
              </a:rPr>
              <a:t>Hours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Oct 15: </a:t>
            </a:r>
            <a:r>
              <a:rPr lang="en-US" sz="2000" dirty="0">
                <a:solidFill>
                  <a:schemeClr val="bg1"/>
                </a:solidFill>
              </a:rPr>
              <a:t>Profiling and Parallelizing with the </a:t>
            </a:r>
            <a:r>
              <a:rPr lang="en-US" sz="2000" dirty="0" smtClean="0">
                <a:solidFill>
                  <a:schemeClr val="bg1"/>
                </a:solidFill>
              </a:rPr>
              <a:t>				OpenACC </a:t>
            </a:r>
            <a:r>
              <a:rPr lang="en-US" sz="2000" dirty="0">
                <a:solidFill>
                  <a:schemeClr val="bg1"/>
                </a:solidFill>
              </a:rPr>
              <a:t>Toolkit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Oct 20: </a:t>
            </a:r>
            <a:r>
              <a:rPr lang="en-US" sz="2000" dirty="0">
                <a:solidFill>
                  <a:schemeClr val="bg1"/>
                </a:solidFill>
              </a:rPr>
              <a:t>Office Hours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Oct 29: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Expressing Data Locality </a:t>
            </a:r>
            <a:r>
              <a:rPr lang="en-US" sz="2000" dirty="0" smtClean="0">
                <a:solidFill>
                  <a:schemeClr val="bg1"/>
                </a:solidFill>
              </a:rPr>
              <a:t>and 					Optimizations with </a:t>
            </a:r>
            <a:r>
              <a:rPr lang="en-US" sz="2000" dirty="0">
                <a:solidFill>
                  <a:schemeClr val="bg1"/>
                </a:solidFill>
              </a:rPr>
              <a:t>OpenACC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Nov 3: 	</a:t>
            </a:r>
            <a:r>
              <a:rPr lang="en-US" sz="2000" dirty="0" smtClean="0">
                <a:solidFill>
                  <a:schemeClr val="bg1"/>
                </a:solidFill>
              </a:rPr>
              <a:t>Office </a:t>
            </a:r>
            <a:r>
              <a:rPr lang="en-US" sz="2000" dirty="0">
                <a:solidFill>
                  <a:schemeClr val="bg1"/>
                </a:solidFill>
              </a:rPr>
              <a:t>Hours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Nov 12: </a:t>
            </a:r>
            <a:r>
              <a:rPr lang="en-US" sz="2000" dirty="0" smtClean="0">
                <a:solidFill>
                  <a:schemeClr val="bg1"/>
                </a:solidFill>
              </a:rPr>
              <a:t>Advanced </a:t>
            </a:r>
            <a:r>
              <a:rPr lang="en-US" sz="2000" dirty="0">
                <a:solidFill>
                  <a:schemeClr val="bg1"/>
                </a:solidFill>
              </a:rPr>
              <a:t>OpenACC Techniques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Nov 24: </a:t>
            </a:r>
            <a:r>
              <a:rPr lang="en-US" sz="2000" dirty="0">
                <a:solidFill>
                  <a:schemeClr val="bg1"/>
                </a:solidFill>
              </a:rPr>
              <a:t>Office Hours</a:t>
            </a:r>
          </a:p>
        </p:txBody>
      </p:sp>
      <p:sp>
        <p:nvSpPr>
          <p:cNvPr id="3" name="TextBox 2"/>
          <p:cNvSpPr txBox="1"/>
          <p:nvPr>
            <p:custDataLst>
              <p:tags r:id="rId5"/>
            </p:custDataLst>
          </p:nvPr>
        </p:nvSpPr>
        <p:spPr>
          <a:xfrm>
            <a:off x="171449" y="5622528"/>
            <a:ext cx="4143375" cy="5355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Recordings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sz="1400" dirty="0">
                <a:solidFill>
                  <a:schemeClr val="tx1"/>
                </a:solidFill>
              </a:rPr>
              <a:t>https://</a:t>
            </a:r>
            <a:r>
              <a:rPr lang="en-US" sz="1400" dirty="0" smtClean="0">
                <a:solidFill>
                  <a:schemeClr val="tx1"/>
                </a:solidFill>
              </a:rPr>
              <a:t>developer.nvidia.com/openacc-course</a:t>
            </a:r>
          </a:p>
        </p:txBody>
      </p:sp>
    </p:spTree>
    <p:extLst>
      <p:ext uri="{BB962C8B-B14F-4D97-AF65-F5344CB8AC3E}">
        <p14:creationId xmlns:p14="http://schemas.microsoft.com/office/powerpoint/2010/main" val="297408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PERSISTENCEDATA" val="MMPROD_UIPERSISTENCEDATA"/>
  <p:tag name="MMPROD_THEME_BG_IMAGE" val=""/>
  <p:tag name="MMPROD_TAG_VCONFIG" val="PD94bWwgdmVyc2lvbj0iMS4wIj8+DQo8Y29uZmlndXJhdGlvbj4NCgk8YnJhbmRpbmc+DQoJCTx1aWZvbnQgbmFtZT0iRk9OVF9OT1RFU19URVhUIiB2YWx1ZT0iVmVyZGFuYSw5LGZhbHNlLGZhbHNlLGZhbHNlIi8+DQoJPC9icmFuZGluZz4NCgk8Y29sb3JzPg0KCQk8dWljb2xvciBuYW1lPSJwcmltYXJ5IiB2YWx1ZT0iMHg2Rjg0ODgiLz4NCgkJPHVpY29sb3IgbmFtZT0iZ2xvdyIgdmFsdWU9IjB4NjA5NzczIi8+DQoJCTx1aWNvbG9yIG5hbWU9InRleHQiIHZhbHVlPSIweEZGRkZGRiIvPg0KCQk8dWljb2xvciBuYW1lPSJsaWdodCIgdmFsdWU9IjB4NEU1RDYwIi8+DQoJCTx1aWNvbG9yIG5hbWU9InNoYWRvdyIgdmFsdWU9IjB4MDAwMDAwIi8+DQoJCTx1aWNvbG9yIG5hbWU9ImJhY2tncm91bmQiIHZhbHVlPSIweDcyNzk3MSIvPg0KCTwvY29sb3JzPg0KCTxsYXlvdXQ+DQoJCTx1aXNob3cgbmFtZT0icHJlc2VudGF0aW9udGl0bGUiIHZhbHVlPSJ0cnVlIi8+PHVpc2hvdyBuYW1lPSJwcmVzZW50ZXJwaG90byIgdmFsdWU9InRydWUiLz48dWlzaG93IG5hbWU9InByZXNlbnRlcm5hbWUiIHZhbHVlPSJ0cnVlIi8+PHVpc2hvdyBuYW1lPSJwcmVzZW50ZXJ0aXRsZSIgdmFsdWU9InRydWUiLz48dWlzaG93IG5hbWU9InByZXNlbnRlcmVtYWlsIiB2YWx1ZT0idHJ1ZSIvPjx1aXNob3cgbmFtZT0icHJlc2VudGVyYmlvIiB2YWx1ZT0idHJ1ZSIvPjx1aXNob3cgbmFtZT0iY29tcGFueWxvZ28iIHZhbHVlPSJ0cnVlIi8+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+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+PHVpc2hvdyBuYW1lPSJ2aWV3Y2hhbmdlIiB2YWx1ZT0idHJ1ZSIvPjx1aXNob3cgbmFtZT0iYWx3YXlzU2NydW5jaCIgdmFsdWU9ImZhbHNlIi8+PHVpc2hvdyBuYW1lPSJpbml0aWFsZGlzcGxheW1vZGVpc25vcm1hbCIgdmFsdWU9InRydWUiLz48dWlyZXBsYWNlIG5hbWU9ImxvZ28iIHZhbHVlPSIiLz48dWlyZXBsYWNlIG5hbWU9ImJnaW1hZ2UiIHZhbHVlPSIiLz48dWlyZXBsYWNlIG5hbWU9ImluaXRpYWx0YWIiIHZhbHVlPSJvdXRsaW5lIi8+PHVpc2hvdyBuYW1lPSJjY3RleHRoaWdobGlnaHRpbmciIHZhbHVlPSJ0cnVlIi8+DQoJPC9sYXlvdXQ+DQoJPHByZWxvYWRlcj48c2V0Qm9vbCBuYW1lPSJkaXNhYmxlQXNzZXRQcmVsb2FkZXIiIHZhbHVlPSJ0cnVlIi8+PC9wcmVsb2FkZXI+PGxhbmd1YWdlIGlkPSJlb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TbGlkZSAlbiIvPg0KCQk8IS0tIHN1YnN0aXR1dGlvbjogJW4gPT0gc2xpZGUgbnVtYmVyIC0tPg0KCQk8IS0tIHN1YnN0aXR1dGlvbjogJXQgPT0gdG90YWwgc2xpZGUgY291bnQgLS0+DQoJCTx1aXRleHQgbmFtZT0iU0NSVUJCQVJTVEFUVVNfU0xJREVJTkZPIiB2YWx1ZT0iU2xpZGUgJW4gLyAldCB8ICIvPg0KCQk8dWl0ZXh0IG5hbWU9IlNDUlVCQkFSU1RBVFVTX1NUT1BQRUQiIHZhbHVlPSJTdG9wcGVkIi8+DQoJCTx1aXRleHQgbmFtZT0iU0NSVUJCQVJTVEFUVVNfUExBWUlORyIgdmFsdWU9IlBsYXlpbmciLz4NCgkJPHVpdGV4dCBuYW1lPSJTQ1JVQkJBUlNUQVRVU19OT0FVRElPIiB2YWx1ZT0iTm8gQXVkaW8iLz4NCgkJPHVpdGV4dCBuYW1lPSJTQ1JVQkJBUlNUQVRVU19WSURQTEFZSU5HIiB2YWx1ZT0iVmlkZW8gUGxheWluZyIvPg0KCQk8dWl0ZXh0IG5hbWU9IlNDUlVCQkFSU1RBVFVTX0xPQURJTkciIHZhbHVlPSJMb2FkaW5nIi8+DQoJCTx1aXRleHQgbmFtZT0iU0NSVUJCQVJTVEFUVVNfQlVGRkVSSU5HIiB2YWx1ZT0iQnVmZmVyaW5nIi8+DQoJCTx1aXRleHQgbmFtZT0iU0NSVUJCQVJTVEFUVVNfUVVFU1RJT04iIHZhbHVlPSJBbnN3ZXIgUXVlc3Rpb24iLz4NCgkJPHVpdGV4dCBuYW1lPSJTQ1JVQkJBUlNUQVRVU19SRVZJRVdRVUlaIiB2YWx1ZT0iUmV2aWV3aW5nIFF1aXoiLz4NCgkJPCEtLSBzdWJzdGl0dXRpb246ICVtID09IG1pbnV0ZXMgcmVtYWluaW5nIC0tPg0KCQk8IS0tIHN1YnN0aXR1dGlvbjogJXMgPT0gc2Vjb25kcyByZW1haW5pbmcgLS0+DQoJCTx1aXRleHQgbmFtZT0iRUxBUFNFRCIgdmFsdWU9IiVtIE1pbnV0ZXMgJXMgU2Vjb25kcyBSZW1haW5pbmciLz4NCgkJPHVpdGV4dCBuYW1lPSJOT1RGT1VORCIgdmFsdWU9Ik5vdGhpbmcgRm91bmQiLz4NCgkJPHVpdGV4dCBuYW1lPSJBVFRBQ0hNRU5UUyIgdmFsdWU9IkF0dGFjaG1lbnRz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GFjdCIvPg0KCQk8dWl0ZXh0IG5hbWU9IlRBQl9RVUlaIiB2YWx1ZT0iUXVpeiIvPg0KCQk8dWl0ZXh0IG5hbWU9IlRBQl9PVVRMSU5FIiB2YWx1ZT0iT3V0bGluZSIvPg0KCQk8dWl0ZXh0IG5hbWU9IlRBQl9USFVNQiIgdmFsdWU9IlRodW1iIi8+DQoJCTx1aXRleHQgbmFtZT0iVEFCX05PVEVTIiB2YWx1ZT0iTm90ZXMiLz4NCgkJPHVpdGV4dCBuYW1lPSJUQUJfU0VBUkNIIiB2YWx1ZT0iU2VhcmNoIi8+DQoJCTx1aXRleHQgbmFtZT0iU0xJREVfSEVBRElORyIgdmFsdWU9IlNsaWRlIFRpdGxlIi8+DQoJCTx1aXRleHQgbmFtZT0iRFVSQVRJT05fSEVBRElORyIgdmFsdWU9IkR1cmF0aW9uIi8+DQoJCTx1aXRleHQgbmFtZT0iU0VBUkNIX0hFQURJTkciIHZhbHVlPSJTZWFyY2ggZm9yIHRleHQ6Ii8+DQoJCTx1aXRleHQgbmFtZT0iVEhVTUJfSEVBRElORyIgdmFsdWU9IlNsaWRlIi8+DQoJCTx1aXRleHQgbmFtZT0iVEhVTUJfSU5GTyIgdmFsdWU9IlNsaWRlIFRpdGxlL0R1cmF0aW9uIi8+DQoJCTx1aXRleHQgbmFtZT0iQVRUQUNITkFNRV9IRUFESU5HIiB2YWx1ZT0iRmlsZSBOYW1lIi8+DQoJCTx1aXRleHQgbmFtZT0iQVRUQUNIU0laRV9IRUFESU5HIiB2YWx1ZT0iU2l6ZSIvPg0KCQk8dWl0ZXh0IG5hbWU9IlNMSURFX05PVEVTIiB2YWx1ZT0iU2xpZGUgTm90ZXMiLz4NCgkJPHVpdGV4dCBuYW1lPSJDT1VSU0VfU1RBVFVTIiB2YWx1ZT0iTW9kdWxlIFN0YXR1cyIvPg0KCQk8dWl0ZXh0IG5hbWU9IlBBU1NFRF9TVFJJTkciIHZhbHVlPSJQYXNzZWQiLz4NCgkJPHVpdGV4dCBuYW1lPSJGQUlMRURfU1RSSU5HIiB2YWx1ZT0iRmFpbGVkIi8+DQoJCTwhLS1xdWl6IHBvZCBhbmQgbWVzc2FnZSBib3ggdGV4dHMtLT4NCgkJPHVpdGV4dCBuYW1lPSJRVUlaUE9EX1FVSVpfQVRURU1QVCIgdmFsdWU9IlF1aXogQXR0ZW1wdDoiLz4NCgkJPHVpdGV4dCBuYW1lPSJRVUlaUE9EX1FVSVpfQVRURU1QVF9WQUxVRSIgdmFsdWU9IiVuIG9mICV0Ii8+DQoJCTx1aXRleHQgbmFtZT0iUVVJWlBPRF9RVUlaX1NDT1JFIiB2YWx1ZT0iU2NvcmVkOiIvPg0KCQk8dWl0ZXh0IG5hbWU9IlFVSVpQT0RfUVVJWl9QQVNTU0NPUkUiIHZhbHVlPSJQYXNzaW5nIFNjb3JlOiIvPg0KCQk8dWl0ZXh0IG5hbWU9IlFVSVpQT0RfUVVJWl9NQVhTQ09SRSIgdmFsdWU9Ik1heCBTY29yZToiLz4NCgkJPHVpdGV4dCBuYW1lPSJRVUlaUE9EX1FVRVNBVE1QVF9TVFIiIHZhbHVlPSJBdHRlbXB0OiAlbiBvZiAldCIvPg0KCQk8dWl0ZXh0IG5hbWU9IlFVSVpQT0RfUVVFU1RZUEVfU1RSIiB2YWx1ZT0iVHlwZTogJXMiLz4NCgkJPHVpdGV4dCBuYW1lPSJRVUlaUE9EX1FVRVNUWVBFX0dSRCIgdmFsdWU9IkdyYWRlZCIvPg0KCQk8dWl0ZXh0IG5hbWU9IlFVSVpQT0RfUVVFU1RZUEVfU1ZZIiB2YWx1ZT0iU3VydmV5Ii8+DQoJCTx1aXRleHQgbmFtZT0iUVVJWlBPRF9RVUlaQVRNUFRfSU5GIiB2YWx1ZT0iSW5maW5pdGUiLz4NCgkJPHVpdGV4dCBuYW1lPSJRVUlaUE9EX1FVRVNBVE1QVF9JTkYiIHZhbHVlPSJJbmZpbml0ZSIvPg0KCQk8dWl0ZXh0IG5hbWU9IldBUk5JTkdNU0dfWUVTU1RSSU5HIiB2YWx1ZT0iWWVzIi8+DQoJCTx1aXRleHQgbmFtZT0iV0FSTklOR01TR19OT1NUUklORyIgdmFsdWU9Ik5vIi8+DQoJCTx1aXRleHQgbmFtZT0iV0FSTklOR01TR19USVRMRVNUUklORyIgdmFsdWU9IlF1aXogTmF2aWdhdGlvbiBXYXJuaW5nIi8+DQoJCTx1aXRleHQgbmFtZT0iV0FSTklOR01TR19NU0dTVFJJTkciIHZhbHVlPSJUaGVyZSBhcmUgdW4tYXR0ZW1wdGVkIHF1ZXN0aW9ucyBpbiB0aGlzIFF1aXouDQoNCkNsaWNraW5nIFllcyB3aWxsIHRha2UgeW91IG91dCBvZiB0aGUgUXVpei4gQ2xpY2sgTm8gdG8gY29udGludWUgdGhlIFF1aXouIi8+DQoJCTx1aXRleHQgbmFtZT0iSU5GT1JNQVRJT05fSDI2NF9GTEFTSFBMQVlFUiIgdmFsdWU9IlRoZSBjdXJyZW50IHZlcnNpb24gb2YgRmxhc2ggUGxheWVyIGluc3RhbGxlZCBvbiB5b3VyIG1hY2hpbmUgZG9lcyBub3Qgc3VwcG9ydCB0aGlzIHZpZGVvLiBDbGljayBvbiB0aGUgdmlkZW8gYXJlYSB0byBkb3dubG9hZCB0aGUgbGF0ZXN0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U2hvdyBzaWRlYmFyIHRvIHBhcnRpY2lwYW50cyIvPg0KCQk8dWl0ZXh0IG5hbWU9Ik1VVEUiIHZhbHVlPSJNdXRlIi8+DQoJCTx1aXRleHQgbmFtZT0iRE9DV1JBUF9USVRMRSIgdmFsdWU9IlByZXNlbnRlciBGaWxlIEF0dGFjaG1lbnQiLz4NCgkJPHVpdGV4dCBuYW1lPSJET0NXUkFQX01TRyIgdmFsdWU9IlNhdmUgdG8gTXkgQ29tcHV0ZXIiLz4NCgkJPHVpdGV4dCBuYW1lPSJET0NXUkFQX1BST01QVCIgdmFsdWU9IkNsaWNrIHRvIERvd25sb2FkIi8+DQoJPC9sYW5ndWFnZT4NCgk8bGFuZ3VhZ2UgaWQ9ImRl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+DQoJCTx1aXRleHQgbmFtZT0iU0NSVUJCQVJTVEFUVVNfUkVWSUVXUVVJWiIgdmFsdWU9Ik5vY2htYWxzIGR1cmNoc2VoZW4iLz4NCgkJPCEtLSBzdWJzdGl0dXRpb246ICVtID09IG1pbnV0ZXMgcmVtYWluaW5nIC0tPg0KCQk8IS0tIHN1YnN0aXR1dGlvbjogJXMgPT0gc2Vjb25kcyByZW1haW5pbmcgLS0+DQoJCTx1aXRleHQgbmFtZT0iRUxBUFNFRCIgdmFsdWU9IlJlc3RkYXVlcjogJW0gTWludXRlbiAlcyBTZWt1bmRlbiIvPg0KCQk8dWl0ZXh0IG5hbWU9Ik5PVEZPVU5EIiB2YWx1ZT0iTmljaHRzIGdlZnVuZGVuIi8+DQoJCTx1aXRleHQgbmFtZT0iQVRUQUNITUVOVFMiIHZhbHVlPSJBbmxhZ2VuIi8+DQoJCTwhLS0gc3Vic3RpdHV0aW9uOiAlcCA9PSBjdXJyZW50IHNwZWFrZXIncyB0aXRsZSAtLT4NCgkJPHVpdGV4dCBuYW1lPSJCSU9XSU5fVElUTEUiIHZhbHVlPSJTcHJlY2hlcjogJXAiLz4NCgkJPHVpdGV4dCBuYW1lPSJCSU9CVE5fVElUTEUiIHZhbHVlPSJTcHJlY2hlciIvPg0KCQk8dWl0ZXh0IG5hbWU9IkRJVklERVJCVE5fVElUTEUiIHZhbHVlPSJ8Ii8+DQoJCTx1aXRleHQgbmFtZT0iQ09OVEFDVEJUTl9USVRMRSIgdmFsdWU9IktvbnRha3QiLz4NCgkJPHVpdGV4dCBuYW1lPSJUQUJfUVVJWiIgdmFsdWU9IlF1aXoiLz4NCgkJPHVpdGV4dCBuYW1lPSJUQUJfT1VUTElORSIgdmFsdWU9IlN0cnVrdHVyIi8+DQoJCTx1aXRleHQgbmFtZT0iVEFCX1RIVU1CIiB2YWx1ZT0iTWluaWF0dXIiLz4NCgkJPHVpdGV4dCBuYW1lPSJUQUJfTk9URVMiIHZhbHVlPSJOb3RpemVuIi8+DQoJCTx1aXRleHQgbmFtZT0iVEFCX1NFQVJDSCIgdmFsdWU9IlN1Y2hlbiIvPg0KCQk8dWl0ZXh0IG5hbWU9IlNMSURFX0hFQURJTkciIHZhbHVlPSJGb2xpZW50aXRlbCIvPg0KCQk8dWl0ZXh0IG5hbWU9IkRVUkFUSU9OX0hFQURJTkciIHZhbHVlPSJEYXVlciIvPg0KCQk8dWl0ZXh0IG5hbWU9IlNFQVJDSF9IRUFESU5HIiB2YWx1ZT0iVGV4dCBzdWNoZW46Ii8+DQoJCTx1aXRleHQgbmFtZT0iVEhVTUJfSEVBRElORyIgdmFsdWU9IkZvbGllIi8+DQoJCTx1aXRleHQgbmFtZT0iVEhVTUJfSU5GTyIgdmFsdWU9IkZvbGllbnRpdGVsL0RhdWVyIi8+DQoJCTx1aXRleHQgbmFtZT0iQVRUQUNITkFNRV9IRUFESU5HIiB2YWx1ZT0iRGF0ZWluYW1lIi8+DQoJCTx1aXRleHQgbmFtZT0iQVRUQUNIU0laRV9IRUFESU5HIiB2YWx1ZT0iR3LDtsOfZSIvPg0KCQk8dWl0ZXh0IG5hbWU9IlNMSURFX05PVEVTIiB2YWx1ZT0iRm9saWVubm90aXplbiIvPg0KCQk8dWl0ZXh0IG5hbWU9IkNPVVJTRV9TVEFUVVMiIHZhbHVlPSJNb2R1bHN0YXR1cyIvPg0KCQk8dWl0ZXh0IG5hbWU9IlBBU1NFRF9TVFJJTkciIHZhbHVlPSJFcmZvbGdyZWljaCIvPg0KCQk8dWl0ZXh0IG5hbWU9IkZBSUxFRF9TVFJJTkciIHZhbHVlPSJGZWhsZ2VzY2hsYWdlbiIvPg0KCQk8IS0tcXVpeiBwb2QgYW5kIG1lc3NhZ2UgYm94IHRleHRzLS0+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+DQoJCTx1aXRleHQgbmFtZT0iUVVJWlBPRF9RVUVTVFlQRV9TVlkiIHZhbHVlPSJVbWZyYWdlIi8+DQoJCTx1aXRleHQgbmFtZT0iUVVJWlBPRF9RVUlaQVRNUFRfSU5GIiB2YWx1ZT0iVW5lbmRsaWNoIi8+DQoJCTx1aXRleHQgbmFtZT0iUVVJWlBPRF9RVUVTQVRNUFRfSU5GIiB2YWx1ZT0iVW5lbmRsaWNoIi8+DQoJCTx1aXRleHQgbmFtZT0iV0FSTklOR01TR19ZRVNTVFJJTkciIHZhbHVlPSJKYSIvPg0KCQk8dWl0ZXh0IG5hbWU9IldBUk5JTkdNU0dfTk9TVFJJTkciIHZhbHVlPSJOZWluIi8+DQoJCTx1aXRleHQgbmFtZT0iV0FSTklOR01TR19USVRMRVNUUklORyIgdmFsdWU9IlF1aXpuYXZpZ2F0aW9uc3dhcm51bmciLz4NCgkJPHVpdGV4dCBuYW1lPSJXQVJOSU5HTVNHX01TR1NUUklORyIgdmFsdWU9IkluIGRpZXNlbSBRdWl6IGdpYnQgZXMgdW5iZWFudHdvcnRldGUgRnJhZ2VuLg0KDQp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EZW4gVGVpbG5laG1lcm4gZGllIFNlaXRlbmxlaXN0ZSBhbnplaWdlbiIvPg0KCQk8dWl0ZXh0IG5hbWU9Ik1VVEUiIHZhbHVlPSJBdXMiLz4NCgkJPHVpdGV4dCBuYW1lPSJET0NXUkFQX1RJVExFIiB2YWx1ZT0iUHJlc2VudGVyLUFuaGFuZyIvPg0KCQk8dWl0ZXh0IG5hbWU9IkRPQ1dSQVBfTVNHIiB2YWx1ZT0iQXVmIG1laW5lbSBBcmJlaXRzcGxhdHogc3BlaWNoZXJuIi8+DQoJCTx1aXRleHQgbmFtZT0iRE9DV1JBUF9QUk9NUFQiIHZhbHVlPSJadW0gSGVydW50ZXJsYWRlbiBrbGlja2VuIi8+DQoJPC9sYW5ndWFnZT4NCgk8bGFuZ3VhZ2UgaWQ9ImZy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XBvc2l0aXZlICVuIi8+DQoJCTwhLS0gc3Vic3RpdHV0aW9uOiAlbiA9PSBzbGlkZSBudW1iZXIgLS0+DQoJCTwhLS0gc3Vic3RpdHV0aW9uOiAldCA9PSB0b3RhbCBzbGlkZSBjb3VudCAtLT4NCgkJPHVpdGV4dCBuYW1lPSJTQ1JVQkJBUlNUQVRVU19TTElERUlORk8iIHZhbHVlPSJEaWFwb3NpdGl2ZSAlbiAvICV0IHwgIi8+DQoJCTx1aXRleHQgbmFtZT0iU0NSVUJCQVJTVEFUVVNfU1RPUFBFRCIgdmFsdWU9IkFycsOqdMOpZSIvPg0KCQk8dWl0ZXh0IG5hbWU9IlNDUlVCQkFSU1RBVFVTX1BMQVlJTkciIHZhbHVlPSJMZWN0dXJlIi8+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+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+DQoJCTwhLS0gc3Vic3RpdHV0aW9uOiAlcCA9PSBjdXJyZW50IHNwZWFrZXIncyB0aXRsZSAtLT4NCgkJPHVpdGV4dCBuYW1lPSJCSU9XSU5fVElUTEUiIHZhbHVlPSJCaW8gOiAlcCIvPg0KCQk8dWl0ZXh0IG5hbWU9IkJJT0JUTl9USVRMRSIgdmFsdWU9IkJpbyA6Ii8+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+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+DQoJCTx1aXRleHQgbmFtZT0iVEhVTUJfSEVBRElORyIgdmFsdWU9IkRpYXBvc2l0aXZlIi8+DQoJCTx1aXRleHQgbmFtZT0iVEhVTUJfSU5GTyIgdmFsdWU9IlRpdHJlL2R1csOpZSIvPg0KCQk8dWl0ZXh0IG5hbWU9IkFUVEFDSE5BTUVfSEVBRElORyIgdmFsdWU9Ik5vbSBkZSBmaWNoaWVyIi8+DQoJCTx1aXRleHQgbmFtZT0iQVRUQUNIU0laRV9IRUFESU5HIiB2YWx1ZT0iVGFpbGxlIi8+DQoJCTx1aXRleHQgbmFtZT0iU0xJREVfTk9URVMiIHZhbHVlPSJDb21tZW50YWlyZXMgZGVzIGRpYXBvc2l0aXZlcyIvPg0KCQk8dWl0ZXh0IG5hbWU9IkNPVVJTRV9TVEFUVVMiIHZhbHVlPSJTdGF0dXQgZHUgbW9kdWxlIi8+DQoJCTx1aXRleHQgbmFtZT0iUEFTU0VEX1NUUklORyIgdmFsdWU9IlLDqXVzc2kiLz4NCgkJPHVpdGV4dCBuYW1lPSJGQUlMRURfU1RSSU5HIiB2YWx1ZT0iRWNob3XDqSIvPg0KCQk8IS0tcXVpeiBwb2QgYW5kIG1lc3NhZ2UgYm94IHRleHRzLS0+DQoJCTx1aXRleHQgbmFtZT0iUVVJWlBPRF9RVUlaX0FUVEVNUFQiIHZhbHVlPSJUZW50YXRpdmUgZGUgcXVlc3Rpb25uYWlyZSA6Ii8+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+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DQoNCl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+DQoJCTx1aXRleHQgbmFtZT0iRE9DV1JBUF9QUk9NUFQiIHZhbHVlPSJDbGlxdWVyIHBvdXIgdMOpbMOpY2hhcmdlciIvPg0KCTwvbGFuZ3VhZ2U+DQoJPGxhbmd1YWdlIGlkPSJqYS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w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44K544Op44Kk44OJIDogJW4iLz4NCgkJPCEtLSBzdWJzdGl0dXRpb246ICVuID09IHNsaWRlIG51bWJlciAtLT4NCgkJPCEtLSBzdWJzdGl0dXRpb246ICV0ID09IHRvdGFsIHNsaWRlIGNvdW50IC0tPg0KCQk8dWl0ZXh0IG5hbWU9IlNDUlVCQkFSU1RBVFVTX1NMSURFSU5GTyIgdmFsdWU9IuOCueODqeOCpOODiSA6ICVuIC8gJXQgfCAiLz4NCgkJPHVpdGV4dCBuYW1lPSJTQ1JVQkJBUlNUQVRVU19TVE9QUEVEIiB2YWx1ZT0i5YGc5q2iIi8+DQoJCTx1aXRleHQgbmFtZT0iU0NSVUJCQVJTVEFUVVNfUExBWUlORyIgdmFsdWU9IuWGjeeUn+S4rSIvPg0KCQk8dWl0ZXh0IG5hbWU9IlNDUlVCQkFSU1RBVFVTX05PQVVESU8iIHZhbHVlPSLpn7Plo7DjgarjgZciLz4NCgkJPHVpdGV4dCBuYW1lPSJTQ1JVQkJBUlNUQVRVU19WSURQTEFZSU5HIiB2YWx1ZT0i44OT44OH44Kq5YaN55Sf5LitIi8+DQoJCTx1aXRleHQgbmFtZT0iU0NSVUJCQVJTVEFUVVNfTE9BRElORyIgdmFsdWU9IuODreODvOODieS4rSIvPg0KCQk8dWl0ZXh0IG5hbWU9IlNDUlVCQkFSU1RBVFVTX0JVRkZFUklORyIgdmFsdWU9IuODkOODg+ODleOCoeS4rSIvPg0KCQk8dWl0ZXh0IG5hbWU9IlNDUlVCQkFSU1RBVFVTX1FVRVNUSU9OIiB2YWx1ZT0i6LOq5ZWP44Gr562U44GI44Gm5LiL44GV44GEIi8+DQoJCTx1aXRleHQgbmFtZT0iU0NSVUJCQVJTVEFUVVNfUkVWSUVXUVVJWiIgdmFsdWU9IuOCr+OCpOOCuuOCkuODrOODk+ODpeODvOOBl+OBpuOBhOOBvuOBmSIvPg0KCQk8IS0tIHN1YnN0aXR1dGlvbjogJW0gPT0gbWludXRlcyByZW1haW5pbmcgLS0+DQoJCTwhLS0gc3Vic3RpdHV0aW9uOiAlcyA9PSBzZWNvbmRzIHJlbWFpbmluZyAtLT4NCgkJPHVpdGV4dCBuYW1lPSJFTEFQU0VEIiB2YWx1ZT0i5q6L44KKIDogJW0g5YiGICVzIOenkiIvPg0KCQk8dWl0ZXh0IG5hbWU9Ik5PVEZPVU5EIiB2YWx1ZT0i5L2V44KC6KaL44Gk44GL44KK44G+44Gb44KTIi8+DQoJCTx1aXRleHQgbmFtZT0iQVRUQUNITUVOVFMiIHZhbHVlPSLmt7vku5giLz4NCgkJPCEtLSBzdWJzdGl0dXRpb246ICVwID09IGN1cnJlbnQgc3BlYWtlcidzIHRpdGxlIC0tPg0KCQk8dWl0ZXh0IG5hbWU9IkJJT1dJTl9USVRMRSIgdmFsdWU9Iue1jOattCA6ICVwIi8+DQoJCTx1aXRleHQgbmFtZT0iQklPQlROX1RJVExFIiB2YWx1ZT0i57WM5q20Ii8+DQoJCTx1aXRleHQgbmFtZT0iRElWSURFUkJUTl9USVRMRSIgdmFsdWU9InwiLz4NCgkJPHVpdGV4dCBuYW1lPSJDT05UQUNUQlROX1RJVExFIiB2YWx1ZT0i44GK5ZWP44GE5ZCI44KP44GbIi8+DQoJCTx1aXRleHQgbmFtZT0iVEFCX1FVSVoiIHZhbHVlPSLjgq/jgqTjgroiLz4NCgkJPHVpdGV4dCBuYW1lPSJUQUJfT1VUTElORSIgdmFsdWU9IuOCouOCpuODiOODqeOCpOODsyIvPg0KCQk8dWl0ZXh0IG5hbWU9IlRBQl9USFVNQiIgdmFsdWU9IuOCteODoOODjeODvOODqyIvPg0KCQk8dWl0ZXh0IG5hbWU9IlRBQl9OT1RFUyIgdmFsdWU9IuODjuODvOODiCIvPg0KCQk8dWl0ZXh0IG5hbWU9IlRBQl9TRUFSQ0giIHZhbHVlPSLmpJzntKIiLz4NCgkJPHVpdGV4dCBuYW1lPSJTTElERV9IRUFESU5HIiB2YWx1ZT0i44K544Op44Kk44OJ44K/44Kk44OI44OrIi8+DQoJCTx1aXRleHQgbmFtZT0iRFVSQVRJT05fSEVBRElORyIgdmFsdWU9IumVt+OBlSIvPg0KCQk8dWl0ZXh0IG5hbWU9IlNFQVJDSF9IRUFESU5HIiB2YWx1ZT0i5qSc57Si44GZ44KL44OG44Kt44K544OIIDogIi8+DQoJCTx1aXRleHQgbmFtZT0iVEhVTUJfSEVBRElORyIgdmFsdWU9IuOCueODqeOCpOODiSIvPg0KCQk8dWl0ZXh0IG5hbWU9IlRIVU1CX0lORk8iIHZhbHVlPSLjgrnjg6njgqTjg4njgr/jgqTjg4jjg6sgLyDplbfjgZUiLz4NCgkJPHVpdGV4dCBuYW1lPSJBVFRBQ0hOQU1FX0hFQURJTkciIHZhbHVlPSLjg5XjgqHjgqTjg6vlkI0iLz4NCgkJPHVpdGV4dCBuYW1lPSJBVFRBQ0hTSVpFX0hFQURJTkciIHZhbHVlPSLjgrXjgqTjgroiLz4NCgkJPHVpdGV4dCBuYW1lPSJTTElERV9OT1RFUyIgdmFsdWU9IuOCueODqeOCpOODieODjuODvOODiCIvPg0KCQk8dWl0ZXh0IG5hbWU9IkNPVVJTRV9TVEFUVVMiIHZhbHVlPSLjg6Ljgrjjg6Xjg7zjg6vjgrnjg4bjg7zjgr/jgrkiLz4NCgkJPHVpdGV4dCBuYW1lPSJQQVNTRURfU1RSSU5HIiB2YWx1ZT0i5ZCI5qC8Ii8+DQoJCTx1aXRleHQgbmFtZT0iRkFJTEVEX1NUUklORyIgdmFsdWU9IuS4jeWQiOagvCIvPg0KCQk8IS0tcXVpeiBwb2QgYW5kIG1lc3NhZ2UgYm94IHRleHRzLS0+DQoJCTx1aXRleHQgbmFtZT0iUVVJWlBPRF9RVUlaX0FUVEVNUFQiIHZhbHVlPSLjgq/jgqTjgrroqabooYzlm57mlbAgOiAiLz4NCgkJPHVpdGV4dCBuYW1lPSJRVUlaUE9EX1FVSVpfQVRURU1QVF9WQUxVRSIgdmFsdWU9IiVuIC8gJXQiLz4NCgkJPHVpdGV4dCBuYW1lPSJRVUlaUE9EX1FVSVpfU0NPUkUiIHZhbHVlPSLjgrnjgrPjgqIgOiAiLz4NCgkJPHVpdGV4dCBuYW1lPSJRVUlaUE9EX1FVSVpfUEFTU1NDT1JFIiB2YWx1ZT0i5ZCI5qC854K5IDoiLz4NCgkJPHVpdGV4dCBuYW1lPSJRVUlaUE9EX1FVSVpfTUFYU0NPUkUiIHZhbHVlPSLmnIDpq5jlvpfngrkgOiAiLz4NCgkJPHVpdGV4dCBuYW1lPSJRVUlaUE9EX1FVRVNBVE1QVF9TVFIiIHZhbHVlPSLoqabooYzlm57mlbAgOiAlbiAvICV0Ii8+DQoJCTx1aXRleHQgbmFtZT0iUVVJWlBPRF9RVUVTVFlQRV9TVFIiIHZhbHVlPSLjgr/jgqTjg5cgOiAlcyIvPg0KCQk8dWl0ZXh0IG5hbWU9IlFVSVpQT0RfUVVFU1RZUEVfR1JEIiB2YWx1ZT0i6KmV5L6hIi8+DQoJCTx1aXRleHQgbmFtZT0iUVVJWlBPRF9RVUVTVFlQRV9TVlkiIHZhbHVlPSLjgqLjg7PjgrHjg7zjg4giLz4NCgkJPHVpdGV4dCBuYW1lPSJRVUlaUE9EX1FVSVpBVE1QVF9JTkYiIHZhbHVlPSLnhKHliLbpmZAiLz4NCgkJPHVpdGV4dCBuYW1lPSJRVUlaUE9EX1FVRVNBVE1QVF9JTkYiIHZhbHVlPSLnhKHliLbpmZAiLz4NCgkJPHVpdGV4dCBuYW1lPSJXQVJOSU5HTVNHX1lFU1NUUklORyIgdmFsdWU9IuOBr+OBhCIvPg0KCQk8dWl0ZXh0IG5hbWU9IldBUk5JTkdNU0dfTk9TVFJJTkciIHZhbHVlPSLjgYTjgYTjgYgiLz4NCgkJPHVpdGV4dCBuYW1lPSJXQVJOSU5HTVNHX1RJVExFU1RSSU5HIiB2YWx1ZT0i44Kv44Kk44K644Gu44OK44OT44Ky44O844K344On44Oz44Gr6Zai44GZ44KL6K2m5ZGKIi8+DQoJCTx1aXRleHQgbmFtZT0iV0FSTklOR01TR19NU0dTVFJJTkciIHZhbHVlPSLjgZPjga7jgq/jgqTjgrrjgavjga/jgIHjgb7jgaDop6PnrZTjgZfjgabjgYTjgarjgYTos6rllY/jgYzjgYLjgorjgb7jgZnjgIINCg0KIOOCr+OCpOOCuuOCkue1guS6huOBmeOCi+OBq+OBr+OAgeOAjOOBr+OBhOOAjeOCkuOCr+ODquODg+OCr+OBl+OBvuOBmeOAguOCr+OCpOOCuuOCkue2muihjOOBmeOCi+OBq+OBr+OAgeOAjOOBhOOBhOOBiOOAjeOCkuOCr+ODquODg+OCr+OBl+OBvuOBmeOAgiIvPg0KCQk8dWl0ZXh0IG5hbWU9IklORk9STUFUSU9OX0gyNjRfRkxBU0hQTEFZRVIiIHZhbHVlPSLjgYrkvb/jgYTjga7jgrPjg7Pjg5Tjg6Xjg7zjgr/jgavnj77lnKjjgqTjg7Pjgrnjg4jjg7zjg6vjgZXjgozjgabjgYTjgosgRmxhc2ggUGxheWVyIOOBruODkOODvOOCuOODp+ODs+OBr+OAgeOBk+OBruODk+ODh+OCquOCkuOCteODneODvOODiOOBl+OBpuOBhOOBvuOBm+OCk+OAguacgOaWsOOBriBGbGFzaCBQbGF5ZXIg44KS44OA44Km44Oz44Ot44O844OJ44GZ44KL44Gr44Gv44CB44OT44OH44Kq6aCY5Z+f44KS44Kv44Oq44OD44Kv44GX44Gm44GP44Gg44GV44GE44CC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OCteOCpOODieODkOODvOOCkuWPguWKoOiAheOBq+imi+OBm+OCiyIvPg0KCQk8dWl0ZXh0IG5hbWU9Ik1VVEUiIHZhbHVlPSLjg5/jg6Xjg7zjg4giLz4NCgkJPHVpdGV4dCBuYW1lPSJET0NXUkFQX1RJVExFIiB2YWx1ZT0iUHJlc2VudGVyIOa3u+S7mOODleOCoeOCpOODqyIvPg0KCQk8dWl0ZXh0IG5hbWU9IkRPQ1dSQVBfTVNHIiB2YWx1ZT0i44Oe44Kk44Kz44Oz44OU44Ol44O844K/44Gr5L+d5a2YIi8+DQoJCTx1aXRleHQgbmFtZT0iRE9DV1JBUF9QUk9NUFQiIHZhbHVlPSLjgq/jg6rjg4Pjgq/jgZfjgabjg4Djgqbjg7Pjg63jg7zjg4k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S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S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uyKrOudvOydtOuTnCAlbiIvPg0KCQk8IS0tIHN1YnN0aXR1dGlvbjogJW4gPT0gc2xpZGUgbnVtYmVyIC0tPg0KCQk8IS0tIHN1YnN0aXR1dGlvbjogJXQgPT0gdG90YWwgc2xpZGUgY291bnQgLS0+DQoJCTx1aXRleHQgbmFtZT0iU0NSVUJCQVJTVEFUVVNfU0xJREVJTkZPIiB2YWx1ZT0i7Iqs65287J2065OcICVuIC8gJXQgfCAiLz4NCgkJPHVpdGV4dCBuYW1lPSJTQ1JVQkJBUlNUQVRVU19TVE9QUEVEIiB2YWx1ZT0i7KSR7KeA65CoIi8+DQoJCTx1aXRleHQgbmFtZT0iU0NSVUJCQVJTVEFUVVNfUExBWUlORyIgdmFsdWU9IuyerOyDnSIvPg0KCQk8dWl0ZXh0IG5hbWU9IlNDUlVCQkFSU1RBVFVTX05PQVVESU8iIHZhbHVlPSLsmKTrlJTsmKQg7JeG7J2MIi8+DQoJCTx1aXRleHQgbmFtZT0iU0NSVUJCQVJTVEFUVVNfVklEUExBWUlORyIgdmFsdWU9Iuu5hOuUlOyYpCDsnqzsg50g7KSRIi8+DQoJCTx1aXRleHQgbmFtZT0iU0NSVUJCQVJTVEFUVVNfTE9BRElORyIgdmFsdWU9IuuhnOuUqSIvPg0KCQk8dWl0ZXh0IG5hbWU9IlNDUlVCQkFSU1RBVFVTX0JVRkZFUklORyIgdmFsdWU9IuuyhO2NvOungSIvPg0KCQk8dWl0ZXh0IG5hbWU9IlNDUlVCQkFSU1RBVFVTX1FVRVNUSU9OIiB2YWx1ZT0i7KeI66y47JeQIOuLte2VmOq4sCIvPg0KCQk8dWl0ZXh0IG5hbWU9IlNDUlVCQkFSU1RBVFVTX1JFVklFV1FVSVoiIHZhbHVlPSLsp4jrrLgg64uk7Iuc67O06riwIi8+DQoJCTwhLS0gc3Vic3RpdHV0aW9uOiAlbSA9PSBtaW51dGVzIHJlbWFpbmluZyAtLT4NCgkJPCEtLSBzdWJzdGl0dXRpb246ICVzID09IHNlY29uZHMgcmVtYWluaW5nIC0tPg0KCQk8dWl0ZXh0IG5hbWU9IkVMQVBTRUQiIHZhbHVlPSIlbeu2hCAlc+y0iCDrgqjsnYwiLz4NCgkJPHVpdGV4dCBuYW1lPSJOT1RGT1VORCIgdmFsdWU9IuyXhuydjCIvPg0KCQk8dWl0ZXh0IG5hbWU9IkFUVEFDSE1FTlRTIiB2YWx1ZT0i7LKo67aAIO2MjOydvCIvPg0KCQk8IS0tIHN1YnN0aXR1dGlvbjogJXAgPT0gY3VycmVudCBzcGVha2VyJ3MgdGl0bGUgLS0+DQoJCTx1aXRleHQgbmFtZT0iQklPV0lOX1RJVExFIiB2YWx1ZT0i6rK966ClIOyGjOqwnDogJXAiLz4NCgkJPHVpdGV4dCBuYW1lPSJCSU9CVE5fVElUTEUiIHZhbHVlPSLqsr3roKUg7IaM6rCcIi8+DQoJCTx1aXRleHQgbmFtZT0iRElWSURFUkJUTl9USVRMRSIgdmFsdWU9InwiLz4NCgkJPHVpdGV4dCBuYW1lPSJDT05UQUNUQlROX1RJVExFIiB2YWx1ZT0i7Jew65297LKYIi8+DQoJCTx1aXRleHQgbmFtZT0iVEFCX1FVSVoiIHZhbHVlPSLtgLTspo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+DQoJCTx1aXRleHQgbmFtZT0iVEhVTUJfSEVBRElORyIgdmFsdWU9IuyKrOudvOydtOuTnCIvPg0KCQk8dWl0ZXh0IG5hbWU9IlRIVU1CX0lORk8iIHZhbHVlPSLsoJzrqqkv7J6s7IOd7Iuc6rCEIi8+DQoJCTx1aXRleHQgbmFtZT0iQVRUQUNITkFNRV9IRUFESU5HIiB2YWx1ZT0i7YyM7J28IOydtOumhCIvPg0KCQk8dWl0ZXh0IG5hbWU9IkFUVEFDSFNJWkVfSEVBRElORyIgdmFsdWU9Iu2BrOq4sCIvPg0KCQk8dWl0ZXh0IG5hbWU9IlNMSURFX05PVEVTIiB2YWx1ZT0i7Iqs65287J2065OcIOuFuO2KuCIvPg0KCQk8dWl0ZXh0IG5hbWU9IkNPVVJTRV9TVEFUVVMiIHZhbHVlPSLrqqjrk4gg7IOB7YOcIi8+DQoJCTx1aXRleHQgbmFtZT0iUEFTU0VEX1NUUklORyIgdmFsdWU9Iu2VqeqyqSIvPg0KCQk8dWl0ZXh0IG5hbWU9IkZBSUxFRF9TVFJJTkciIHZhbHVlPSLrtojtlanqsqkiLz4NCgkJPCEtLXF1aXogcG9kIGFuZCBtZXNzYWdlIGJveCB0ZXh0cy0tPg0KCQk8dWl0ZXh0IG5hbWU9IlFVSVpQT0RfUVVJWl9BVFRFTVBUIiB2YWx1ZT0i7YC07KaIIOyLnOuPhCDtmp/siJg6Ii8+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/siJg6ICVuLyV0Ii8+DQoJCTx1aXRleHQgbmFtZT0iUVVJWlBPRF9RVUVTVFlQRV9TVFIiIHZhbHVlPSLsnKDtmJU6ICVzIi8+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+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DQoNCu2AtOymiOulvCDsooXro4ztlZjroKTrqbQgW+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+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RGV0ZW5pZGEiLz4NCgkJPHVpdGV4dCBuYW1lPSJTQ1JVQkJBUlNUQVRVU19QTEFZSU5HIiB2YWx1ZT0iUmVwcm9kdWNpZW5kbyIvPg0KCQk8dWl0ZXh0IG5hbWU9IlNDUlVCQkFSU1RBVFVTX05PQVVESU8iIHZhbHVlPSJTaW4gc29uaWRvIi8+DQoJCTx1aXRleHQgbmFtZT0iU0NSVUJCQVJTVEFUVVNfVklEUExBWUlORyIgdmFsdWU9IlbDrWRlbyBlbiByZXByb2QuIi8+DQoJCTx1aXRleHQgbmFtZT0iU0NSVUJCQVJTVEFUVVNfTE9BRElORyIgdmFsdWU9IkNhcmdhbmRvIi8+DQoJCTx1aXRleHQgbmFtZT0iU0NSVUJCQVJTVEFUVVNfQlVGRkVSSU5HIiB2YWx1ZT0iQWxtYWNlbmFuZG8gZW4gYsO6ZmVyIi8+DQoJCTx1aXRleHQgbmFtZT0iU0NSVUJCQVJTVEFUVVNfUVVFU1RJT04iIHZhbHVlPSJDb250ZXN0YXIgcHJlZ3VudGEiLz4NCgkJPHVpdGV4dCBuYW1lPSJTQ1JVQkJBUlNUQVRVU19SRVZJRVdRVUlaIiB2YWx1ZT0iUmV2aXNhbmRvIHBydWViYSIvPg0KCQk8IS0tIHN1YnN0aXR1dGlvbjogJW0gPT0gbWludXRlcyByZW1haW5pbmcgLS0+DQoJCTwhLS0gc3Vic3RpdHV0aW9uOiAlcyA9PSBzZWNvbmRzIHJlbWFpbmluZyAtLT4NCgkJPHVpdGV4dCBuYW1lPSJFTEFQU0VEIiB2YWx1ZT0iJW0gbWludXRvcyAlcyBzZWd1bmRvcyByZXN0YW50ZXMiLz4NCgkJPHVpdGV4dCBuYW1lPSJOT1RGT1VORCIgdmFsdWU9Ik5vIHNlIGhhIGVuY29udHJhZG8gbmFkYSIvPg0KCQk8dWl0ZXh0IG5hbWU9IkFUVEFDSE1FTlRTIiB2YWx1ZT0iQXJjaGl2b3MgYWRqdW50b3MiLz4NCgkJPCEtLSBzdWJzdGl0dXRpb246ICVwID09IGN1cnJlbnQgc3BlYWtlcidzIHRpdGxlIC0tPg0KCQk8dWl0ZXh0IG5hbWU9IkJJT1dJTl9USVRMRSIgdmFsdWU9IkJpb2dyYWbDrWE6ICVwIi8+DQoJCTx1aXRleHQgbmFtZT0iQklPQlROX1RJVExFIiB2YWx1ZT0iQmlvZ3JhZsOtYSIvPg0KCQk8dWl0ZXh0IG5hbWU9IkRJVklERVJCVE5fVElUTEUiIHZhbHVlPSJ8Ii8+DQoJCTx1aXRleHQgbmFtZT0iQ09OVEFDVEJUTl9USVRMRSIgdmFsdWU9IkNvbnRhY3RvIi8+DQoJCTx1aXRleHQgbmFtZT0iVEFCX1FVSVoiIHZhbHVlPSJQcnVlYmEiLz4NCgkJPHVpdGV4dCBuYW1lPSJUQUJfT1VUTElORSIgdmFsdWU9IkNvbnRvcm5vIi8+DQoJCTx1aXRleHQgbmFtZT0iVEFCX1RIVU1CIiB2YWx1ZT0iTWluaWF0LiIvPg0KCQk8dWl0ZXh0IG5hbWU9IlRBQl9OT1RFUyIgdmFsdWU9Ik5vdGFzIi8+DQoJCTx1aXRleHQgbmFtZT0iVEFCX1NFQVJDSCIgdmFsdWU9IkJ1c2NhciIvPg0KCQk8dWl0ZXh0IG5hbWU9IlNMSURFX0hFQURJTkciIHZhbHVlPSJUw610dWxvIGRlIGRpYXBvc2l0aXZhIi8+DQoJCTx1aXRleHQgbmFtZT0iRFVSQVRJT05fSEVBRElORyIgdmFsdWU9IkR1cmFjLiIvPg0KCQk8dWl0ZXh0IG5hbWU9IlNFQVJDSF9IRUFESU5HIiB2YWx1ZT0iQnVzY2FyIHRleHRvOiIvPg0KCQk8dWl0ZXh0IG5hbWU9IlRIVU1CX0hFQURJTkciIHZhbHVlPSJEaWFwb3NpdGl2YSIvPg0KCQk8dWl0ZXh0IG5hbWU9IlRIVU1CX0lORk8iIHZhbHVlPSJEdXIuL1TDrXQuIGRpYXAuIi8+DQoJCTx1aXRleHQgbmFtZT0iQVRUQUNITkFNRV9IRUFESU5HIiB2YWx1ZT0iTm9tYnJlIGRlIGFyY2hpdm8iLz4NCgkJPHVpdGV4dCBuYW1lPSJBVFRBQ0hTSVpFX0hFQURJTkciIHZhbHVlPSJUYW1hw7FvIi8+DQoJCTx1aXRleHQgbmFtZT0iU0xJREVfTk9URVMiIHZhbHVlPSJOb3RhcyBkZSBkaWFwb3NpdGl2YSIvPg0KCQk8dWl0ZXh0IG5hbWU9IkNPVVJTRV9TVEFUVVMiIHZhbHVlPSJFc3RhZG8gZGUgbW9kdWxvIi8+DQoJCTx1aXRleHQgbmFtZT0iUEFTU0VEX1NUUklORyIgdmFsdWU9IkFwcm9iYWRvIi8+DQoJCTx1aXRleHQgbmFtZT0iRkFJTEVEX1NUUklORyIgdmFsdWU9IlN1c3BlbnNvIi8+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+DQoJCTx1aXRleHQgbmFtZT0iUVVJWlBPRF9RVUVTQVRNUFRfU1RSIiB2YWx1ZT0iSW50ZW50b3M6ICVuIGRlICV0Ii8+DQoJCTx1aXRleHQgbmFtZT0iUVVJWlBPRF9RVUVTVFlQRV9TVFIiIHZhbHVlPSJUaXBvOiAlcyIvPg0KCQk8dWl0ZXh0IG5hbWU9IlFVSVpQT0RfUVVFU1RZUEVfR1JEIiB2YWx1ZT0iQ29uIHB1bnR1YWNpw7NuIi8+DQoJCTx1aXRleHQgbmFtZT0iUVVJWlBPRF9RVUVTVFlQRV9TVlkiIHZhbHVlPSJFbmN1ZXN0YSIvPg0KCQk8dWl0ZXh0IG5hbWU9IlFVSVpQT0RfUVVJWkFUTVBUX0lORiIgdmFsdWU9IkluZmluaXRvIi8+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g0KDQp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+DQoJCTwhLS0gc3Vic3RpdHV0aW9uOiAlbiA9PSBzbGlkZSBudW1iZXIgLS0+DQoJCTx1aXRleHQgbmFtZT0iQk9PS01BUksiIHZhbHVlPSJBZG9iZSBQcmVzZW50ZXI6ICVwIi8+DQoJCTwhLS0gc3Vic3RpdHV0aW9uOiAlcCA9PSBwcmVzZW50YXRpb24gdGl0bGUgLS0+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U2lsZW5jaWFyIi8+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GFyYWRvIi8+DQoJCTx1aXRleHQgbmFtZT0iU0NSVUJCQVJTVEFUVVNfUExBWUlORyIgdmFsdWU9IlJlcHJvZHV6aW5kbyIvPg0KCQk8dWl0ZXh0IG5hbWU9IlNDUlVCQkFSU1RBVFVTX05PQVVESU8iIHZhbHVlPSJTZW0gw6F1ZGlvIi8+DQoJCTx1aXRleHQgbmFtZT0iU0NSVUJCQVJTVEFUVVNfVklEUExBWUlORyIgdmFsdWU9IlbDrWRlbyBlbSByZXByb2R1w6fDo28iLz4NCgkJPHVpdGV4dCBuYW1lPSJTQ1JVQkJBUlNUQVRVU19MT0FESU5HIiB2YWx1ZT0iQ2FycmVnYW5kbyIvPg0KCQk8dWl0ZXh0IG5hbWU9IlNDUlVCQkFSU1RBVFVTX0JVRkZFUklORyIgdmFsdWU9IkFybWF6ZW5hbmRvIGVtIGJ1ZmZlciIvPg0KCQk8dWl0ZXh0IG5hbWU9IlNDUlVCQkFSU1RBVFVTX1FVRVNUSU9OIiB2YWx1ZT0iUmVzcG9uZGVyIHBlcmd1bnRhIi8+DQoJCTx1aXRleHQgbmFtZT0iU0NSVUJCQVJTVEFUVVNfUkVWSUVXUVVJWiIgdmFsdWU9IlJldmlzYW5kbyBxdWVzdGlvbsOhcmlvIi8+DQoJCTwhLS0gc3Vic3RpdHV0aW9uOiAlbSA9PSBtaW51dGVzIHJlbWFpbmluZyAtLT4NCgkJPCEtLSBzdWJzdGl0dXRpb246ICVzID09IHNlY29uZHMgcmVtYWluaW5nIC0tPg0KCQk8dWl0ZXh0IG5hbWU9IkVMQVBTRUQiIHZhbHVlPSIlbSBtaW51dG9zICVzIHNlZ3VuZG9zIHJlc3RhbnRlcyIvPg0KCQk8dWl0ZXh0IG5hbWU9Ik5PVEZPVU5EIiB2YWx1ZT0iTmFkYSBlbmNvbnRyYWRvIi8+DQoJCTx1aXRleHQgbmFtZT0iQVRUQUNITUVOVFMiIHZhbHVlPSJBbmV4b3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XRvIi8+DQoJCTx1aXRleHQgbmFtZT0iVEFCX1FVSVoiIHZhbHVlPSJRdWVzdC4iLz4NCgkJPHVpdGV4dCBuYW1lPSJUQUJfT1VUTElORSIgdmFsdWU9IkVzcXVlbWEiLz4NCgkJPHVpdGV4dCBuYW1lPSJUQUJfVEhVTUIiIHZhbHVlPSJNaW5pIi8+DQoJCTx1aXRleHQgbmFtZT0iVEFCX05PVEVTIiB2YWx1ZT0iTm90YXMiLz4NCgkJPHVpdGV4dCBuYW1lPSJUQUJfU0VBUkNIIiB2YWx1ZT0iQnVzY2EiLz4NCgkJPHVpdGV4dCBuYW1lPSJTTElERV9IRUFESU5HIiB2YWx1ZT0iVMOtdHVsbyBkbyBzbGlkZSIvPg0KCQk8dWl0ZXh0IG5hbWU9IkRVUkFUSU9OX0hFQURJTkciIHZhbHVlPSJEdXJhw6fDo28iLz4NCgkJPHVpdGV4dCBuYW1lPSJTRUFSQ0hfSEVBRElORyIgdmFsdWU9IlByb2N1cmFyIHRleHRvOiIvPg0KCQk8dWl0ZXh0IG5hbWU9IlRIVU1CX0hFQURJTkciIHZhbHVlPSJTbGlkZSIvPg0KCQk8dWl0ZXh0IG5hbWU9IlRIVU1CX0lORk8iIHZhbHVlPSJUw610dWxvL0R1cmHDp8OjbyBkbyBzbGlkZSIvPg0KCQk8dWl0ZXh0IG5hbWU9IkFUVEFDSE5BTUVfSEVBRElORyIgdmFsdWU9Ik5vbWUgZG8gYXJxdWl2byIvPg0KCQk8dWl0ZXh0IG5hbWU9IkFUVEFDSFNJWkVfSEVBRElORyIgdmFsdWU9IlRhbWFuaG8iLz4NCgkJPHVpdGV4dCBuYW1lPSJTTElERV9OT1RFUyIgdmFsdWU9IkFub3Rhw6fDtWVzIGRvIHNsaWRlIi8+DQoJCTx1aXRleHQgbmFtZT0iQ09VUlNFX1NUQVRVUyIgdmFsdWU9IlN0YXR1cyBkbyBtw7NkdWxvIi8+DQoJCTx1aXRleHQgbmFtZT0iUEFTU0VEX1NUUklORyIgdmFsdWU9IkFwcm92YWRvIi8+DQoJCTx1aXRleHQgbmFtZT0iRkFJTEVEX1NUUklORyIgdmFsdWU9IlJlcHJvdmFkbyIvPg0KCQk8IS0tcXVpeiBwb2QgYW5kIG1lc3NhZ2UgYm94IHRleHRzLS0+DQoJCTx1aXRleHQgbmFtZT0iUVVJWlBPRF9RVUlaX0FUVEVNUFQiIHZhbHVlPSJUZW50YXRpdmEgbm8gcXVlc3Rpb27DoXJpbzoiLz4NCgkJPHVpdGV4dCBuYW1lPSJRVUlaUE9EX1FVSVpfQVRURU1QVF9WQUxVRSIgdmFsdWU9IiVuIGRlICV0Ii8+DQoJCTx1aXRleHQgbmFtZT0iUVVJWlBPRF9RVUlaX1NDT1JFIiB2YWx1ZT0iUG9udHVhw6fDo286Ii8+DQoJCTx1aXRleHQgbmFtZT0iUVVJWlBPRF9RVUlaX1BBU1NTQ09SRSIgdmFsdWU9IlBvbnR1YcOnw6NvIGRlIGFwcm92YcOnw6NvOiIvPg0KCQk8dWl0ZXh0IG5hbWU9IlFVSVpQT0RfUVVJWl9NQVhTQ09SRSIgdmFsdWU9IlBvbnR1YcOnw6NvIG3DoXhpbWE6Ii8+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+DQoJCTx1aXRleHQgbmFtZT0iUVVJWlBPRF9RVUlaQVRNUFRfSU5GIiB2YWx1ZT0iSW5maW5pdG8iLz4NCgkJPHVpdGV4dCBuYW1lPSJRVUlaUE9EX1FVRVNBVE1QVF9JTkYiIHZhbHVlPSJJbmZpbml0byIvPg0KCQk8dWl0ZXh0IG5hbWU9IldBUk5JTkdNU0dfWUVTU1RSSU5HIiB2YWx1ZT0iU2ltIi8+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DQoNCk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+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+DQoJPC9sYW5ndWFnZT4NCgk8bGFuZ3VhZ2UgaWQ9Iml0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ludGVycm90dG8iLz4NCgkJPHVpdGV4dCBuYW1lPSJTQ1JVQkJBUlNUQVRVU19QTEFZSU5HIiB2YWx1ZT0iUmlwcm9kdXppb25lIi8+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+DQoJCTx1aXRleHQgbmFtZT0iRUxBUFNFRCIgdmFsdWU9IiVtIE1pbnV0aSAlcyBTZWNvbmRpIHJpbWFuZW50aSIvPg0KCQk8dWl0ZXh0IG5hbWU9Ik5PVEZPVU5EIiB2YWx1ZT0iTmVzc3VuIGVsZW1lbnRvIHRyb3ZhdG8iLz4NCgkJPHVpdGV4dCBuYW1lPSJBVFRBQ0hNRU5UUyIgdmFsdWU9IkFsbGVnYXRp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+DQoJCTx1aXRleHQgbmFtZT0iRFVSQVRJT05fSEVBRElORyIgdmFsdWU9IkR1cmF0YSIvPg0KCQk8dWl0ZXh0IG5hbWU9IlNFQVJDSF9IRUFESU5HIiB2YWx1ZT0iQ2VyY2EgdGVzdG86Ii8+DQoJCTx1aXRleHQgbmFtZT0iVEhVTUJfSEVBRElORyIgdmFsdWU9IkRpYXBvc2l0aXZhIi8+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HVpdGV4dCBuYW1lPSJDT1VSU0VfU1RBVFVTIiB2YWx1ZT0iTW9kdWxlIFN0YXR1cyIvPg0KCQk8dWl0ZXh0IG5hbWU9IlBBU1NFRF9TVFJJTkciIHZhbHVlPSJQYXNzZWQiLz4NCgkJPHVpdGV4dCBuYW1lPSJGQUlMRURfU1RSSU5HIiB2YWx1ZT0iRmFpbGVkIi8+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+DQoJCTx1aXRleHQgbmFtZT0iUVVJWlBPRF9RVUlaX1BBU1NTQ09SRSIgdmFsdWU9IlB1bnRlZ2dpbyBtaW5pbW86Ii8+DQoJCTx1aXRleHQgbmFtZT0iUVVJWlBPRF9RVUlaX01BWFNDT1JFIiB2YWx1ZT0iUHVudGVnZ2lvIG1hc3NpbW86Ii8+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+DQoJCTx1aXRleHQgbmFtZT0iV0FSTklOR01TR19ZRVNTVFJJTkciIHZhbHVlPSJTw6wiLz4NCgkJPHVpdGV4dCBuYW1lPSJXQVJOSU5HTVNHX05PU1RSSU5HIiB2YWx1ZT0iTm8iLz4NCgkJPHVpdGV4dCBuYW1lPSJXQVJOSU5HTVNHX1RJVExFU1RSSU5HIiB2YWx1ZT0iQXZ2ZXJ0ZW56YSBuYXZpZ2F6aW9uZSBxdWl6Ii8+DQoJCTx1aXRleHQgbmFtZT0iV0FSTklOR01TR19NU0dTVFJJTkciIHZhbHVlPSJPY2NvcnJlIGFuY29yYSByaXNwb25kZXJlIGFkIGFsY3VuZSBkb21hbmRlIGRlbCBxdWl6Lg0KDQpTZSBmYXRlIGNsaWMgc3UgU8OsLCB1c2NpcmV0ZSBkYWwgcXVpei4gRmF0ZSBjbGljIHN1IE5vIHBlciBjb250aW51YXJlIGlsIHF1aXouIi8+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EgYmFycmEgbGF0ZXJhbGUgYWkgcGFydGVjaXBhbnRpIi8+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+DQoJPGxhbmd1YWdlIGlkPSJub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+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+DQoJCTx1aXRleHQgbmFtZT0iU0NSVUJCQVJTVEFUVVNfUVVFU1RJT04iIHZhbHVlPSJWcmFhZyBtZXQgYW50d29vcmQiLz4NCgkJPHVpdGV4dCBuYW1lPSJTQ1JVQkJBUlNUQVRVU19SRVZJRVdRVUlaIiB2YWx1ZT0iUXVpeiBjb250cm9sZXJlbiIvPg0KCQk8IS0tIHN1YnN0aXR1dGlvbjogJW0gPT0gbWludXRlcyByZW1haW5pbmcgLS0+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+DQoJCTwhLS0gc3Vic3RpdHV0aW9uOiAlcCA9PSBjdXJyZW50IHNwZWFrZXIncyB0aXRsZSAtLT4NCgkJPHVpdGV4dCBuYW1lPSJCSU9XSU5fVElUTEUiIHZhbHVlPSJCaW9ncmFmaWU6ICVwIi8+DQoJCTx1aXRleHQgbmFtZT0iQklPQlROX1RJVExFIiB2YWx1ZT0iQmlvZ3JhZmllIi8+DQoJCTx1aXRleHQgbmFtZT0iRElWSURFUkJUTl9USVRMRSIgdmFsdWU9InwiLz4NCgkJPHVpdGV4dCBuYW1lPSJDT05UQUNUQlROX1RJVExFIiB2YWx1ZT0iQ29udGFjdCIvPg0KCQk8dWl0ZXh0IG5hbWU9IlRBQl9RVUlaIiB2YWx1ZT0iUXVpeiIvPg0KCQk8dWl0ZXh0IG5hbWU9IlRBQl9PVVRMSU5FIiB2YWx1ZT0iT3ZlcnppY2h0Ii8+DQoJCTx1aXRleHQgbmFtZT0iVEFCX1RIVU1CIiB2YWx1ZT0iTWluaWF0dXVyIi8+DQoJCTx1aXRleHQgbmFtZT0iVEFCX05PVEVTIiB2YWx1ZT0iTm90aXRpZXMiLz4NCgkJPHVpdGV4dCBuYW1lPSJUQUJfU0VBUkNIIiB2YWx1ZT0iWm9la2VuIi8+DQoJCTx1aXRleHQgbmFtZT0iU0xJREVfSEVBRElORyIgdmFsdWU9IlRpdGVsIHZhbiBkaWEiLz4NCgkJPHVpdGV4dCBuYW1lPSJEVVJBVElPTl9IRUFESU5HIiB2YWx1ZT0iRHV1ciIvPg0KCQk8dWl0ZXh0IG5hbWU9IlNFQVJDSF9IRUFESU5HIiB2YWx1ZT0iWm9la2VuIG5hYXIgdGVrc3Q6Ii8+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+DQoJCTx1aXRleHQgbmFtZT0iU0xJREVfTk9URVMiIHZhbHVlPSJEaWFub3RpdGllcyIvPg0KCQk8dWl0ZXh0IG5hbWU9IkNPVVJTRV9TVEFUVVMiIHZhbHVlPSJNb2R1bGUgU3RhdHVzIi8+DQoJCTx1aXRleHQgbmFtZT0iUEFTU0VEX1NUUklORyIgdmFsdWU9IlBhc3NlZCIvPg0KCQk8dWl0ZXh0IG5hbWU9IkZBSUxFRF9TVFJJTkciIHZhbHVlPSJGYWlsZWQ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+DQoJCTx1aXRleHQgbmFtZT0iUVVJWlBPRF9RVUlaX01BWFNDT1JFIiB2YWx1ZT0iTWF4aW1hYWwgaGFhbGJhcmUgc2NvcmU6Ii8+DQoJCTx1aXRleHQgbmFtZT0iUVVJWlBPRF9RVUVTQVRNUFRfU1RSIiB2YWx1ZT0iUG9naW5nOiAlbiB2YW4gJXQiLz4NCgkJPHVpdGV4dCBuYW1lPSJRVUlaUE9EX1FVRVNUWVBFX1NUUiIgdmFsdWU9IlR5cGU6ICVzIi8+DQoJCTx1aXRleHQgbmFtZT0iUVVJWlBPRF9RVUVTVFlQRV9HUkQiIHZhbHVlPSJUZWx0IHZvb3Igc2NvcmUiLz4NCgkJPHVpdGV4dCBuYW1lPSJRVUlaUE9EX1FVRVNUWVBFX1NWWSIgdmFsdWU9IkVucXXDqnRlIi8+DQoJCTx1aXRleHQgbmFtZT0iUVVJWlBPRF9RVUlaQVRNUFRfSU5GIiB2YWx1ZT0iT25iZXBlcmt0Ii8+DQoJCTx1aXRleHQgbmFtZT0iUVVJWlBPRF9RVUVTQVRNUFRfSU5GIiB2YWx1ZT0iT25iZXBlcmt0Ii8+DQoJCTx1aXRleHQgbmFtZT0iV0FSTklOR01TR19ZRVNTVFJJTkciIHZhbHVlPSJKYSIvPg0KCQk8dWl0ZXh0IG5hbWU9IldBUk5JTkdNU0dfTk9TVFJJTkciIHZhbHVlPSJOZWUiLz4NCgkJPHVpdGV4dCBuYW1lPSJXQVJOSU5HTVNHX1RJVExFU1RSSU5HIiB2YWx1ZT0iV2FhcnNjaHV3aW5nIG1ldCBiZXRyZWtraW5nIHRvdCBxdWl6bmF2aWdhdGllIi8+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aaWpwYW5lZWwgYWFuIGRlZWxuZW1lcnMgd2VlcmdldmVuIi8+DQoJCTx1aXRleHQgbmFtZT0iTVVURSIgdmFsdWU9IkRlbXBlbiIvPg0KCQk8dWl0ZXh0IG5hbWU9IkRPQ1dSQVBfVElUTEUiIHZhbHVlPSJQcmVzZW50ZXItYmVzdGFuZHNiaWpsYWdlIi8+DQoJCTx1aXRleHQgbmFtZT0iRE9DV1JBUF9NU0ciIHZhbHVlPSJPcHNsYWFuIGluIERlemUgY29tcHV0ZXIiLz4NCgkJPHVpdGV4dCBuYW1lPSJET0NXUkFQX1BST01QVCIgdmFsdWU9IktsaWsgb20gdGUgZG93bmxvYWRlbiIvPg0KCTwvbGFuZ3VhZ2U+DQoJPGxhbmd1YWdlIGlkPSJjbiI+DQoJCTwhLS0gZm9ybWF0IGZvciB1aWZvbnQgdmFsdWUgaXMgImZvbnQsc2l6ZSxpc2JvbGQsaXNpdGFsaWMsaXNzaGFkb3dlZCIgLS0+DQoJCTx1aWZvbnQgbmFtZT0iRk9OVF9RVUlaWklORyIgdmFsdWU9IuWui+S9ky0xODAzMCwxMCxmYWxzZSxmYWxzZSxmYWxzZSIvPg0KCQk8dWlmb250IG5hbWU9IkZPTlRfU0NSVUJTVEFUVVMiIHZhbHVlPSLlrovkvZMtMTgwMzAsMTAsdHJ1ZSxmYWxzZSx0cnVlIi8+DQoJCTx1aWZvbnQgbmFtZT0iRk9OVF9TQ1JVQlRJTUUiIHZhbHVlPSLlrovkvZMtMTgwMzAsMTAsZmFsc2UsZmFsc2UsdHJ1ZSIvPg0KCQk8dWlmb250IG5hbWU9IkZPTlRfRUxBUFNFRFRJTUUiIHZhbHVlPSLlrovkvZMtMTgwMzAsMTAsdHJ1ZSxmYWxzZSx0cnVlIi8+DQoJCTx1aWZvbnQgbmFtZT0iRk9OVF9VVElMU01FTlUiIHZhbHVlPSLlrovkvZMtMTgwMzAsMTAsdHJ1ZSxmYWxzZSxmYWxzZSIvPg0KCQk8dWlmb250IG5hbWU9IkZPTlRfVEFCUyIgdmFsdWU9IuWui+S9ky0xODAzMCwxNCx0cnVlLGZhbHNlLHRydWUiLz4NCgkJPHVpZm9udCBuYW1lPSJGT05UX1BSRVNFTlRBVElPTk5BTUUiIHZhbHVlPSLlrovkvZMtMTgwMzAsMTQsZmFsc2UsZmFsc2UsdHJ1ZSIvPg0KCQk8dWlmb250IG5hbWU9IkZPTlRfUFJFU0VOVEVSTkFNRSIgdmFsdWU9IuWui+S9ky0xODAzMCwxNCx0cnVlLGZhbHNlLHRydWUiLz4NCgkJPHVpZm9udCBuYW1lPSJGT05UX1BSRVNFTlRFUlRJVExFIiB2YWx1ZT0i5a6L5L2TLTE4MDMwLDEzLGZhbHNlLGZhbHNlLHRydWUiLz4NCgkJPHVpZm9udCBuYW1lPSJGT05UX0JJT0JUTiIgdmFsdWU9IuWui+S9ky0xODAzMCwxMCxmYWxzZSxmYWxzZSx0cnVlIi8+DQoJCTx1aWZvbnQgbmFtZT0iRk9OVF9OT1RFUyIgdmFsdWU9IuWui+S9ky0xODAzMCwxMixmYWxzZSxmYWxzZSxmYWxzZSIvPg0KCQk8dWlmb250IG5hbWU9IkZPTlRfT1VUTElORSIgdmFsdWU9IuWui+S9ky0xODAzMCwxMixmYWxzZSxmYWxzZSx0cnVlIi8+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+DQoJCTx1aWZvbnQgbmFtZT0iRk9OVF9MSVNUSEVBRElORyIgdmFsdWU9IuWui+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+S9ky0xODAzMCwxMix0cnVlLGZhbHNlLHRydWUiLz4NCgkJPHVpZm9udCBuYW1lPSJGT05UX01TR0JPWF9NU0ciIHZhbHVlPSLlrovkvZMtMTgwMzAsMTIsZmFsc2UsZmFsc2UsdHJ1ZSIvPg0KCQk8dWlmb250IG5hbWU9IkZPTlRfTVNHQk9YX09QVElPTlMiIHZhbHVlPSLlrovkvZMtMTgwMzAsMTAsdHJ1ZSxmYWxzZSx0cnVlIi8+DQoJCTx1aWZvbnQgbmFtZT0iRk9OVF9RVUlaUE9EX1FVSVpfVElUTEUiIHZhbHVlPSLlrovkvZMtMTgwMzAsMTIsdHJ1ZSxmYWxzZSx0cnVlIi8+DQoJCTx1aWZvbnQgbmFtZT0iRk9OVF9RVUlaUE9EX1FVSVpfQVRURU1QVCIgdmFsdWU9IuWui+S9ky0xODAzMCwxMCxmYWxzZSxmYWxzZSx0cnVlIi8+DQoJCTx1aWZvbnQgbmFtZT0iRk9OVF9RVUlaUE9EX1FVSVpfQVRURU1QVF9WQUxVRSIgdmFsdWU9IuWui+S9ky0xODAzMCwxMCx0cnVlLGZhbHNlLHRydWUiLz4NCgkJPHVpZm9udCBuYW1lPSJGT05UX1FVSVpQT0RfUVVFU1RJT05fU0NPUkUiIHZhbHVlPSLlrovkvZMtMTgwMzAsMTAsZmFsc2UsZmFsc2UsdHJ1ZSIvPg0KCQk8dWlmb250IG5hbWU9IkZPTlRfUVVJWlBPRF9RVUVTVElPTl9TQ09SRV9WQUxVRSIgdmFsdWU9IuWui+S9ky0xODAzMCwxMCx0cnVlLGZhbHNlLHRydWUiLz4NCgkJPHVpZm9udCBuYW1lPSJGT05UX1FVSVpQT0RfUVVFU1RJT05fQVRURU1QVCIgdmFsdWU9IuWui+S9ky0xODAzMCwxMCxmYWxzZSxmYWxzZSx0cnVlIi8+DQoJCTx1aWZvbnQgbmFtZT0iRk9OVF9RVUlaUE9EX1FVRVNUSU9OX0FUVEVNUFRfVkFMVUUiIHZhbHVlPSLlrovkvZMtMTgwMzAsMTAsdHJ1ZSxmYWxzZSx0cnVlIi8+DQoJCTx1aWZvbnQgbmFtZT0iRk9OVF9RVUlaUE9EX1FVRVNUSU9OX1RBRyIgdmFsdWU9IuWui+S9ky0xODAzMCwxMix0cnVlLGZhbHNlLHRydWUiLz4NCgkJPHVpZm9udCBuYW1lPSJGT05UX1FVSVpQT0RfUVVJWl9RVUVTVElPTl9DT1VOVCIgdmFsdWU9IuWui+S9ky0xODAzMCwxMCxmYWxzZSxmYWxzZSx0cnVlIi8+DQoJCTx1aWZvbnQgbmFtZT0iRk9OVF9RVUlaUE9EX1FVSVpfUVVFU1RJT05fQ09VTlRfVkFMVUUiIHZhbHVlPSLlrovkvZMtMTgwMzAsMTAsdHJ1ZSxmYWxzZSx0cnVlIi8+DQoJCTx1aWZvbnQgbmFtZT0iRk9OVF9RVUlaUE9EX1FVSVpfUVVFU1RJT05fQVRURU1QVEVEIiB2YWx1ZT0i5a6L5L2TLTE4MDMwLDEwLGZhbHNlLGZhbHNlLHRydWUiLz4NCgkJPHVpZm9udCBuYW1lPSJGT05UX1FVSVpQT0RfUVVJWl9RVUVTVElPTl9BVFRFTVBURURfVkFMVUUiIHZhbHVlPSLlrovkvZMtMTgwMzAsMTAsdHJ1ZSxmYWxzZSx0cnVlIi8+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+S9ky0xODAzMCwxMCx0cnVlLGZhbHNlLHRydWUiLz4NCgkJPHVpZm9udCBuYW1lPSJGT05UX1FVSVpQT0RfUVVJWl9NQVhTQ09SRSIgdmFsdWU9IuWui+S9ky0xODAzMCwxMCxmYWxzZSxmYWxzZSx0cnVlIi8+DQoJCTx1aWZvbnQgbmFtZT0iRk9OVF9RVUlaUE9EX1FVSVpfTUFYU0NPUkVfVkFMVUUiIHZhbHVlPSLlrovkvZMtMTgwMzAsMTAsdHJ1ZSxmYWxzZSx0cnVlIi8+DQoJCTx1aWZvbnQgbmFtZT0iRk9OVF9RVUlaUE9EX1FVSVpfUEFTU1NDT1JFIiB2YWx1ZT0i5a6L5L2TLTE4MDMwLDEwLGZhbHNlLGZhbHNlLHRydWUiLz4NCgkJPHVpZm9udCBuYW1lPSJGT05UX1FVSVpQT0RfUVVJWl9QQVNTU0NPUkVfVkFMVUUiIHZhbHVlPSLlrovkvZMtMTgwMzAsMTAsdHJ1ZSxmYWxzZSx0cnVlIi8+DQoJCTwhLS0gdWl0ZXh0IC0tPg0KCQk8IS0tIHN1YnN0aXR1dGlvbjogJW4gPT0gc2xpZGUgbnVtYmVyIC0tPg0KCQk8dWl0ZXh0IG5hbWU9IlVOTkFNRURTTElERVRJVExFIiB2YWx1ZT0i5bm754Gv54mHICVuIi8+DQoJCTwhLS0gc3Vic3RpdHV0aW9uOiAlbiA9PSBzbGlkZSBudW1iZXIgLS0+DQoJCTwhLS0gc3Vic3RpdHV0aW9uOiAldCA9PSB0b3RhbCBzbGlkZSBjb3VudCAtLT4NCgkJPHVpdGV4dCBuYW1lPSJTQ1JVQkJBUlNUQVRVU19TTElERUlORk8iIHZhbHVlPSLlubvnga/niYcgJW4gLyAldCB8ICIvPg0KCQk8dWl0ZXh0IG5hbWU9IlNDUlVCQkFSU1RBVFVTX1NUT1BQRUQiIHZhbHVlPSLlt7LlgZzmraIiLz4NCgkJPHVpdGV4dCBuYW1lPSJTQ1JVQkJBUlNUQVRVU19QTEFZSU5HIiB2YWx1ZT0i5q2j5Zyo5pKt5pS+Ii8+DQoJCTx1aXRleHQgbmFtZT0iU0NSVUJCQVJTVEFUVVNfTk9BVURJTyIgdmFsdWU9IuaXoOmfs+mikSIvPg0KCQk8dWl0ZXh0IG5hbWU9IlNDUlVCQkFSU1RBVFVTX1ZJRFBMQVlJTkciIHZhbHVlPSLop4bpopHmkq3mlL4iLz4NCgkJPHVpdGV4dCBuYW1lPSJTQ1JVQkJBUlNUQVRVU19MT0FESU5HIiB2YWx1ZT0i5q2j5Zyo6L295YWlIi8+DQoJCTx1aXRleHQgbmFtZT0iU0NSVUJCQVJTVEFUVVNfQlVGRkVSSU5HIiB2YWx1ZT0i5q2j5Zyo6L+b6KGM57yT5Yay5aSE55CGIi8+DQoJCTx1aXRleHQgbmFtZT0iU0NSVUJCQVJTVEFUVVNfUVVFU1RJT04iIHZhbHVlPSLlm57nrZTpl67popgiLz4NCgkJPHVpdGV4dCBuYW1lPSJTQ1JVQkJBUlNUQVRVU19SRVZJRVdRVUlaIiB2YWx1ZT0i5q2j5Zyo5a6h6ZiF5rWL6aqMIi8+DQoJCTwhLS0gc3Vic3RpdHV0aW9uOiAlbSA9PSBtaW51dGVzIHJlbWFpbmluZyAtLT4NCgkJPCEtLSBzdWJzdGl0dXRpb246ICVzID09IHNlY29uZHMgcmVtYWluaW5nIC0tPg0KCQk8dWl0ZXh0IG5hbWU9IkVMQVBTRUQiIHZhbHVlPSLliankvZkgJW0g5YiG6ZKfICVzIOenkiIvPg0KCQk8dWl0ZXh0IG5hbWU9Ik5PVEZPVU5EIiB2YWx1ZT0i5pyq5om+5Yiw5Lu75L2V5YaF5a65Ii8+DQoJCTx1aXRleHQgbmFtZT0iQVRUQUNITUVOVFMiIHZhbHVlPSLpmYTku7YiLz4NCgkJPCEtLSBzdWJzdGl0dXRpb246ICVwID09IGN1cnJlbnQgc3BlYWtlcidzIHRpdGxlIC0tPg0KCQk8dWl0ZXh0IG5hbWU9IkJJT1dJTl9USVRMRSIgdmFsdWU9IuS4quS6uueugOS7izogJXAiLz4NCgkJPHVpdGV4dCBuYW1lPSJCSU9CVE5fVElUTEUiIHZhbHVlPSLkuKrkurrnroDku4siLz4NCgkJPHVpdGV4dCBuYW1lPSJESVZJREVSQlROX1RJVExFIiB2YWx1ZT0ifCIvPg0KCQk8dWl0ZXh0IG5hbWU9IkNPTlRBQ1RCVE5fVElUTEUiIHZhbHVlPSLogZTns7vmlrnlvI8iLz4NCgkJPHVpdGV4dCBuYW1lPSJUQUJfUVVJWiIgdmFsdWU9Iua1i+mqjCIvPg0KCQk8dWl0ZXh0IG5hbWU9IlRBQl9PVVRMSU5FIiB2YWx1ZT0i5aSn57qyIi8+DQoJCTx1aXRleHQgbmFtZT0iVEFCX1RIVU1CIiB2YWx1ZT0i57yp55Wl5Zu+Ii8+DQoJCTx1aXRleHQgbmFtZT0iVEFCX05PVEVTIiB2YWx1ZT0i5aSH5rOoIi8+DQoJCTx1aXRleHQgbmFtZT0iVEFCX1NFQVJDSCIgdmFsdWU9IuaQnOe0oiIvPg0KCQk8dWl0ZXh0IG5hbWU9IlNMSURFX0hFQURJTkciIHZhbHVlPSLlubvnga/niYfmoIfpopgiLz4NCgkJPHVpdGV4dCBuYW1lPSJEVVJBVElPTl9IRUFESU5HIiB2YWx1ZT0i5oyB57ut5pe26Ze0Ii8+DQoJCTx1aXRleHQgbmFtZT0iU0VBUkNIX0hFQURJTkciIHZhbHVlPSLmkJzntKLmlofmnKw6Ii8+DQoJCTx1aXRleHQgbmFtZT0iVEhVTUJfSEVBRElORyIgdmFsdWU9IuW5u+eBr+eJhyIvPg0KCQk8dWl0ZXh0IG5hbWU9IlRIVU1CX0lORk8iIHZhbHVlPSLlubvnga/niYfmoIfpopgv5oyB57ut5pe26Ze0Ii8+DQoJCTx1aXRleHQgbmFtZT0iQVRUQUNITkFNRV9IRUFESU5HIiB2YWx1ZT0i5paH5Lu25ZCNIi8+DQoJCTx1aXRleHQgbmFtZT0iQVRUQUNIU0laRV9IRUFESU5HIiB2YWx1ZT0i5aSn5bCPIi8+DQoJCTx1aXRleHQgbmFtZT0iU0xJREVfTk9URVMiIHZhbHVlPSLlubvnga/niYflpIfms6giLz4NCgkJPHVpdGV4dCBuYW1lPSJDT1VSU0VfU1RBVFVTIiB2YWx1ZT0iTW9kdWxlIFN0YXR1cyIvPg0KCQk8dWl0ZXh0IG5hbWU9IlBBU1NFRF9TVFJJTkciIHZhbHVlPSJQYXNzZWQiLz4NCgkJPHVpdGV4dCBuYW1lPSJGQUlMRURfU1RSSU5HIiB2YWx1ZT0iRmFpbGVkIi8+DQoJCTwhLS1xdWl6IHBvZCBhbmQgbWVzc2FnZSBib3ggdGV4dHMtLT4NCgkJPHVpdGV4dCBuYW1lPSJRVUlaUE9EX1FVSVpfQVRURU1QVCIgdmFsdWU9Iua1i+mqjOWwneivleasoeaVsDoiLz4NCgkJPHVpdGV4dCBuYW1lPSJRVUlaUE9EX1FVSVpfQVRURU1QVF9WQUxVRSIgdmFsdWU9IuesrCAlbiDmrKHvvIzlhbEgJXQg5qyhIi8+DQoJCTx1aXRleHQgbmFtZT0iUVVJWlBPRF9RVUlaX1NDT1JFIiB2YWx1ZT0i5b6X5YiGOiIvPg0KCQk8dWl0ZXh0IG5hbWU9IlFVSVpQT0RfUVVJWl9QQVNTU0NPUkUiIHZhbHVlPSLlj4rmoLzliIbmlbA6Ii8+DQoJCTx1aXRleHQgbmFtZT0iUVVJWlBPRF9RVUlaX01BWFNDT1JFIiB2YWx1ZT0i5pyA6auY5YiG5pWwOiIvPg0KCQk8dWl0ZXh0IG5hbWU9IlFVSVpQT0RfUVVFU0FUTVBUX1NUUiIgdmFsdWU9IuWwneivleasoeaVsDog56ysICVuIOasoe+8jOWFsSAldCDmrKEiLz4NCgkJPHVpdGV4dCBuYW1lPSJRVUlaUE9EX1FVRVNUWVBFX1NUUiIgdmFsdWU9Iuexu+WeizogJXMiLz4NCgkJPHVpdGV4dCBuYW1lPSJRVUlaUE9EX1FVRVNUWVBFX0dSRCIgdmFsdWU9IuivhOe6pyIvPg0KCQk8dWl0ZXh0IG5hbWU9IlFVSVpQT0RfUVVFU1RZUEVfU1ZZIiB2YWx1ZT0i6LCD5p+lIi8+DQoJCTx1aXRleHQgbmFtZT0iUVVJWlBPRF9RVUlaQVRNUFRfSU5GIiB2YWx1ZT0i5peg6ZmQIi8+DQoJCTx1aXRleHQgbmFtZT0iUVVJWlBPRF9RVUVTQVRNUFRfSU5GIiB2YWx1ZT0i5peg6ZmQIi8+DQoJCTx1aXRleHQgbmFtZT0iV0FSTklOR01TR19ZRVNTVFJJTkciIHZhbHVlPSLmmK8iLz4NCgkJPHVpdGV4dCBuYW1lPSJXQVJOSU5HTVNHX05PU1RSSU5HIiB2YWx1ZT0i5ZCmIi8+DQoJCTx1aXRleHQgbmFtZT0iV0FSTklOR01TR19USVRMRVNUUklORyIgdmFsdWU9Iua1i+mqjOWvvOiIquitpuWRiiIvPg0KCQk8dWl0ZXh0IG5hbWU9IldBUk5JTkdNU0dfTVNHU1RSSU5HIiB2YWx1ZT0i5q2k5rWL6aqM5Lit5pyJ5pyq5bCd6K+V5L2c562U55qE6Zeu6aKY44CCDQoNCuWNleWHu+KAnOaYr+KAnemAgOWHuuatpOa1i+mqjOOAguWNleWHu+KAnOWQpuKAnee7p+e7rea1i+mqjOOAgiIvPg0KCQk8dWl0ZXh0IG5hbWU9IklORk9STUFUSU9OX0gyNjRfRkxBU0hQTEFZRVIiIHZhbHVlPSLlvZPliY3lronoo4XlnKjmgqjnmoTorqHnrpfmnLrkuIrnmoQgRmxhc2ggUGxheWVyIOeJiOacrOS4jeaUr+aMgeivpeinhumikeOAguWNleWHu+inhumikeWMuuWfn+S4i+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+C5Yqg6ICF5pi+56S65o+Q6KaB5qCPIi8+DQoJCTx1aXRleHQgbmFtZT0iTVVURSIgdmFsdWU9IumdmemfsyIvPg0KCQk8dWl0ZXh0IG5hbWU9IkRPQ1dSQVBfVElUTEUiIHZhbHVlPSJQcmVzZW50ZXIg5paH5Lu26ZmE5Lu2Ii8+DQoJCTx1aXRleHQgbmFtZT0iRE9DV1JBUF9NU0ciIHZhbHVlPSLkv53lrZjliLDmiJHnmoTorqHnrpfmnLoiLz4NCgkJPHVpdGV4dCBuYW1lPSJET0NXUkFQX1BST01QVCIgdmFsdWU9IuWNleWHu+S7peS4i+i9vSIvPg0KCTwvbGFuZ3VhZ2U+DQoJPGxhbmd1YWdlIGlkPSJ0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TbGF5dCAlbiIvPg0KCQk8IS0tIHN1YnN0aXR1dGlvbjogJW4gPT0gc2xpZGUgbnVtYmVyIC0tPg0KCQk8IS0tIHN1YnN0aXR1dGlvbjogJXQgPT0gdG90YWwgc2xpZGUgY291bnQgLS0+DQoJCTx1aXRleHQgbmFtZT0iU0NSVUJCQVJTVEFUVVNfU0xJREVJTkZPIiB2YWx1ZT0iU2xheXQgJW4gLyAldCB8ICIvPg0KCQk8dWl0ZXh0IG5hbWU9IlNDUlVCQkFSU1RBVFVTX1NUT1BQRUQiIHZhbHVlPSJEdXJkdXJ1bGR1Ii8+DQoJCTx1aXRleHQgbmFtZT0iU0NSVUJCQVJTVEFUVVNfUExBWUlORyIgdmFsdWU9Ik95bmF0xLFsxLF5b3IiLz4NCgkJPHVpdGV4dCBuYW1lPSJTQ1JVQkJBUlNUQVRVU19OT0FVRElPIiB2YWx1ZT0iU2VzIFlvayIvPg0KCQk8dWl0ZXh0IG5hbWU9IlNDUlVCQkFSU1RBVFVTX1ZJRFBMQVlJTkciIHZhbHVlPSJWaWRlbyBPeW5hdMSxbMSxeW9yIi8+DQoJCTx1aXRleHQgbmFtZT0iU0NSVUJCQVJTVEFUVVNfTE9BRElORyIgdmFsdWU9IlnDvGtsZW5peW9yIi8+DQoJCTx1aXRleHQgbmFtZT0iU0NSVUJCQVJTVEFUVVNfQlVGRkVSSU5HIiB2YWx1ZT0iQXJhYmVsbGXEn2UgQWzEsW7EsXlvciIvPg0KCQk8dWl0ZXh0IG5hbWU9IlNDUlVCQkFSU1RBVFVTX1FVRVNUSU9OIiB2YWx1ZT0iU29ydXl1IFlhbsSxdGxhIi8+DQoJCTx1aXRleHQgbmFtZT0iU0NSVUJCQVJTVEFUVVNfUkVWSUVXUVVJWiIgdmFsdWU9IlPEsW5hdiDEsG5jZWxlbml5b3IiLz4NCgkJPCEtLSBzdWJzdGl0dXRpb246ICVtID09IG1pbnV0ZXMgcmVtYWluaW5nIC0tPg0KCQk8IS0tIHN1YnN0aXR1dGlvbjogJXMgPT0gc2Vjb25kcyByZW1haW5pbmcgLS0+DQoJCTx1aXRleHQgbmFtZT0iRUxBUFNFRCIgdmFsdWU9IiVtIERha2lrYSAlcyBTYW5peWUgS2FsZMSxIi8+DQoJCTx1aXRleHQgbmFtZT0iTk9URk9VTkQiIHZhbHVlPSJIZXJoYW5naSBCaXIgxZ5leSBCdWx1bm1hZMSxIi8+DQoJCTx1aXRleHQgbmFtZT0iQVRUQUNITUVOVFMiIHZhbHVlPSJFa2xlci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sSwcnRpYmF0Ii8+DQoJCTx1aXRleHQgbmFtZT0iVEFCX1FVSVoiIHZhbHVlPSJTxLFuYXYiLz4NCgkJPHVpdGV4dCBuYW1lPSJUQUJfT1VUTElORSIgdmFsdWU9IkFuYSBIYXQiLz4NCgkJPHVpdGV4dCBuYW1lPSJUQUJfVEhVTUIiIHZhbHVlPSJSZXNpbSIvPg0KCQk8dWl0ZXh0IG5hbWU9IlRBQl9OT1RFUyIgdmFsdWU9Ik5vdGxhciIvPg0KCQk8dWl0ZXh0IG5hbWU9IlRBQl9TRUFSQ0giIHZhbHVlPSJBcmEiLz4NCgkJPHVpdGV4dCBuYW1lPSJTTElERV9IRUFESU5HIiB2YWx1ZT0iU2xheXQgQmHFn2zEscSfxLEiLz4NCgkJPHVpdGV4dCBuYW1lPSJEVVJBVElPTl9IRUFESU5HIiB2YWx1ZT0iU8O8cmUiLz4NCgkJPHVpdGV4dCBuYW1lPSJTRUFSQ0hfSEVBRElORyIgdmFsdWU9Ik1ldG5pIGFyYToiLz4NCgkJPHVpdGV4dCBuYW1lPSJUSFVNQl9IRUFESU5HIiB2YWx1ZT0iU2xheXQiLz4NCgkJPHVpdGV4dCBuYW1lPSJUSFVNQl9JTkZPIiB2YWx1ZT0iU2xheXQgQmHFn2zEscSfxLEvU8O8cmVzaSIvPg0KCQk8dWl0ZXh0IG5hbWU9IkFUVEFDSE5BTUVfSEVBRElORyIgdmFsdWU9IkRvc3lhIEFkxLEiLz4NCgkJPHVpdGV4dCBuYW1lPSJBVFRBQ0hTSVpFX0hFQURJTkciIHZhbHVlPSJCb3l1dCIvPg0KCQk8dWl0ZXh0IG5hbWU9IlNMSURFX05PVEVTIiB2YWx1ZT0iU2xheXQgTm90bGFyxLEiLz4NCgkJPHVpdGV4dCBuYW1lPSJDT1VSU0VfU1RBVFVTIiB2YWx1ZT0iTW9kdWxlIFN0YXR1cyIvPg0KCQk8dWl0ZXh0IG5hbWU9IlBBU1NFRF9TVFJJTkciIHZhbHVlPSJQYXNzZWQiLz4NCgkJPHVpdGV4dCBuYW1lPSJGQUlMRURfU1RSSU5HIiB2YWx1ZT0iRmFpbGVkIi8+DQoJCTwhLS1xdWl6IHBvZCBhbmQgbWVzc2FnZSBib3ggdGV4dHMtLT4NCgkJPHVpdGV4dCBuYW1lPSJRVUlaUE9EX1FVSVpfQVRURU1QVCIgdmFsdWU9IlPEsW5hdiBEZW5lbWVzaToiLz4NCgkJPHVpdGV4dCBuYW1lPSJRVUlaUE9EX1FVSVpfQVRURU1QVF9WQUxVRSIgdmFsdWU9IiVuLyV0Ii8+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+DQoJCTx1aXRleHQgbmFtZT0iUVVJWlBPRF9RVUVTVFlQRV9HUkQiIHZhbHVlPSJCYXNhbWFrbMSxIi8+DQoJCTx1aXRleHQgbmFtZT0iUVVJWlBPRF9RVUVTVFlQRV9TVlkiIHZhbHVlPSJBbmtldCIvPg0KCQk8dWl0ZXh0IG5hbWU9IlFVSVpQT0RfUVVJWkFUTVBUX0lORiIgdmFsdWU9IlPEsW7EsXJzxLF6Ii8+DQoJCTx1aXRleHQgbmFtZT0iUVVJWlBPRF9RVUVTQVRNUFRfSU5GIiB2YWx1ZT0iU8SxbsSxcnPEsXoiLz4NCgkJPHVpdGV4dCBuYW1lPSJXQVJOSU5HTVNHX1lFU1NUUklORyIgdmFsdWU9IkV2ZXQiLz4NCgkJPHVpdGV4dCBuYW1lPSJXQVJOSU5HTVNHX05PU1RSSU5HIiB2YWx1ZT0iSGF5xLFyIi8+DQoJCTx1aXRleHQgbmFtZT0iV0FSTklOR01TR19USVRMRVNUUklORyIgdmFsdWU9IlPEsW5hdiBHZXppbm1lIFV5YXLEsXPEsSIvPg0KCQk8dWl0ZXh0IG5hbWU9IldBUk5JTkdNU0dfTVNHU1RSSU5HIiB2YWx1ZT0iQnUgU8SxbmF2ZGEgZGVuZW5tZW1pxZ8gc29ydWxhciB2YXIuDQoNCk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+DQoJCTx1aXRleHQgbmFtZT0iRE9DV1JBUF9QUk9NUFQiIHZhbHVlPSLEsG5kaXJtZWsgacOnaW4gVMSxa2xhdMSxbiIvPg0KCTwvbGFuZ3VhZ2U+DQoJPGxhbmd1YWdlIGlkPSJyd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QodC70LDQudC0ICVuIi8+DQoJCTwhLS0gc3Vic3RpdHV0aW9uOiAlbiA9PSBzbGlkZSBudW1iZXIgLS0+DQoJCTwhLS0gc3Vic3RpdHV0aW9uOiAldCA9PSB0b3RhbCBzbGlkZSBjb3VudCAtLT4NCgkJPHVpdGV4dCBuYW1lPSJTQ1JVQkJBUlNUQVRVU19TTElERUlORk8iIHZhbHVlPSLQodC70LDQudC0ICVuIC8gJXQgfCAiLz4NCgkJPHVpdGV4dCBuYW1lPSJTQ1JVQkJBUlNUQVRVU19TVE9QUEVEIiB2YWx1ZT0i0J7RgdGC0LDQvdC+0LLQu9C10L3QviIvPg0KCQk8dWl0ZXh0IG5hbWU9IlNDUlVCQkFSU1RBVFVTX1BMQVlJTkciIHZhbHVlPSLQktC+0YHQv9GA0L7QuNC30LLQtdC00LXQvdC40LUiLz4NCgkJPHVpdGV4dCBuYW1lPSJTQ1JVQkJBUlNUQVRVU19OT0FVRElPIiB2YWx1ZT0i0J3QtdGCINCw0YPQtNC40L4iLz4NCgkJPHVpdGV4dCBuYW1lPSJTQ1JVQkJBUlNUQVRVU19WSURQTEFZSU5HIiB2YWx1ZT0i0JLQvtGB0L/RgNC+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+0L/RgNC+0YEiLz4NCgkJPHVpdGV4dCBuYW1lPSJTQ1JVQkJBUlNUQVRVU19SRVZJRVdRVUlaIiB2YWx1ZT0i0J7QsdC30L7RgCDQvtC/0YDQvtGB0LAiLz4NCgkJPCEtLSBzdWJzdGl0dXRpb246ICVtID09IG1pbnV0ZXMgcmVtYWluaW5nIC0tPg0KCQk8IS0tIHN1YnN0aXR1dGlvbjogJXMgPT0gc2Vjb25kcyByZW1haW5pbmcgLS0+DQoJCTx1aXRleHQgbmFtZT0iRUxBUFNFRCIgdmFsdWU9ItCe0YHRgtCw0LvQvtGB0YwgJW0g0LzQuNC9LiAlcyDRgSIvPg0KCQk8dWl0ZXh0IG5hbWU9Ik5PVEZPVU5EIiB2YWx1ZT0i0J3QuNGH0LXQs9C+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+0L3RgtCw0LrRgiIvPg0KCQk8dWl0ZXh0IG5hbWU9IlRBQl9RVUlaIiB2YWx1ZT0i0J7Qv9GA0L7RgSIvPg0KCQk8dWl0ZXh0IG5hbWU9IlRBQl9PVVRMSU5FIiB2YWx1ZT0i0KHRhdC10LzQsCIvPg0KCQk8dWl0ZXh0IG5hbWU9IlRBQl9USFVNQiIgdmFsdWU9ItCR0LXQs9GD0L3QvtC6Ii8+DQoJCTx1aXRleHQgbmFtZT0iVEFCX05PVEVTIiB2YWx1ZT0i0JfQsNC80LXRgtC60LgiLz4NCgkJPHVpdGV4dCBuYW1lPSJUQUJfU0VBUkNIIiB2YWx1ZT0i0J/QvtC40YHQuiIvPg0KCQk8dWl0ZXh0IG5hbWU9IlNMSURFX0hFQURJTkciIHZhbHVlPSLQl9Cw0LPQvtC70L7QstC+0Log0YHQu9Cw0LnQtNCwIi8+DQoJCTx1aXRleHQgbmFtZT0iRFVSQVRJT05fSEVBRElORyIgdmFsdWU9ItCU0LvQuNGCLdGB0YLRjCIvPg0KCQk8dWl0ZXh0IG5hbWU9IlNFQVJDSF9IRUFESU5HIiB2YWx1ZT0i0J/QvtC40YHQuiDRgtC10LrRgdGC0LA6Ii8+DQoJCTx1aXRleHQgbmFtZT0iVEhVTUJfSEVBRElORyIgdmFsdWU9ItCh0LvQsNC50LQiLz4NCgkJPHVpdGV4dCBuYW1lPSJUSFVNQl9JTkZPIiB2YWx1ZT0i0J3QsNC30LLQsNC90LjQtS/QtNC70LjRgi3QvdC+0YHRgtGMIi8+DQoJCTx1aXRleHQgbmFtZT0iQVRUQUNITkFNRV9IRUFESU5HIiB2YWx1ZT0i0JjQvNGPINGE0LDQudC70LAiLz4NCgkJPHVpdGV4dCBuYW1lPSJBVFRBQ0hTSVpFX0hFQURJTkciIHZhbHVlPSLQoNCw0LfQvNC10YAiLz4NCgkJPHVpdGV4dCBuYW1lPSJTTElERV9OT1RFUyIgdmFsdWU9ItCX0LDQvNC10YLQutC4INC6INGB0LvQsNC50LTRgyIvPg0KCQk8dWl0ZXh0IG5hbWU9IkNPVVJTRV9TVEFUVVMiIHZhbHVlPSJNb2R1bGUgU3RhdHVzIi8+DQoJCTx1aXRleHQgbmFtZT0iUEFTU0VEX1NUUklORyIgdmFsdWU9IlBhc3NlZCIvPg0KCQk8dWl0ZXh0IG5hbWU9IkZBSUxFRF9TVFJJTkciIHZhbHVlPSJGYWlsZWQiLz4NCgkJPCEtLXF1aXogcG9kIGFuZCBtZXNzYWdlIGJveCB0ZXh0cy0tPg0KCQk8dWl0ZXh0IG5hbWU9IlFVSVpQT0RfUVVJWl9BVFRFTVBUIiB2YWx1ZT0i0J/QvtC/0YvRgtC60LAg0L/RgNC+0LnRgtC4INC+0L/RgNC+0YE6Ii8+DQoJCTx1aXRleHQgbmFtZT0iUVVJWlBPRF9RVUlaX0FUVEVNUFRfVkFMVUUiIHZhbHVlPSIlbiDQuNC3ICV0Ii8+DQoJCTx1aXRleHQgbmFtZT0iUVVJWlBPRF9RVUlaX1NDT1JFIiB2YWx1ZT0i0J3QsNCx0YDQsNC90L4g0LHQsNC70LvQvtCyOiIvPg0KCQk8dWl0ZXh0IG5hbWU9IlFVSVpQT0RfUVVJWl9QQVNTU0NPUkUiIHZhbHVlPSLQn9GA0L7RhdC+0LTQvdC+0Lkg0YDQtdC30YPQu9GM0YLQsNGCOiIvPg0KCQk8dWl0ZXh0IG5hbWU9IlFVSVpQT0RfUVVJWl9NQVhTQ09SRSIgdmFsdWU9ItCc0LDQutGB0LjQvNCw0LvRjNC90YvQuSDRgNC10LfRg9C70YzRgtCw0YI6Ii8+DQoJCTx1aXRleHQgbmFtZT0iUVVJWlBPRF9RVUVTQVRNUFRfU1RSIiB2YWx1ZT0i0J/QvtC/0YvRgtC60LA6ICVuINC40LcgJXQiLz4NCgkJPHVpdGV4dCBuYW1lPSJRVUlaUE9EX1FVRVNUWVBFX1NUUiIgdmFsdWU9ItCi0LjQvzogJXMiLz4NCgkJPHVpdGV4dCBuYW1lPSJRVUlaUE9EX1FVRVNUWVBFX0dSRCIgdmFsdWU9ItChINC+0YbQtdC90LrQvtC5Ii8+DQoJCTx1aXRleHQgbmFtZT0iUVVJWlBPRF9RVUVTVFlQRV9TVlkiIHZhbHVlPSLQntCx0LfQvtGAIi8+DQoJCTx1aXRleHQgbmFtZT0iUVVJWlBPRF9RVUlaQVRNUFRfSU5GIiB2YWx1ZT0i0JHQvtC70YzRiNC+0LUg0YfQuNGB0LvQviIvPg0KCQk8dWl0ZXh0IG5hbWU9IlFVSVpQT0RfUVVFU0FUTVBUX0lORiIgdmFsdWU9ItCR0L7Qu9GM0YjQvtC1INGH0LjRgdC70L4iLz4NCgkJPHVpdGV4dCBuYW1lPSJXQVJOSU5HTVNHX1lFU1NUUklORyIgdmFsdWU9ItCU0LAiLz4NCgkJPHVpdGV4dCBuYW1lPSJXQVJOSU5HTVNHX05PU1RSSU5HIiB2YWx1ZT0i0J3QtdGCIi8+DQoJCTx1aXRleHQgbmFtZT0iV0FSTklOR01TR19USVRMRVNUUklORyIgdmFsdWU9ItCf0YDQtdC00YPQv9GA0LXQttC00LXQvdC40LUg0L4g0L3QsNCy0LjQs9Cw0YbQuNC4INCyINC+0L/RgNC+0YHQtSIvPg0KCQk8dWl0ZXh0IG5hbWU9IldBUk5JTkdNU0dfTVNHU1RSSU5HIiB2YWx1ZT0i0JIg0L7Qv9GA0L7RgdC1INC+0YHRgtCw0LvQuNGB0Ywg0L3QtdC+0YLQstC10YfQtdC90L3Ri9C1INCy0L7Qv9GA0L7RgdGLLtCd0LDQttCw0YLQuNC1INC60L3QvtC/0LrQuCAmcXVvdDvQlNCwJnF1b3Q7INC/0YDQuNCy0LXQtNC10YIg0Log0LfQsNC60YDRi9GC0LjRjiDQvtC/0YDQvtGB0LAuINCd0LDQttCw0YLQuNC1INC60L3QvtC/0LrQuCAmcXVvdDvQndC10YImcXVvdDsg0L/RgNC+0LTQvtC70LbQuNGCINC+0L/RgNC+0YEuIi8+DQoJCTx1aXRleHQgbmFtZT0iSU5GT1JNQVRJT05fSDI2NF9GTEFTSFBMQVlFUiIgdmFsdWU9ItCi0LXQutGD0YnQsNGPINCy0LXRgNGB0LjRjyDQv9GA0L7QuNCz0YDRi9Cy0LDRgtC10LvRjyBGbGFzaCBQbGF5ZXIsINGD0YHRgtCw0L3QvtCy0LvQtdC90L3QsNGPINC90LAg0Y3RgtC+0Lwg0LrQvtC80L/RjNGO0YLQtdGA0LUsINC90LUg0L/QvtC00LTQtdGA0LbQuNCy0LDQtdGCINGN0YLQviDQstC40LTQtdC+LiDQqdC10LvQutC90LjRgtC1INCyINC+0LHQu9Cw0YHRgtC4INCy0LjQtNC10L4sINGH0YLQvtCx0Ysg0LfQsNCz0YDRg9C30LjRgtGMINC/0L7RgdC70LXQtNC90Y7RjiDQstC10YDRgdC40Y4g0L/RgNC+0LjQs9GA0YvQstCw0YLQtdC70Y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Qn9C+0LrQsNC30YvQstCw0YLRjCDQstGA0LXQt9C60YMg0YPRh9Cw0YHRgtC90LjQutCw0LwiLz4NCgkJPHVpdGV4dCBuYW1lPSJNVVRFIiB2YWx1ZT0i0J7RgtC60LvRjtGH0LjRgtGMINC30LLRg9C6Ii8+DQoJCTx1aXRleHQgbmFtZT0iRE9DV1JBUF9USVRMRSIgdmFsdWU9ItCS0LvQvtC20LXQvdC40LUg0LIg0YTQsNC50LsgQWRvYmUgUHJlc2VudGVyIi8+DQoJCTx1aXRleHQgbmFtZT0iRE9DV1JBUF9NU0ciIHZhbHVlPSLQodC+0YXRgNCw0L3QuNGC0Ywg0LIg0L/QsNC/0LrRgyAmcXVvdDvQnNC+0Lkg0LrQvtC80L/RjNGO0YLQtdGAJnF1b3Q7Ii8+DQoJCTx1aXRleHQgbmFtZT0iRE9DV1JBUF9QUk9NUFQiIHZhbHVlPSLQqdC10LvQutC90YPRgtGMINC00LvRjyDQt9Cw0LPRgNGD0LfQutC4Ii8+DQoJPC9sYW5ndWFnZT4NCjwvY29uZmlndXJhdGlvbj4NCiAg"/>
  <p:tag name="MMPROD_UIDATA" val="&lt;database version=&quot;10.0&quot;&gt;&lt;object type=&quot;1&quot; unique_id=&quot;10001&quot;&gt;&lt;property id=&quot;20141&quot; value=&quot;Lecture 1 White_jl&quot;/&gt;&lt;object type=&quot;2&quot; unique_id=&quot;10836&quot;&gt;&lt;object type=&quot;3&quot; unique_id=&quot;10837&quot;&gt;&lt;property id=&quot;20148&quot; value=&quot;5&quot;/&gt;&lt;property id=&quot;20300&quot; value=&quot;Slide 1 - &amp;quot;OpenACC Course&amp;quot;&quot;/&gt;&lt;property id=&quot;20307&quot; value=&quot;754&quot;/&gt;&lt;property id=&quot;20309&quot; value=&quot;-1&quot;/&gt;&lt;/object&gt;&lt;object type=&quot;3&quot; unique_id=&quot;11033&quot;&gt;&lt;property id=&quot;20148&quot; value=&quot;5&quot;/&gt;&lt;property id=&quot;20300&quot; value=&quot;Slide 3&quot;/&gt;&lt;property id=&quot;20307&quot; value=&quot;759&quot;/&gt;&lt;property id=&quot;20309&quot; value=&quot;-1&quot;/&gt;&lt;/object&gt;&lt;object type=&quot;3&quot; unique_id=&quot;11034&quot;&gt;&lt;property id=&quot;20148&quot; value=&quot;5&quot;/&gt;&lt;property id=&quot;20300&quot; value=&quot;Slide 7&quot;/&gt;&lt;property id=&quot;20307&quot; value=&quot;756&quot;/&gt;&lt;property id=&quot;20309&quot; value=&quot;-1&quot;/&gt;&lt;/object&gt;&lt;object type=&quot;3&quot; unique_id=&quot;11035&quot;&gt;&lt;property id=&quot;20148&quot; value=&quot;5&quot;/&gt;&lt;property id=&quot;20300&quot; value=&quot;Slide 8&quot;/&gt;&lt;property id=&quot;20307&quot; value=&quot;758&quot;/&gt;&lt;property id=&quot;20309&quot; value=&quot;-1&quot;/&gt;&lt;/object&gt;&lt;object type=&quot;3&quot; unique_id=&quot;11370&quot;&gt;&lt;property id=&quot;20148&quot; value=&quot;5&quot;/&gt;&lt;property id=&quot;20300&quot; value=&quot;Slide 2&quot;/&gt;&lt;property id=&quot;20307&quot; value=&quot;760&quot;/&gt;&lt;property id=&quot;20309&quot; value=&quot;-1&quot;/&gt;&lt;/object&gt;&lt;object type=&quot;3&quot; unique_id=&quot;11523&quot;&gt;&lt;property id=&quot;20148&quot; value=&quot;5&quot;/&gt;&lt;property id=&quot;20300&quot; value=&quot;Slide 4 - &amp;quot;Introduction to OpenACC&amp;quot;&quot;/&gt;&lt;property id=&quot;20307&quot; value=&quot;761&quot;/&gt;&lt;property id=&quot;20309&quot; value=&quot;-1&quot;/&gt;&lt;/object&gt;&lt;object type=&quot;3&quot; unique_id=&quot;11524&quot;&gt;&lt;property id=&quot;20148&quot; value=&quot;5&quot;/&gt;&lt;property id=&quot;20300&quot; value=&quot;Slide 5&quot;/&gt;&lt;property id=&quot;20307&quot; value=&quot;762&quot;/&gt;&lt;property id=&quot;20309&quot; value=&quot;-1&quot;/&gt;&lt;/object&gt;&lt;object type=&quot;3&quot; unique_id=&quot;12792&quot;&gt;&lt;property id=&quot;20148&quot; value=&quot;5&quot;/&gt;&lt;property id=&quot;20300&quot; value=&quot;Slide 9 - &amp;quot;OpenACC Directives&amp;quot;&quot;/&gt;&lt;property id=&quot;20307&quot; value=&quot;764&quot;/&gt;&lt;property id=&quot;20309&quot; value=&quot;-1&quot;/&gt;&lt;/object&gt;&lt;object type=&quot;3&quot; unique_id=&quot;12793&quot;&gt;&lt;property id=&quot;20148&quot; value=&quot;5&quot;/&gt;&lt;property id=&quot;20300&quot; value=&quot;Slide 16&quot;/&gt;&lt;property id=&quot;20307&quot; value=&quot;765&quot;/&gt;&lt;property id=&quot;20309&quot; value=&quot;-1&quot;/&gt;&lt;/object&gt;&lt;object type=&quot;3&quot; unique_id=&quot;13481&quot;&gt;&lt;property id=&quot;20148&quot; value=&quot;5&quot;/&gt;&lt;property id=&quot;20300&quot; value=&quot;Slide 6&quot;/&gt;&lt;property id=&quot;20307&quot; value=&quot;768&quot;/&gt;&lt;property id=&quot;20309&quot; value=&quot;-1&quot;/&gt;&lt;/object&gt;&lt;object type=&quot;3&quot; unique_id=&quot;13482&quot;&gt;&lt;property id=&quot;20148&quot; value=&quot;5&quot;/&gt;&lt;property id=&quot;20300&quot; value=&quot;Slide 10&quot;/&gt;&lt;property id=&quot;20307&quot; value=&quot;766&quot;/&gt;&lt;property id=&quot;20309&quot; value=&quot;-1&quot;/&gt;&lt;/object&gt;&lt;object type=&quot;3&quot; unique_id=&quot;13483&quot;&gt;&lt;property id=&quot;20148&quot; value=&quot;5&quot;/&gt;&lt;property id=&quot;20300&quot; value=&quot;Slide 15&quot;/&gt;&lt;property id=&quot;20307&quot; value=&quot;767&quot;/&gt;&lt;property id=&quot;20309&quot; value=&quot;-1&quot;/&gt;&lt;/object&gt;&lt;object type=&quot;3&quot; unique_id=&quot;13760&quot;&gt;&lt;property id=&quot;20148&quot; value=&quot;5&quot;/&gt;&lt;property id=&quot;20300&quot; value=&quot;Slide 42&quot;/&gt;&lt;property id=&quot;20307&quot; value=&quot;769&quot;/&gt;&lt;property id=&quot;20309&quot; value=&quot;-1&quot;/&gt;&lt;/object&gt;&lt;object type=&quot;3&quot; unique_id=&quot;13761&quot;&gt;&lt;property id=&quot;20148&quot; value=&quot;5&quot;/&gt;&lt;property id=&quot;20300&quot; value=&quot;Slide 48&quot;/&gt;&lt;property id=&quot;20307&quot; value=&quot;770&quot;/&gt;&lt;property id=&quot;20309&quot; value=&quot;-1&quot;/&gt;&lt;/object&gt;&lt;object type=&quot;3&quot; unique_id=&quot;13762&quot;&gt;&lt;property id=&quot;20148&quot; value=&quot;5&quot;/&gt;&lt;property id=&quot;20300&quot; value=&quot;Slide 50&quot;/&gt;&lt;property id=&quot;20307&quot; value=&quot;771&quot;/&gt;&lt;property id=&quot;20309&quot; value=&quot;-1&quot;/&gt;&lt;/object&gt;&lt;object type=&quot;3&quot; unique_id=&quot;13763&quot;&gt;&lt;property id=&quot;20148&quot; value=&quot;5&quot;/&gt;&lt;property id=&quot;20300&quot; value=&quot;Slide 53 - &amp;quot;Where to find help&amp;quot;&quot;/&gt;&lt;property id=&quot;20307&quot; value=&quot;772&quot;/&gt;&lt;property id=&quot;20309&quot; value=&quot;-1&quot;/&gt;&lt;/object&gt;&lt;object type=&quot;3&quot; unique_id=&quot;13765&quot;&gt;&lt;property id=&quot;20148&quot; value=&quot;5&quot;/&gt;&lt;property id=&quot;20300&quot; value=&quot;Slide 11 - &amp;quot;Accelerated Computing 10x Performance &amp;amp; 5x Energy Efficiency for HPC&amp;quot;&quot;/&gt;&lt;property id=&quot;20307&quot; value=&quot;773&quot;/&gt;&lt;property id=&quot;20309&quot; value=&quot;-1&quot;/&gt;&lt;/object&gt;&lt;object type=&quot;3&quot; unique_id=&quot;13766&quot;&gt;&lt;property id=&quot;20148&quot; value=&quot;5&quot;/&gt;&lt;property id=&quot;20300&quot; value=&quot;Slide 12 - &amp;quot;What is Heterogeneous Programming?&amp;quot;&quot;/&gt;&lt;property id=&quot;20307&quot; value=&quot;774&quot;/&gt;&lt;property id=&quot;20309&quot; value=&quot;-1&quot;/&gt;&lt;/object&gt;&lt;object type=&quot;3&quot; unique_id=&quot;13767&quot;&gt;&lt;property id=&quot;20148&quot; value=&quot;5&quot;/&gt;&lt;property id=&quot;20300&quot; value=&quot;Slide 13 - &amp;quot;Portability &amp;amp; Performance&amp;quot;&quot;/&gt;&lt;property id=&quot;20307&quot; value=&quot;775&quot;/&gt;&lt;property id=&quot;20309&quot; value=&quot;-1&quot;/&gt;&lt;/object&gt;&lt;object type=&quot;3&quot; unique_id=&quot;13768&quot;&gt;&lt;property id=&quot;20148&quot; value=&quot;5&quot;/&gt;&lt;property id=&quot;20300&quot; value=&quot;Slide 14 - &amp;quot;Code for Portability &amp;amp; Performance&amp;quot;&quot;/&gt;&lt;property id=&quot;20307&quot; value=&quot;776&quot;/&gt;&lt;property id=&quot;20309&quot; value=&quot;-1&quot;/&gt;&lt;/object&gt;&lt;object type=&quot;3&quot; unique_id=&quot;13769&quot;&gt;&lt;property id=&quot;20148&quot; value=&quot;5&quot;/&gt;&lt;property id=&quot;20300&quot; value=&quot;Slide 49 - &amp;quot;Getting access&amp;quot;&quot;/&gt;&lt;property id=&quot;20307&quot; value=&quot;777&quot;/&gt;&lt;property id=&quot;20309&quot; value=&quot;-1&quot;/&gt;&lt;/object&gt;&lt;object type=&quot;3&quot; unique_id=&quot;13770&quot;&gt;&lt;property id=&quot;20148&quot; value=&quot;5&quot;/&gt;&lt;property id=&quot;20300&quot; value=&quot;Slide 51 - &amp;quot;Complete “2X in 4 Steps” Qwiklab&amp;quot;&quot;/&gt;&lt;property id=&quot;20307&quot; value=&quot;778&quot;/&gt;&lt;property id=&quot;20309&quot; value=&quot;-1&quot;/&gt;&lt;/object&gt;&lt;object type=&quot;3&quot; unique_id=&quot;13771&quot;&gt;&lt;property id=&quot;20148&quot; value=&quot;5&quot;/&gt;&lt;property id=&quot;20300&quot; value=&quot;Slide 52 - &amp;quot;Install the OpenACC Toolkit (Optional)&amp;quot;&quot;/&gt;&lt;property id=&quot;20307&quot; value=&quot;779&quot;/&gt;&lt;property id=&quot;20309&quot; value=&quot;-1&quot;/&gt;&lt;/object&gt;&lt;object type=&quot;3&quot; unique_id=&quot;14115&quot;&gt;&lt;property id=&quot;20148&quot; value=&quot;5&quot;/&gt;&lt;property id=&quot;20300&quot; value=&quot;Slide 43 - &amp;quot;Introducing the New OpenACC Toolkit&amp;quot;&quot;/&gt;&lt;property id=&quot;20307&quot; value=&quot;780&quot;/&gt;&lt;property id=&quot;20309&quot; value=&quot;-1&quot;/&gt;&lt;/object&gt;&lt;object type=&quot;3&quot; unique_id=&quot;14116&quot;&gt;&lt;property id=&quot;20148&quot; value=&quot;5&quot;/&gt;&lt;property id=&quot;20300&quot; value=&quot;Slide 44 - &amp;quot;Download the OpenACC Toolkit&amp;quot;&quot;/&gt;&lt;property id=&quot;20307&quot; value=&quot;781&quot;/&gt;&lt;property id=&quot;20309&quot; value=&quot;-1&quot;/&gt;&lt;/object&gt;&lt;object type=&quot;3&quot; unique_id=&quot;14117&quot;&gt;&lt;property id=&quot;20148&quot; value=&quot;5&quot;/&gt;&lt;property id=&quot;20300&quot; value=&quot;Slide 45 - &amp;quot;Download the OpenACC Toolkit&amp;quot;&quot;/&gt;&lt;property id=&quot;20307&quot; value=&quot;782&quot;/&gt;&lt;property id=&quot;20309&quot; value=&quot;-1&quot;/&gt;&lt;/object&gt;&lt;object type=&quot;3&quot; unique_id=&quot;14118&quot;&gt;&lt;property id=&quot;20148&quot; value=&quot;5&quot;/&gt;&lt;property id=&quot;20300&quot; value=&quot;Slide 46 - &amp;quot;Download the OpenACC Toolkit&amp;quot;&quot;/&gt;&lt;property id=&quot;20307&quot; value=&quot;783&quot;/&gt;&lt;property id=&quot;20309&quot; value=&quot;-1&quot;/&gt;&lt;/object&gt;&lt;object type=&quot;3&quot; unique_id=&quot;14361&quot;&gt;&lt;property id=&quot;20148&quot; value=&quot;5&quot;/&gt;&lt;property id=&quot;20300&quot; value=&quot;Slide 47 - &amp;quot;Windows/Mac Developers&amp;quot;&quot;/&gt;&lt;property id=&quot;20307&quot; value=&quot;784&quot;/&gt;&lt;property id=&quot;20309&quot; value=&quot;-1&quot;/&gt;&lt;/object&gt;&lt;object type=&quot;3&quot; unique_id=&quot;20912&quot;&gt;&lt;property id=&quot;20148&quot; value=&quot;5&quot;/&gt;&lt;property id=&quot;20300&quot; value=&quot;Slide 17 - &amp;quot;Example: Jacobi Iteration&amp;quot;&quot;/&gt;&lt;property id=&quot;20307&quot; value=&quot;785&quot;/&gt;&lt;property id=&quot;20309&quot; value=&quot;-1&quot;/&gt;&lt;/object&gt;&lt;object type=&quot;3&quot; unique_id=&quot;20913&quot;&gt;&lt;property id=&quot;20148&quot; value=&quot;5&quot;/&gt;&lt;property id=&quot;20300&quot; value=&quot;Slide 18 - &amp;quot;Jacobi Iteration: C Code&amp;quot;&quot;/&gt;&lt;property id=&quot;20307&quot; value=&quot;786&quot;/&gt;&lt;property id=&quot;20309&quot; value=&quot;-1&quot;/&gt;&lt;/object&gt;&lt;object type=&quot;3&quot; unique_id=&quot;20914&quot;&gt;&lt;property id=&quot;20148&quot; value=&quot;5&quot;/&gt;&lt;property id=&quot;20300&quot; value=&quot;Slide 19&quot;/&gt;&lt;property id=&quot;20307&quot; value=&quot;787&quot;/&gt;&lt;property id=&quot;20309&quot; value=&quot;-1&quot;/&gt;&lt;/object&gt;&lt;object type=&quot;3&quot; unique_id=&quot;20915&quot;&gt;&lt;property id=&quot;20148&quot; value=&quot;5&quot;/&gt;&lt;property id=&quot;20300&quot; value=&quot;Slide 20 - &amp;quot;Identify Parallelism&amp;quot;&quot;/&gt;&lt;property id=&quot;20307&quot; value=&quot;788&quot;/&gt;&lt;property id=&quot;20309&quot; value=&quot;-1&quot;/&gt;&lt;/object&gt;&lt;object type=&quot;3&quot; unique_id=&quot;20916&quot;&gt;&lt;property id=&quot;20148&quot; value=&quot;5&quot;/&gt;&lt;property id=&quot;20300&quot; value=&quot;Slide 21&quot;/&gt;&lt;property id=&quot;20307&quot; value=&quot;789&quot;/&gt;&lt;property id=&quot;20309&quot; value=&quot;-1&quot;/&gt;&lt;/object&gt;&lt;object type=&quot;3&quot; unique_id=&quot;20917&quot;&gt;&lt;property id=&quot;20148&quot; value=&quot;5&quot;/&gt;&lt;property id=&quot;20300&quot; value=&quot;Slide 22 - &amp;quot;OpenACC kernels Directive&amp;quot;&quot;/&gt;&lt;property id=&quot;20307&quot; value=&quot;794&quot;/&gt;&lt;property id=&quot;20309&quot; value=&quot;-1&quot;/&gt;&lt;/object&gt;&lt;object type=&quot;3&quot; unique_id=&quot;20918&quot;&gt;&lt;property id=&quot;20148&quot; value=&quot;5&quot;/&gt;&lt;property id=&quot;20300&quot; value=&quot;Slide 23 - &amp;quot;Parallelize with OpenACC kernels&amp;quot;&quot;/&gt;&lt;property id=&quot;20307&quot; value=&quot;795&quot;/&gt;&lt;property id=&quot;20309&quot; value=&quot;-1&quot;/&gt;&lt;/object&gt;&lt;object type=&quot;3&quot; unique_id=&quot;20919&quot;&gt;&lt;property id=&quot;20148&quot; value=&quot;5&quot;/&gt;&lt;property id=&quot;20300&quot; value=&quot;Slide 24 - &amp;quot;Building the code&amp;quot;&quot;/&gt;&lt;property id=&quot;20307&quot; value=&quot;796&quot;/&gt;&lt;property id=&quot;20309&quot; value=&quot;-1&quot;/&gt;&lt;/object&gt;&lt;object type=&quot;3&quot; unique_id=&quot;20920&quot;&gt;&lt;property id=&quot;20148&quot; value=&quot;5&quot;/&gt;&lt;property id=&quot;20300&quot; value=&quot;Slide 25&quot;/&gt;&lt;property id=&quot;20307&quot; value=&quot;797&quot;/&gt;&lt;property id=&quot;20309&quot; value=&quot;-1&quot;/&gt;&lt;/object&gt;&lt;object type=&quot;3&quot; unique_id=&quot;20921&quot;&gt;&lt;property id=&quot;20148&quot; value=&quot;5&quot;/&gt;&lt;property id=&quot;20300&quot; value=&quot;Slide 26&quot;/&gt;&lt;property id=&quot;20307&quot; value=&quot;798&quot;/&gt;&lt;property id=&quot;20309&quot; value=&quot;-1&quot;/&gt;&lt;/object&gt;&lt;object type=&quot;3&quot; unique_id=&quot;20922&quot;&gt;&lt;property id=&quot;20148&quot; value=&quot;5&quot;/&gt;&lt;property id=&quot;20300&quot; value=&quot;Slide 27&quot;/&gt;&lt;property id=&quot;20307&quot; value=&quot;809&quot;/&gt;&lt;property id=&quot;20309&quot; value=&quot;-1&quot;/&gt;&lt;/object&gt;&lt;object type=&quot;3&quot; unique_id=&quot;20923&quot;&gt;&lt;property id=&quot;20148&quot; value=&quot;5&quot;/&gt;&lt;property id=&quot;20300&quot; value=&quot;Slide 28 - &amp;quot;Excessive Data Transfers&amp;quot;&quot;/&gt;&lt;property id=&quot;20307&quot; value=&quot;799&quot;/&gt;&lt;property id=&quot;20309&quot; value=&quot;-1&quot;/&gt;&lt;/object&gt;&lt;object type=&quot;3&quot; unique_id=&quot;20924&quot;&gt;&lt;property id=&quot;20148&quot; value=&quot;5&quot;/&gt;&lt;property id=&quot;20300&quot; value=&quot;Slide 29 - &amp;quot;Identifying Data Locality&amp;quot;&quot;/&gt;&lt;property id=&quot;20307&quot; value=&quot;800&quot;/&gt;&lt;property id=&quot;20309&quot; value=&quot;-1&quot;/&gt;&lt;/object&gt;&lt;object type=&quot;3&quot; unique_id=&quot;20925&quot;&gt;&lt;property id=&quot;20148&quot; value=&quot;5&quot;/&gt;&lt;property id=&quot;20300&quot; value=&quot;Slide 30&quot;/&gt;&lt;property id=&quot;20307&quot; value=&quot;801&quot;/&gt;&lt;property id=&quot;20309&quot; value=&quot;-1&quot;/&gt;&lt;/object&gt;&lt;object type=&quot;3&quot; unique_id=&quot;20926&quot;&gt;&lt;property id=&quot;20148&quot; value=&quot;5&quot;/&gt;&lt;property id=&quot;20300&quot; value=&quot;Slide 31 - &amp;quot;Data regions&amp;quot;&quot;/&gt;&lt;property id=&quot;20307&quot; value=&quot;802&quot;/&gt;&lt;property id=&quot;20309&quot; value=&quot;-1&quot;/&gt;&lt;/object&gt;&lt;object type=&quot;3&quot; unique_id=&quot;20928&quot;&gt;&lt;property id=&quot;20148&quot; value=&quot;5&quot;/&gt;&lt;property id=&quot;20300&quot; value=&quot;Slide 33 - &amp;quot;Array Shaping&amp;quot;&quot;/&gt;&lt;property id=&quot;20307&quot; value=&quot;804&quot;/&gt;&lt;property id=&quot;20309&quot; value=&quot;-1&quot;/&gt;&lt;/object&gt;&lt;object type=&quot;3&quot; unique_id=&quot;20929&quot;&gt;&lt;property id=&quot;20148&quot; value=&quot;5&quot;/&gt;&lt;property id=&quot;20300&quot; value=&quot;Slide 34 - &amp;quot;Express Data Locality&amp;quot;&quot;/&gt;&lt;property id=&quot;20307&quot; value=&quot;805&quot;/&gt;&lt;property id=&quot;20309&quot; value=&quot;-1&quot;/&gt;&lt;/object&gt;&lt;object type=&quot;3&quot; unique_id=&quot;20930&quot;&gt;&lt;property id=&quot;20148&quot; value=&quot;5&quot;/&gt;&lt;property id=&quot;20300&quot; value=&quot;Slide 35 - &amp;quot;Rebuilding the code&amp;quot;&quot;/&gt;&lt;property id=&quot;20307&quot; value=&quot;806&quot;/&gt;&lt;property id=&quot;20309&quot; value=&quot;-1&quot;/&gt;&lt;/object&gt;&lt;object type=&quot;3&quot; unique_id=&quot;20931&quot;&gt;&lt;property id=&quot;20148&quot; value=&quot;5&quot;/&gt;&lt;property id=&quot;20300&quot; value=&quot;Slide 36 - &amp;quot;Visual Profiler: Data Region&amp;quot;&quot;/&gt;&lt;property id=&quot;20307&quot; value=&quot;807&quot;/&gt;&lt;property id=&quot;20309&quot; value=&quot;-1&quot;/&gt;&lt;/object&gt;&lt;object type=&quot;3&quot; unique_id=&quot;20932&quot;&gt;&lt;property id=&quot;20148&quot; value=&quot;5&quot;/&gt;&lt;property id=&quot;20300&quot; value=&quot;Slide 37&quot;/&gt;&lt;property id=&quot;20307&quot; value=&quot;808&quot;/&gt;&lt;property id=&quot;20309&quot; value=&quot;-1&quot;/&gt;&lt;/object&gt;&lt;object type=&quot;3&quot; unique_id=&quot;20933&quot;&gt;&lt;property id=&quot;20148&quot; value=&quot;5&quot;/&gt;&lt;property id=&quot;20300&quot; value=&quot;Slide 38&quot;/&gt;&lt;property id=&quot;20307&quot; value=&quot;810&quot;/&gt;&lt;property id=&quot;20309&quot; value=&quot;-1&quot;/&gt;&lt;/object&gt;&lt;object type=&quot;3&quot; unique_id=&quot;20934&quot;&gt;&lt;property id=&quot;20148&quot; value=&quot;5&quot;/&gt;&lt;property id=&quot;20300&quot; value=&quot;Slide 39 - &amp;quot;The loop Directive&amp;quot;&quot;/&gt;&lt;property id=&quot;20307&quot; value=&quot;811&quot;/&gt;&lt;property id=&quot;20309&quot; value=&quot;-1&quot;/&gt;&lt;/object&gt;&lt;object type=&quot;3&quot; unique_id=&quot;20935&quot;&gt;&lt;property id=&quot;20148&quot; value=&quot;5&quot;/&gt;&lt;property id=&quot;20300&quot; value=&quot;Slide 40 - &amp;quot;Optimize Loop Performance&amp;quot;&quot;/&gt;&lt;property id=&quot;20307&quot; value=&quot;812&quot;/&gt;&lt;property id=&quot;20309&quot; value=&quot;-1&quot;/&gt;&lt;/object&gt;&lt;object type=&quot;3&quot; unique_id=&quot;20936&quot;&gt;&lt;property id=&quot;20148&quot; value=&quot;5&quot;/&gt;&lt;property id=&quot;20300&quot; value=&quot;Slide 41&quot;/&gt;&lt;property id=&quot;20307&quot; value=&quot;813&quot;/&gt;&lt;property id=&quot;20309&quot; value=&quot;-1&quot;/&gt;&lt;/object&gt;&lt;object type=&quot;3&quot; unique_id=&quot;21447&quot;&gt;&lt;property id=&quot;20148&quot; value=&quot;5&quot;/&gt;&lt;property id=&quot;20300&quot; value=&quot;Slide 32 - &amp;quot;Data Clauses&amp;quot;&quot;/&gt;&lt;property id=&quot;20307&quot; value=&quot;814&quot;/&gt;&lt;property id=&quot;20309&quot; value=&quot;-1&quot;/&gt;&lt;/object&gt;&lt;object type=&quot;3&quot; unique_id=&quot;21781&quot;&gt;&lt;property id=&quot;20148&quot; value=&quot;5&quot;/&gt;&lt;property id=&quot;20300&quot; value=&quot;Slide 54&quot;/&gt;&lt;property id=&quot;20307&quot; value=&quot;815&quot;/&gt;&lt;property id=&quot;20309&quot; value=&quot;-1&quot;/&gt;&lt;/object&gt;&lt;/object&gt;&lt;object type=&quot;8&quot; unique_id=&quot;10900&quot;&gt;&lt;/object&gt;&lt;object type=&quot;4&quot; unique_id=&quot;22274&quot;&gt;&lt;/object&gt;&lt;object type=&quot;10&quot; unique_id=&quot;22275&quot;&gt;&lt;object type=&quot;11&quot; unique_id=&quot;22276&quot;&gt;&lt;/object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7&quot;/&gt;&lt;lineCharCount val=&quot;5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AUTOSHAPE_INFO" val="&lt;ThreeDShapeInfo&gt;&lt;uuid val=&quot;{1820B776-FA4C-4FA2-970F-94AA646FF2B7}&quot;/&gt;&lt;isInvalidForFieldText val=&quot;0&quot;/&gt;&lt;Image&gt;&lt;filename val=&quot;C:\Users\jlarkin\AppData\Local\Temp\~CaBB85\data\asimages\{1820B776-FA4C-4FA2-970F-94AA646FF2B7}.png&quot;/&gt;&lt;left val=&quot;33&quot;/&gt;&lt;top val=&quot;150&quot;/&gt;&lt;width val=&quot;143&quot;/&gt;&lt;height val=&quot;27&quot;/&gt;&lt;hasText val=&quot;1&quot;/&gt;&lt;/Image&gt;&lt;/ThreeDShape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33&quot;/&gt;&lt;lineCharCount val=&quot;13&quot;/&gt;&lt;lineCharCount val=&quot;11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33&quot;/&gt;&lt;lineCharCount val=&quot;13&quot;/&gt;&lt;lineCharCount val=&quot;11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33&quot;/&gt;&lt;lineCharCount val=&quot;13&quot;/&gt;&lt;lineCharCount val=&quot;11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jlarkin\AppData\Local\Temp\~CaBB85\data\asimages\{0D511568-A975-4BA3-8AD1-655CDCC22A6D}_4.png&quot;/&gt;&lt;left val=&quot;17&quot;/&gt;&lt;top val=&quot;23&quot;/&gt;&lt;width val=&quot;762&quot;/&gt;&lt;height val=&quot;102&quot;/&gt;&lt;hasText val=&quot;1&quot;/&gt;&lt;/Image&gt;&lt;/ThreeDShapeInfo&gt;"/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jlarkin\AppData\Local\Temp\~CaBB85\data\asimages\{FD45EB55-148C-4E90-B1E5-DF69CD178E52}_4.png&quot;/&gt;&lt;left val=&quot;36&quot;/&gt;&lt;top val=&quot;93&quot;/&gt;&lt;width val=&quot;745&quot;/&gt;&lt;height val=&quot;39&quot;/&gt;&lt;hasText val=&quot;1&quot;/&gt;&lt;/Image&gt;&lt;/ThreeDShapeInfo&gt;"/>
  <p:tag name="PRESENTER_SHAPETEXTINFO" val="&lt;ShapeTextInfo&gt;&lt;TableIndex row=&quot;-1&quot; col=&quot;-1&quot;&gt;&lt;linesCount val=&quot;1&quot;/&gt;&lt;lineCharCount val=&quot;42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jlarkin\AppData\Local\Temp\~CaBB85\data\asimages\{BCC0B795-D860-4A9E-AC62-8B205BE07C5F}_3.png&quot;/&gt;&lt;left val=&quot;0&quot;/&gt;&lt;top val=&quot;207&quot;/&gt;&lt;width val=&quot;347&quot;/&gt;&lt;height val=&quot;77&quot;/&gt;&lt;hasText val=&quot;1&quot;/&gt;&lt;/Image&gt;&lt;/ThreeDShapeInfo&gt;"/>
  <p:tag name="PRESENTER_SHAPETEXTINFO" val="&lt;ShapeTextInfo&gt;&lt;TableIndex row=&quot;-1&quot; col=&quot;-1&quot;&gt;&lt;linesCount val=&quot;1&quot;/&gt;&lt;lineCharCount val=&quot;15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jlarkin\AppData\Local\Temp\~CaBB85\data\asimages\{BA3C35C6-036F-4AFE-A727-0C03E22F4743}_3.png&quot;/&gt;&lt;left val=&quot;380&quot;/&gt;&lt;top val=&quot;64&quot;/&gt;&lt;width val=&quot;459&quot;/&gt;&lt;height val=&quot;363&quot;/&gt;&lt;hasText val=&quot;1&quot;/&gt;&lt;/Image&gt;&lt;/ThreeDShapeInfo&gt;"/>
  <p:tag name="PRESENTER_SHAPETEXTINFO" val="&lt;ShapeTextInfo&gt;&lt;TableIndex row=&quot;-1&quot; col=&quot;-1&quot;&gt;&lt;linesCount val=&quot;10&quot;/&gt;&lt;lineCharCount val=&quot;32&quot;/&gt;&lt;lineCharCount val=&quot;21&quot;/&gt;&lt;lineCharCount val=&quot;47&quot;/&gt;&lt;lineCharCount val=&quot;18&quot;/&gt;&lt;lineCharCount val=&quot;21&quot;/&gt;&lt;lineCharCount val=&quot;40&quot;/&gt;&lt;lineCharCount val=&quot;29&quot;/&gt;&lt;lineCharCount val=&quot;21&quot;/&gt;&lt;lineCharCount val=&quot;36&quot;/&gt;&lt;lineCharCount val=&quot;2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jlarkin\AppData\Local\Temp\~CaBB85\data\asimages\{F464BD73-8DAC-48BD-8333-DE8E9AF74672}_3.png&quot;/&gt;&lt;left val=&quot;10&quot;/&gt;&lt;top val=&quot;438&quot;/&gt;&lt;width val=&quot;330&quot;/&gt;&lt;height val=&quot;52&quot;/&gt;&lt;hasText val=&quot;1&quot;/&gt;&lt;/Image&gt;&lt;/ThreeDShapeInfo&gt;"/>
  <p:tag name="PRESENTER_SHAPETEXTINFO" val="&lt;ShapeTextInfo&gt;&lt;TableIndex row=&quot;-1&quot; col=&quot;-1&quot;&gt;&lt;linesCount val=&quot;2&quot;/&gt;&lt;lineCharCount val=&quot;12&quot;/&gt;&lt;lineCharCount val=&quot;43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33&quot;/&gt;&lt;lineCharCount val=&quot;13&quot;/&gt;&lt;lineCharCount val=&quot;11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jlarkin\AppData\Local\Temp\~CaBB85\data\asimages\{50FEF18F-7BAF-492A-9D01-42C7E7AC8ED5}_53.png&quot;/&gt;&lt;left val=&quot;24&quot;/&gt;&lt;top val=&quot;40&quot;/&gt;&lt;width val=&quot;801&quot;/&gt;&lt;height val=&quot;76&quot;/&gt;&lt;hasText val=&quot;1&quot;/&gt;&lt;/Image&gt;&lt;/ThreeDShapeInfo&gt;"/>
  <p:tag name="PRESENTER_SHAPETEXTINFO" val="&lt;ShapeTextInfo&gt;&lt;TableIndex row=&quot;-1&quot; col=&quot;-1&quot;&gt;&lt;linesCount val=&quot;1&quot;/&gt;&lt;lineCharCount val=&quot;18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jlarkin\AppData\Local\Temp\~CaBB85\data\asimages\{2F5184B5-0960-4D0A-AA1A-BB4B01AC1103}_53.png&quot;/&gt;&lt;left val=&quot;36&quot;/&gt;&lt;top val=&quot;126&quot;/&gt;&lt;width val=&quot;828&quot;/&gt;&lt;height val=&quot;333&quot;/&gt;&lt;hasText val=&quot;1&quot;/&gt;&lt;/Image&gt;&lt;/ThreeDShapeInfo&gt;"/>
  <p:tag name="PRESENTER_SHAPETEXTINFO" val="&lt;ShapeTextInfo&gt;&lt;TableIndex row=&quot;-1&quot; col=&quot;-1&quot;&gt;&lt;linesCount val=&quot;8&quot;/&gt;&lt;lineCharCount val=&quot;72&quot;/&gt;&lt;lineCharCount val=&quot;54&quot;/&gt;&lt;lineCharCount val=&quot;66&quot;/&gt;&lt;lineCharCount val=&quot;47&quot;/&gt;&lt;lineCharCount val=&quot;56&quot;/&gt;&lt;lineCharCount val=&quot;68&quot;/&gt;&lt;lineCharCount val=&quot;77&quot;/&gt;&lt;lineCharCount val=&quot;29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jlarkin\AppData\Local\Temp\~CaBB85\data\asimages\{BC7F624D-7FAB-4503-B25E-5F850678165F}_54.png&quot;/&gt;&lt;left val=&quot;0&quot;/&gt;&lt;top val=&quot;207&quot;/&gt;&lt;width val=&quot;347&quot;/&gt;&lt;height val=&quot;77&quot;/&gt;&lt;hasText val=&quot;1&quot;/&gt;&lt;/Image&gt;&lt;/ThreeDShapeInfo&gt;"/>
  <p:tag name="PRESENTER_SHAPETEXTINFO" val="&lt;ShapeTextInfo&gt;&lt;TableIndex row=&quot;-1&quot; col=&quot;-1&quot;&gt;&lt;linesCount val=&quot;1&quot;/&gt;&lt;lineCharCount val=&quot;15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jlarkin\AppData\Local\Temp\~CaBB85\data\asimages\{396D6D08-0F4E-4B43-833E-12FC36239364}_54.png&quot;/&gt;&lt;left val=&quot;380&quot;/&gt;&lt;top val=&quot;64&quot;/&gt;&lt;width val=&quot;459&quot;/&gt;&lt;height val=&quot;363&quot;/&gt;&lt;hasText val=&quot;1&quot;/&gt;&lt;/Image&gt;&lt;/ThreeDShapeInfo&gt;"/>
  <p:tag name="PRESENTER_SHAPETEXTINFO" val="&lt;ShapeTextInfo&gt;&lt;TableIndex row=&quot;-1&quot; col=&quot;-1&quot;&gt;&lt;linesCount val=&quot;10&quot;/&gt;&lt;lineCharCount val=&quot;32&quot;/&gt;&lt;lineCharCount val=&quot;21&quot;/&gt;&lt;lineCharCount val=&quot;47&quot;/&gt;&lt;lineCharCount val=&quot;18&quot;/&gt;&lt;lineCharCount val=&quot;21&quot;/&gt;&lt;lineCharCount val=&quot;40&quot;/&gt;&lt;lineCharCount val=&quot;29&quot;/&gt;&lt;lineCharCount val=&quot;21&quot;/&gt;&lt;lineCharCount val=&quot;36&quot;/&gt;&lt;lineCharCount val=&quot;2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jlarkin\AppData\Local\Temp\~CaBB85\data\asimages\{5F647725-7C0C-41FF-B34E-CE35D0AA94DA}_54.png&quot;/&gt;&lt;left val=&quot;10&quot;/&gt;&lt;top val=&quot;438&quot;/&gt;&lt;width val=&quot;330&quot;/&gt;&lt;height val=&quot;52&quot;/&gt;&lt;hasText val=&quot;1&quot;/&gt;&lt;/Image&gt;&lt;/ThreeDShapeInfo&gt;"/>
  <p:tag name="PRESENTER_SHAPETEXTINFO" val="&lt;ShapeTextInfo&gt;&lt;TableIndex row=&quot;-1&quot; col=&quot;-1&quot;&gt;&lt;linesCount val=&quot;2&quot;/&gt;&lt;lineCharCount val=&quot;12&quot;/&gt;&lt;lineCharCount val=&quot;43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jlarkin\AppData\Local\Temp\~CaBB85\data\asimages\{EEF32909-D459-4BA2-984E-4A1D8EA556FB}_1.png&quot;/&gt;&lt;left val=&quot;768&quot;/&gt;&lt;top val=&quot;458&quot;/&gt;&lt;width val=&quot;31&quot;/&gt;&lt;height val=&quot;18&quot;/&gt;&lt;hasText val=&quot;1&quot;/&gt;&lt;/Image&gt;&lt;/ThreeDShapeInfo&gt;"/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F4B11BA5-9767-4784-AAD1-348C6E341527}&quot;/&gt;&lt;isInvalidForFieldText val=&quot;0&quot;/&gt;&lt;Image&gt;&lt;filename val=&quot;C:\Users\jlarkin\AppData\Local\Temp\~CaBB85\data\asimages\{F4B11BA5-9767-4784-AAD1-348C6E341527}_MtorLt.png&quot;/&gt;&lt;left val=&quot;798&quot;/&gt;&lt;top val=&quot;461&quot;/&gt;&lt;width val=&quot;47&quot;/&gt;&lt;height val=&quot;9&quot;/&gt;&lt;hasText val=&quot;1&quot;/&gt;&lt;/Image&gt;&lt;/ThreeDShape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heme/theme1.xml><?xml version="1.0" encoding="utf-8"?>
<a:theme xmlns:a="http://schemas.openxmlformats.org/drawingml/2006/main" name="Title &amp; Bullet">
  <a:themeElements>
    <a:clrScheme name="Custom 1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E8B2F2D50A34B8956FD0A46C10A97" ma:contentTypeVersion="0" ma:contentTypeDescription="Create a new document." ma:contentTypeScope="" ma:versionID="2d22a1089f8aa3be74aa23dc2e82a28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F88E22E-2A4B-4FB1-9848-BF16E7DBE74B}">
  <ds:schemaRefs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29B7386-0C5E-43DB-8BF1-052EEAD5F5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A82F4F-F3EA-4E98-BEE2-3C70B6315C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82600</TotalTime>
  <Words>228</Words>
  <Application>Microsoft Office PowerPoint</Application>
  <PresentationFormat>Custom</PresentationFormat>
  <Paragraphs>52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ＭＳ Ｐゴシック</vt:lpstr>
      <vt:lpstr>ＭＳ Ｐゴシック</vt:lpstr>
      <vt:lpstr>Arial</vt:lpstr>
      <vt:lpstr>Century Gothic</vt:lpstr>
      <vt:lpstr>Trebuchet MS</vt:lpstr>
      <vt:lpstr>Wingdings</vt:lpstr>
      <vt:lpstr>Title &amp; Bullet</vt:lpstr>
      <vt:lpstr>OpenACC Course</vt:lpstr>
      <vt:lpstr>PowerPoint Presentation</vt:lpstr>
      <vt:lpstr>Answered Questions and Recordings https://developer.nvidia.com/openacc-course</vt:lpstr>
      <vt:lpstr>Questions from the last class</vt:lpstr>
      <vt:lpstr>Questions from the last class</vt:lpstr>
      <vt:lpstr>Where to find help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Jennifer Hohn</dc:creator>
  <cp:lastModifiedBy>NVIDIA</cp:lastModifiedBy>
  <cp:revision>3362</cp:revision>
  <dcterms:created xsi:type="dcterms:W3CDTF">2008-01-24T03:11:41Z</dcterms:created>
  <dcterms:modified xsi:type="dcterms:W3CDTF">2015-10-19T22:16:08Z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0x010100F59E8B2F2D50A34B8956FD0A46C10A97</vt:lpwstr>
  </property>
</Properties>
</file>