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0DF3-3F2C-4D94-A468-A65AADC02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Password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DD081-E628-45E7-8F97-CB8BA80F1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password storing application</a:t>
            </a:r>
          </a:p>
          <a:p>
            <a:r>
              <a:rPr lang="en-US" dirty="0"/>
              <a:t>- By Jon </a:t>
            </a:r>
            <a:r>
              <a:rPr lang="en-US" dirty="0" err="1"/>
              <a:t>antonopoulos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4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DE57-5138-4B0A-8F19-B4179D49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7D94D-0744-4C7B-A416-7492A47CA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with C#, supports Windows.</a:t>
            </a:r>
          </a:p>
          <a:p>
            <a:r>
              <a:rPr lang="en-US" dirty="0"/>
              <a:t>Stores credential sources, along with their associated usernames and passwords.</a:t>
            </a:r>
          </a:p>
          <a:p>
            <a:r>
              <a:rPr lang="en-US" dirty="0"/>
              <a:t>Credentials are stored in a local SQLite file.</a:t>
            </a:r>
          </a:p>
          <a:p>
            <a:r>
              <a:rPr lang="en-US" dirty="0"/>
              <a:t>Passwords are encrypted via a unique value assigned to Windows users.</a:t>
            </a:r>
          </a:p>
          <a:p>
            <a:r>
              <a:rPr lang="en-US" dirty="0"/>
              <a:t>Supports adding, editing, and deleting.</a:t>
            </a:r>
          </a:p>
        </p:txBody>
      </p:sp>
    </p:spTree>
    <p:extLst>
      <p:ext uri="{BB962C8B-B14F-4D97-AF65-F5344CB8AC3E}">
        <p14:creationId xmlns:p14="http://schemas.microsoft.com/office/powerpoint/2010/main" val="337029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B627-A0A4-4E31-84B3-D0A5148F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CREDENTIALS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4B0975-85AE-452A-A28B-010DE842A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641" y="1331119"/>
            <a:ext cx="4751948" cy="5121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8CABB5-1E06-484A-A961-7FFC65C14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119" y="1331119"/>
            <a:ext cx="4751948" cy="512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0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E3BA-8149-4414-A581-ED9BA616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CREDENTIALS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BA8628-A0B8-4BC8-8ED2-0F80EB4CC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829" y="1481137"/>
            <a:ext cx="4457440" cy="480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9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280C-C267-451D-B25E-D187C48C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CREDENTIALS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49B367-1A0D-4CF7-AEA3-37019FF91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455737"/>
            <a:ext cx="4598989" cy="4957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692241-D635-49D0-BF6B-49A891033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1455737"/>
            <a:ext cx="4598989" cy="495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2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55C8-5727-4387-80FB-820C09A0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CREDENTIALS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C1299-6071-4491-8F1D-AC70A1B17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19212"/>
            <a:ext cx="4878389" cy="525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45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68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My Password Manager</vt:lpstr>
      <vt:lpstr>FEATURES</vt:lpstr>
      <vt:lpstr>ADDING CREDENTIALS</vt:lpstr>
      <vt:lpstr>VIEWING CREDENTIALS</vt:lpstr>
      <vt:lpstr>MODIFYING CREDENTIALS</vt:lpstr>
      <vt:lpstr>DELETING CREDENTIALS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Password Manager</dc:title>
  <dc:creator>Jon Francis Antonopoulos</dc:creator>
  <cp:lastModifiedBy>Jon Francis Antonopoulos</cp:lastModifiedBy>
  <cp:revision>1</cp:revision>
  <dcterms:created xsi:type="dcterms:W3CDTF">2019-12-05T02:29:39Z</dcterms:created>
  <dcterms:modified xsi:type="dcterms:W3CDTF">2019-12-05T02:37:32Z</dcterms:modified>
</cp:coreProperties>
</file>