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577FB-C026-4D35-9081-6CA80BC2AF8D}" v="189" dt="2023-02-03T18:36:09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86" d="100"/>
          <a:sy n="86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aal Farahkhan" userId="80dffae6de283385" providerId="LiveId" clId="{D7B577FB-C026-4D35-9081-6CA80BC2AF8D}"/>
    <pc:docChg chg="undo redo custSel addSld delSld modSld">
      <pc:chgData name="Jamaal Farahkhan" userId="80dffae6de283385" providerId="LiveId" clId="{D7B577FB-C026-4D35-9081-6CA80BC2AF8D}" dt="2023-02-03T18:54:32.421" v="3873" actId="2696"/>
      <pc:docMkLst>
        <pc:docMk/>
      </pc:docMkLst>
      <pc:sldChg chg="addSp delSp modSp del mod modClrScheme chgLayout">
        <pc:chgData name="Jamaal Farahkhan" userId="80dffae6de283385" providerId="LiveId" clId="{D7B577FB-C026-4D35-9081-6CA80BC2AF8D}" dt="2023-02-03T18:39:37.304" v="3858" actId="2696"/>
        <pc:sldMkLst>
          <pc:docMk/>
          <pc:sldMk cId="1796855922" sldId="256"/>
        </pc:sldMkLst>
        <pc:spChg chg="del">
          <ac:chgData name="Jamaal Farahkhan" userId="80dffae6de283385" providerId="LiveId" clId="{D7B577FB-C026-4D35-9081-6CA80BC2AF8D}" dt="2023-02-03T05:15:08.767" v="0" actId="700"/>
          <ac:spMkLst>
            <pc:docMk/>
            <pc:sldMk cId="1796855922" sldId="256"/>
            <ac:spMk id="2" creationId="{C8A9A171-A955-E97C-2252-CEF20FB93846}"/>
          </ac:spMkLst>
        </pc:spChg>
        <pc:spChg chg="del">
          <ac:chgData name="Jamaal Farahkhan" userId="80dffae6de283385" providerId="LiveId" clId="{D7B577FB-C026-4D35-9081-6CA80BC2AF8D}" dt="2023-02-03T05:15:08.767" v="0" actId="700"/>
          <ac:spMkLst>
            <pc:docMk/>
            <pc:sldMk cId="1796855922" sldId="256"/>
            <ac:spMk id="3" creationId="{27723315-3955-2A56-DFA9-F8A3D245E7A6}"/>
          </ac:spMkLst>
        </pc:spChg>
        <pc:spChg chg="add mod">
          <ac:chgData name="Jamaal Farahkhan" userId="80dffae6de283385" providerId="LiveId" clId="{D7B577FB-C026-4D35-9081-6CA80BC2AF8D}" dt="2023-02-03T05:16:47.227" v="2" actId="14100"/>
          <ac:spMkLst>
            <pc:docMk/>
            <pc:sldMk cId="1796855922" sldId="256"/>
            <ac:spMk id="4" creationId="{43EDD563-D31F-C851-CB82-C1EC62F91221}"/>
          </ac:spMkLst>
        </pc:spChg>
        <pc:spChg chg="add">
          <ac:chgData name="Jamaal Farahkhan" userId="80dffae6de283385" providerId="LiveId" clId="{D7B577FB-C026-4D35-9081-6CA80BC2AF8D}" dt="2023-02-03T05:17:37.177" v="3" actId="11529"/>
          <ac:spMkLst>
            <pc:docMk/>
            <pc:sldMk cId="1796855922" sldId="256"/>
            <ac:spMk id="5" creationId="{082BF5E7-34B7-4822-9E57-304C24623FA1}"/>
          </ac:spMkLst>
        </pc:spChg>
        <pc:spChg chg="add mod">
          <ac:chgData name="Jamaal Farahkhan" userId="80dffae6de283385" providerId="LiveId" clId="{D7B577FB-C026-4D35-9081-6CA80BC2AF8D}" dt="2023-02-03T05:25:10.282" v="147" actId="1076"/>
          <ac:spMkLst>
            <pc:docMk/>
            <pc:sldMk cId="1796855922" sldId="256"/>
            <ac:spMk id="6" creationId="{915BABCD-7C01-ECB7-D303-1A9FD1D9A5C3}"/>
          </ac:spMkLst>
        </pc:spChg>
        <pc:spChg chg="add mod">
          <ac:chgData name="Jamaal Farahkhan" userId="80dffae6de283385" providerId="LiveId" clId="{D7B577FB-C026-4D35-9081-6CA80BC2AF8D}" dt="2023-02-03T05:18:23.114" v="16" actId="1076"/>
          <ac:spMkLst>
            <pc:docMk/>
            <pc:sldMk cId="1796855922" sldId="256"/>
            <ac:spMk id="7" creationId="{B7A582D1-15C0-0B44-9692-9DB05DD045D9}"/>
          </ac:spMkLst>
        </pc:spChg>
        <pc:spChg chg="add mod">
          <ac:chgData name="Jamaal Farahkhan" userId="80dffae6de283385" providerId="LiveId" clId="{D7B577FB-C026-4D35-9081-6CA80BC2AF8D}" dt="2023-02-03T05:18:15.941" v="8" actId="1076"/>
          <ac:spMkLst>
            <pc:docMk/>
            <pc:sldMk cId="1796855922" sldId="256"/>
            <ac:spMk id="8" creationId="{3B232651-6022-ADCB-F480-FED33A0E113E}"/>
          </ac:spMkLst>
        </pc:spChg>
        <pc:spChg chg="add mod">
          <ac:chgData name="Jamaal Farahkhan" userId="80dffae6de283385" providerId="LiveId" clId="{D7B577FB-C026-4D35-9081-6CA80BC2AF8D}" dt="2023-02-03T05:19:31.205" v="58" actId="255"/>
          <ac:spMkLst>
            <pc:docMk/>
            <pc:sldMk cId="1796855922" sldId="256"/>
            <ac:spMk id="9" creationId="{B07DBFE4-D9F1-7839-E7B5-B33A69E5172E}"/>
          </ac:spMkLst>
        </pc:spChg>
        <pc:spChg chg="add mod">
          <ac:chgData name="Jamaal Farahkhan" userId="80dffae6de283385" providerId="LiveId" clId="{D7B577FB-C026-4D35-9081-6CA80BC2AF8D}" dt="2023-02-03T05:19:53.788" v="66" actId="1076"/>
          <ac:spMkLst>
            <pc:docMk/>
            <pc:sldMk cId="1796855922" sldId="256"/>
            <ac:spMk id="10" creationId="{F9AFE132-3748-830A-A0F2-7A62A97070ED}"/>
          </ac:spMkLst>
        </pc:spChg>
        <pc:spChg chg="add mod">
          <ac:chgData name="Jamaal Farahkhan" userId="80dffae6de283385" providerId="LiveId" clId="{D7B577FB-C026-4D35-9081-6CA80BC2AF8D}" dt="2023-02-03T05:26:47.370" v="222" actId="1076"/>
          <ac:spMkLst>
            <pc:docMk/>
            <pc:sldMk cId="1796855922" sldId="256"/>
            <ac:spMk id="11" creationId="{D7A948DB-DC05-AA9C-4E79-F4FC8D28D1A0}"/>
          </ac:spMkLst>
        </pc:spChg>
        <pc:spChg chg="add del mod">
          <ac:chgData name="Jamaal Farahkhan" userId="80dffae6de283385" providerId="LiveId" clId="{D7B577FB-C026-4D35-9081-6CA80BC2AF8D}" dt="2023-02-03T05:21:14.610" v="116"/>
          <ac:spMkLst>
            <pc:docMk/>
            <pc:sldMk cId="1796855922" sldId="256"/>
            <ac:spMk id="12" creationId="{631929A7-3612-16DD-A579-BDD61E2D1BF4}"/>
          </ac:spMkLst>
        </pc:spChg>
        <pc:spChg chg="add mod">
          <ac:chgData name="Jamaal Farahkhan" userId="80dffae6de283385" providerId="LiveId" clId="{D7B577FB-C026-4D35-9081-6CA80BC2AF8D}" dt="2023-02-03T05:24:05.225" v="145" actId="20577"/>
          <ac:spMkLst>
            <pc:docMk/>
            <pc:sldMk cId="1796855922" sldId="256"/>
            <ac:spMk id="13" creationId="{A8AA8E22-384C-643D-857F-B6E3E35EF96D}"/>
          </ac:spMkLst>
        </pc:spChg>
        <pc:spChg chg="add mod">
          <ac:chgData name="Jamaal Farahkhan" userId="80dffae6de283385" providerId="LiveId" clId="{D7B577FB-C026-4D35-9081-6CA80BC2AF8D}" dt="2023-02-03T05:28:03.504" v="255" actId="1076"/>
          <ac:spMkLst>
            <pc:docMk/>
            <pc:sldMk cId="1796855922" sldId="256"/>
            <ac:spMk id="14" creationId="{F3FA5B30-4725-CAFE-2604-8135E3A30DC4}"/>
          </ac:spMkLst>
        </pc:spChg>
        <pc:spChg chg="add mod">
          <ac:chgData name="Jamaal Farahkhan" userId="80dffae6de283385" providerId="LiveId" clId="{D7B577FB-C026-4D35-9081-6CA80BC2AF8D}" dt="2023-02-03T05:28:40.661" v="265" actId="1076"/>
          <ac:spMkLst>
            <pc:docMk/>
            <pc:sldMk cId="1796855922" sldId="256"/>
            <ac:spMk id="15" creationId="{10539AFD-1BC6-9895-4E6B-DD4D4ABA6D24}"/>
          </ac:spMkLst>
        </pc:spChg>
      </pc:sldChg>
      <pc:sldChg chg="addSp modSp add del mod">
        <pc:chgData name="Jamaal Farahkhan" userId="80dffae6de283385" providerId="LiveId" clId="{D7B577FB-C026-4D35-9081-6CA80BC2AF8D}" dt="2023-02-03T18:40:54.233" v="3861" actId="2696"/>
        <pc:sldMkLst>
          <pc:docMk/>
          <pc:sldMk cId="1813993860" sldId="257"/>
        </pc:sldMkLst>
        <pc:spChg chg="add mod">
          <ac:chgData name="Jamaal Farahkhan" userId="80dffae6de283385" providerId="LiveId" clId="{D7B577FB-C026-4D35-9081-6CA80BC2AF8D}" dt="2023-02-03T05:30:13.279" v="279" actId="20577"/>
          <ac:spMkLst>
            <pc:docMk/>
            <pc:sldMk cId="1813993860" sldId="257"/>
            <ac:spMk id="2" creationId="{4ADF61F2-B031-79E8-6E59-D80576F334AC}"/>
          </ac:spMkLst>
        </pc:spChg>
        <pc:spChg chg="add mod">
          <ac:chgData name="Jamaal Farahkhan" userId="80dffae6de283385" providerId="LiveId" clId="{D7B577FB-C026-4D35-9081-6CA80BC2AF8D}" dt="2023-02-03T05:33:38.787" v="313" actId="571"/>
          <ac:spMkLst>
            <pc:docMk/>
            <pc:sldMk cId="1813993860" sldId="257"/>
            <ac:spMk id="3" creationId="{54C8D578-B546-D045-82D5-7F7C309E9BDA}"/>
          </ac:spMkLst>
        </pc:spChg>
        <pc:spChg chg="mod">
          <ac:chgData name="Jamaal Farahkhan" userId="80dffae6de283385" providerId="LiveId" clId="{D7B577FB-C026-4D35-9081-6CA80BC2AF8D}" dt="2023-02-03T05:30:48.313" v="284" actId="14100"/>
          <ac:spMkLst>
            <pc:docMk/>
            <pc:sldMk cId="1813993860" sldId="257"/>
            <ac:spMk id="4" creationId="{43EDD563-D31F-C851-CB82-C1EC62F91221}"/>
          </ac:spMkLst>
        </pc:spChg>
        <pc:spChg chg="mod">
          <ac:chgData name="Jamaal Farahkhan" userId="80dffae6de283385" providerId="LiveId" clId="{D7B577FB-C026-4D35-9081-6CA80BC2AF8D}" dt="2023-02-03T05:31:19.597" v="289" actId="1076"/>
          <ac:spMkLst>
            <pc:docMk/>
            <pc:sldMk cId="1813993860" sldId="257"/>
            <ac:spMk id="5" creationId="{082BF5E7-34B7-4822-9E57-304C24623FA1}"/>
          </ac:spMkLst>
        </pc:spChg>
        <pc:spChg chg="mod">
          <ac:chgData name="Jamaal Farahkhan" userId="80dffae6de283385" providerId="LiveId" clId="{D7B577FB-C026-4D35-9081-6CA80BC2AF8D}" dt="2023-02-03T05:34:02.012" v="315"/>
          <ac:spMkLst>
            <pc:docMk/>
            <pc:sldMk cId="1813993860" sldId="257"/>
            <ac:spMk id="6" creationId="{915BABCD-7C01-ECB7-D303-1A9FD1D9A5C3}"/>
          </ac:spMkLst>
        </pc:spChg>
        <pc:spChg chg="mod">
          <ac:chgData name="Jamaal Farahkhan" userId="80dffae6de283385" providerId="LiveId" clId="{D7B577FB-C026-4D35-9081-6CA80BC2AF8D}" dt="2023-02-03T05:34:27.996" v="330" actId="1076"/>
          <ac:spMkLst>
            <pc:docMk/>
            <pc:sldMk cId="1813993860" sldId="257"/>
            <ac:spMk id="7" creationId="{B7A582D1-15C0-0B44-9692-9DB05DD045D9}"/>
          </ac:spMkLst>
        </pc:spChg>
        <pc:spChg chg="mod">
          <ac:chgData name="Jamaal Farahkhan" userId="80dffae6de283385" providerId="LiveId" clId="{D7B577FB-C026-4D35-9081-6CA80BC2AF8D}" dt="2023-02-03T05:34:02.012" v="315"/>
          <ac:spMkLst>
            <pc:docMk/>
            <pc:sldMk cId="1813993860" sldId="257"/>
            <ac:spMk id="8" creationId="{3B232651-6022-ADCB-F480-FED33A0E113E}"/>
          </ac:spMkLst>
        </pc:spChg>
        <pc:spChg chg="mod">
          <ac:chgData name="Jamaal Farahkhan" userId="80dffae6de283385" providerId="LiveId" clId="{D7B577FB-C026-4D35-9081-6CA80BC2AF8D}" dt="2023-02-03T05:31:26.575" v="290" actId="1076"/>
          <ac:spMkLst>
            <pc:docMk/>
            <pc:sldMk cId="1813993860" sldId="257"/>
            <ac:spMk id="9" creationId="{B07DBFE4-D9F1-7839-E7B5-B33A69E5172E}"/>
          </ac:spMkLst>
        </pc:spChg>
        <pc:spChg chg="mod">
          <ac:chgData name="Jamaal Farahkhan" userId="80dffae6de283385" providerId="LiveId" clId="{D7B577FB-C026-4D35-9081-6CA80BC2AF8D}" dt="2023-02-03T05:30:37.602" v="283" actId="1076"/>
          <ac:spMkLst>
            <pc:docMk/>
            <pc:sldMk cId="1813993860" sldId="257"/>
            <ac:spMk id="10" creationId="{F9AFE132-3748-830A-A0F2-7A62A97070ED}"/>
          </ac:spMkLst>
        </pc:spChg>
        <pc:spChg chg="mod">
          <ac:chgData name="Jamaal Farahkhan" userId="80dffae6de283385" providerId="LiveId" clId="{D7B577FB-C026-4D35-9081-6CA80BC2AF8D}" dt="2023-02-03T05:32:33.767" v="302" actId="1076"/>
          <ac:spMkLst>
            <pc:docMk/>
            <pc:sldMk cId="1813993860" sldId="257"/>
            <ac:spMk id="11" creationId="{D7A948DB-DC05-AA9C-4E79-F4FC8D28D1A0}"/>
          </ac:spMkLst>
        </pc:spChg>
        <pc:spChg chg="add mod">
          <ac:chgData name="Jamaal Farahkhan" userId="80dffae6de283385" providerId="LiveId" clId="{D7B577FB-C026-4D35-9081-6CA80BC2AF8D}" dt="2023-02-03T05:33:38.787" v="313" actId="571"/>
          <ac:spMkLst>
            <pc:docMk/>
            <pc:sldMk cId="1813993860" sldId="257"/>
            <ac:spMk id="12" creationId="{953EF040-2C8C-E44B-424F-F1B1F7970604}"/>
          </ac:spMkLst>
        </pc:spChg>
        <pc:spChg chg="mod">
          <ac:chgData name="Jamaal Farahkhan" userId="80dffae6de283385" providerId="LiveId" clId="{D7B577FB-C026-4D35-9081-6CA80BC2AF8D}" dt="2023-02-03T05:33:23.380" v="310" actId="1076"/>
          <ac:spMkLst>
            <pc:docMk/>
            <pc:sldMk cId="1813993860" sldId="257"/>
            <ac:spMk id="13" creationId="{A8AA8E22-384C-643D-857F-B6E3E35EF96D}"/>
          </ac:spMkLst>
        </pc:spChg>
        <pc:spChg chg="mod">
          <ac:chgData name="Jamaal Farahkhan" userId="80dffae6de283385" providerId="LiveId" clId="{D7B577FB-C026-4D35-9081-6CA80BC2AF8D}" dt="2023-02-03T05:32:50.559" v="304" actId="1076"/>
          <ac:spMkLst>
            <pc:docMk/>
            <pc:sldMk cId="1813993860" sldId="257"/>
            <ac:spMk id="14" creationId="{F3FA5B30-4725-CAFE-2604-8135E3A30DC4}"/>
          </ac:spMkLst>
        </pc:spChg>
      </pc:sldChg>
      <pc:sldChg chg="addSp modSp add del mod">
        <pc:chgData name="Jamaal Farahkhan" userId="80dffae6de283385" providerId="LiveId" clId="{D7B577FB-C026-4D35-9081-6CA80BC2AF8D}" dt="2023-02-03T18:39:56.248" v="3859" actId="2696"/>
        <pc:sldMkLst>
          <pc:docMk/>
          <pc:sldMk cId="2327982855" sldId="258"/>
        </pc:sldMkLst>
        <pc:spChg chg="mod">
          <ac:chgData name="Jamaal Farahkhan" userId="80dffae6de283385" providerId="LiveId" clId="{D7B577FB-C026-4D35-9081-6CA80BC2AF8D}" dt="2023-02-03T05:43:47.112" v="510" actId="1076"/>
          <ac:spMkLst>
            <pc:docMk/>
            <pc:sldMk cId="2327982855" sldId="258"/>
            <ac:spMk id="2" creationId="{4ADF61F2-B031-79E8-6E59-D80576F334AC}"/>
          </ac:spMkLst>
        </pc:spChg>
        <pc:spChg chg="mod">
          <ac:chgData name="Jamaal Farahkhan" userId="80dffae6de283385" providerId="LiveId" clId="{D7B577FB-C026-4D35-9081-6CA80BC2AF8D}" dt="2023-02-03T05:36:27.536" v="355" actId="1076"/>
          <ac:spMkLst>
            <pc:docMk/>
            <pc:sldMk cId="2327982855" sldId="258"/>
            <ac:spMk id="4" creationId="{43EDD563-D31F-C851-CB82-C1EC62F91221}"/>
          </ac:spMkLst>
        </pc:spChg>
        <pc:spChg chg="mod">
          <ac:chgData name="Jamaal Farahkhan" userId="80dffae6de283385" providerId="LiveId" clId="{D7B577FB-C026-4D35-9081-6CA80BC2AF8D}" dt="2023-02-03T05:37:52.483" v="375" actId="14100"/>
          <ac:spMkLst>
            <pc:docMk/>
            <pc:sldMk cId="2327982855" sldId="258"/>
            <ac:spMk id="5" creationId="{082BF5E7-34B7-4822-9E57-304C24623FA1}"/>
          </ac:spMkLst>
        </pc:spChg>
        <pc:spChg chg="mod">
          <ac:chgData name="Jamaal Farahkhan" userId="80dffae6de283385" providerId="LiveId" clId="{D7B577FB-C026-4D35-9081-6CA80BC2AF8D}" dt="2023-02-03T05:37:18.429" v="366" actId="14100"/>
          <ac:spMkLst>
            <pc:docMk/>
            <pc:sldMk cId="2327982855" sldId="258"/>
            <ac:spMk id="6" creationId="{915BABCD-7C01-ECB7-D303-1A9FD1D9A5C3}"/>
          </ac:spMkLst>
        </pc:spChg>
        <pc:spChg chg="mod">
          <ac:chgData name="Jamaal Farahkhan" userId="80dffae6de283385" providerId="LiveId" clId="{D7B577FB-C026-4D35-9081-6CA80BC2AF8D}" dt="2023-02-03T05:35:51.825" v="347" actId="164"/>
          <ac:spMkLst>
            <pc:docMk/>
            <pc:sldMk cId="2327982855" sldId="258"/>
            <ac:spMk id="7" creationId="{B7A582D1-15C0-0B44-9692-9DB05DD045D9}"/>
          </ac:spMkLst>
        </pc:spChg>
        <pc:spChg chg="mod">
          <ac:chgData name="Jamaal Farahkhan" userId="80dffae6de283385" providerId="LiveId" clId="{D7B577FB-C026-4D35-9081-6CA80BC2AF8D}" dt="2023-02-03T05:36:09.659" v="348" actId="164"/>
          <ac:spMkLst>
            <pc:docMk/>
            <pc:sldMk cId="2327982855" sldId="258"/>
            <ac:spMk id="8" creationId="{3B232651-6022-ADCB-F480-FED33A0E113E}"/>
          </ac:spMkLst>
        </pc:spChg>
        <pc:spChg chg="mod">
          <ac:chgData name="Jamaal Farahkhan" userId="80dffae6de283385" providerId="LiveId" clId="{D7B577FB-C026-4D35-9081-6CA80BC2AF8D}" dt="2023-02-03T05:36:58.635" v="362" actId="1076"/>
          <ac:spMkLst>
            <pc:docMk/>
            <pc:sldMk cId="2327982855" sldId="258"/>
            <ac:spMk id="9" creationId="{B07DBFE4-D9F1-7839-E7B5-B33A69E5172E}"/>
          </ac:spMkLst>
        </pc:spChg>
        <pc:spChg chg="mod">
          <ac:chgData name="Jamaal Farahkhan" userId="80dffae6de283385" providerId="LiveId" clId="{D7B577FB-C026-4D35-9081-6CA80BC2AF8D}" dt="2023-02-03T05:36:33.559" v="356" actId="1076"/>
          <ac:spMkLst>
            <pc:docMk/>
            <pc:sldMk cId="2327982855" sldId="258"/>
            <ac:spMk id="10" creationId="{F9AFE132-3748-830A-A0F2-7A62A97070ED}"/>
          </ac:spMkLst>
        </pc:spChg>
        <pc:spChg chg="mod">
          <ac:chgData name="Jamaal Farahkhan" userId="80dffae6de283385" providerId="LiveId" clId="{D7B577FB-C026-4D35-9081-6CA80BC2AF8D}" dt="2023-02-03T05:43:39.336" v="509" actId="1076"/>
          <ac:spMkLst>
            <pc:docMk/>
            <pc:sldMk cId="2327982855" sldId="258"/>
            <ac:spMk id="11" creationId="{D7A948DB-DC05-AA9C-4E79-F4FC8D28D1A0}"/>
          </ac:spMkLst>
        </pc:spChg>
        <pc:spChg chg="mod">
          <ac:chgData name="Jamaal Farahkhan" userId="80dffae6de283385" providerId="LiveId" clId="{D7B577FB-C026-4D35-9081-6CA80BC2AF8D}" dt="2023-02-03T05:36:09.659" v="348" actId="164"/>
          <ac:spMkLst>
            <pc:docMk/>
            <pc:sldMk cId="2327982855" sldId="258"/>
            <ac:spMk id="13" creationId="{A8AA8E22-384C-643D-857F-B6E3E35EF96D}"/>
          </ac:spMkLst>
        </pc:spChg>
        <pc:spChg chg="mod">
          <ac:chgData name="Jamaal Farahkhan" userId="80dffae6de283385" providerId="LiveId" clId="{D7B577FB-C026-4D35-9081-6CA80BC2AF8D}" dt="2023-02-03T05:35:51.825" v="347" actId="164"/>
          <ac:spMkLst>
            <pc:docMk/>
            <pc:sldMk cId="2327982855" sldId="258"/>
            <ac:spMk id="14" creationId="{F3FA5B30-4725-CAFE-2604-8135E3A30DC4}"/>
          </ac:spMkLst>
        </pc:spChg>
        <pc:grpChg chg="add mod">
          <ac:chgData name="Jamaal Farahkhan" userId="80dffae6de283385" providerId="LiveId" clId="{D7B577FB-C026-4D35-9081-6CA80BC2AF8D}" dt="2023-02-03T05:37:47.827" v="373" actId="1076"/>
          <ac:grpSpMkLst>
            <pc:docMk/>
            <pc:sldMk cId="2327982855" sldId="258"/>
            <ac:grpSpMk id="3" creationId="{5EA22DEA-6FFD-A66D-1A9B-9FFCE039B5FC}"/>
          </ac:grpSpMkLst>
        </pc:grpChg>
        <pc:grpChg chg="add mod">
          <ac:chgData name="Jamaal Farahkhan" userId="80dffae6de283385" providerId="LiveId" clId="{D7B577FB-C026-4D35-9081-6CA80BC2AF8D}" dt="2023-02-03T05:37:33.868" v="369" actId="14100"/>
          <ac:grpSpMkLst>
            <pc:docMk/>
            <pc:sldMk cId="2327982855" sldId="258"/>
            <ac:grpSpMk id="12" creationId="{47B5C94C-F53D-E404-A3F2-B6654EB65ECD}"/>
          </ac:grpSpMkLst>
        </pc:grpChg>
        <pc:grpChg chg="add mod">
          <ac:chgData name="Jamaal Farahkhan" userId="80dffae6de283385" providerId="LiveId" clId="{D7B577FB-C026-4D35-9081-6CA80BC2AF8D}" dt="2023-02-03T05:37:45.225" v="372" actId="1076"/>
          <ac:grpSpMkLst>
            <pc:docMk/>
            <pc:sldMk cId="2327982855" sldId="258"/>
            <ac:grpSpMk id="15" creationId="{2A055F1D-8208-0EED-F74D-5FF772E351A4}"/>
          </ac:grpSpMkLst>
        </pc:grpChg>
      </pc:sldChg>
      <pc:sldChg chg="addSp delSp modSp new mod">
        <pc:chgData name="Jamaal Farahkhan" userId="80dffae6de283385" providerId="LiveId" clId="{D7B577FB-C026-4D35-9081-6CA80BC2AF8D}" dt="2023-02-03T05:50:04.613" v="619" actId="207"/>
        <pc:sldMkLst>
          <pc:docMk/>
          <pc:sldMk cId="1408866834" sldId="259"/>
        </pc:sldMkLst>
        <pc:spChg chg="add mod">
          <ac:chgData name="Jamaal Farahkhan" userId="80dffae6de283385" providerId="LiveId" clId="{D7B577FB-C026-4D35-9081-6CA80BC2AF8D}" dt="2023-02-03T05:39:32.160" v="402" actId="14861"/>
          <ac:spMkLst>
            <pc:docMk/>
            <pc:sldMk cId="1408866834" sldId="259"/>
            <ac:spMk id="2" creationId="{24BF3D19-846A-ED10-D2EF-3F8DCA80DD49}"/>
          </ac:spMkLst>
        </pc:spChg>
        <pc:spChg chg="add mod">
          <ac:chgData name="Jamaal Farahkhan" userId="80dffae6de283385" providerId="LiveId" clId="{D7B577FB-C026-4D35-9081-6CA80BC2AF8D}" dt="2023-02-03T05:39:23.383" v="401" actId="1076"/>
          <ac:spMkLst>
            <pc:docMk/>
            <pc:sldMk cId="1408866834" sldId="259"/>
            <ac:spMk id="3" creationId="{1AB22E2B-A212-57D5-05B8-6134A286FF7B}"/>
          </ac:spMkLst>
        </pc:spChg>
        <pc:spChg chg="add mod">
          <ac:chgData name="Jamaal Farahkhan" userId="80dffae6de283385" providerId="LiveId" clId="{D7B577FB-C026-4D35-9081-6CA80BC2AF8D}" dt="2023-02-03T05:40:16.520" v="411" actId="1076"/>
          <ac:spMkLst>
            <pc:docMk/>
            <pc:sldMk cId="1408866834" sldId="259"/>
            <ac:spMk id="4" creationId="{2AF17D26-6040-B0AF-E726-2337CD45217A}"/>
          </ac:spMkLst>
        </pc:spChg>
        <pc:spChg chg="add mod">
          <ac:chgData name="Jamaal Farahkhan" userId="80dffae6de283385" providerId="LiveId" clId="{D7B577FB-C026-4D35-9081-6CA80BC2AF8D}" dt="2023-02-03T05:42:16.187" v="439" actId="1076"/>
          <ac:spMkLst>
            <pc:docMk/>
            <pc:sldMk cId="1408866834" sldId="259"/>
            <ac:spMk id="5" creationId="{98F5CFC2-CE83-3EA9-E548-F7CE1E95123D}"/>
          </ac:spMkLst>
        </pc:spChg>
        <pc:spChg chg="add mod">
          <ac:chgData name="Jamaal Farahkhan" userId="80dffae6de283385" providerId="LiveId" clId="{D7B577FB-C026-4D35-9081-6CA80BC2AF8D}" dt="2023-02-03T05:40:03.152" v="408" actId="1076"/>
          <ac:spMkLst>
            <pc:docMk/>
            <pc:sldMk cId="1408866834" sldId="259"/>
            <ac:spMk id="6" creationId="{6A04B313-D6DD-DA3D-7334-1102A9502516}"/>
          </ac:spMkLst>
        </pc:spChg>
        <pc:spChg chg="add mod">
          <ac:chgData name="Jamaal Farahkhan" userId="80dffae6de283385" providerId="LiveId" clId="{D7B577FB-C026-4D35-9081-6CA80BC2AF8D}" dt="2023-02-03T05:40:11.026" v="410" actId="1076"/>
          <ac:spMkLst>
            <pc:docMk/>
            <pc:sldMk cId="1408866834" sldId="259"/>
            <ac:spMk id="7" creationId="{186AE372-6CF8-0235-A7F3-95D9FF78FD35}"/>
          </ac:spMkLst>
        </pc:spChg>
        <pc:spChg chg="add mod">
          <ac:chgData name="Jamaal Farahkhan" userId="80dffae6de283385" providerId="LiveId" clId="{D7B577FB-C026-4D35-9081-6CA80BC2AF8D}" dt="2023-02-03T05:50:04.613" v="619" actId="207"/>
          <ac:spMkLst>
            <pc:docMk/>
            <pc:sldMk cId="1408866834" sldId="259"/>
            <ac:spMk id="8" creationId="{E4A1BE2C-B8C5-E101-4061-24057BA311ED}"/>
          </ac:spMkLst>
        </pc:spChg>
        <pc:spChg chg="add mod">
          <ac:chgData name="Jamaal Farahkhan" userId="80dffae6de283385" providerId="LiveId" clId="{D7B577FB-C026-4D35-9081-6CA80BC2AF8D}" dt="2023-02-03T05:42:33.438" v="477" actId="20577"/>
          <ac:spMkLst>
            <pc:docMk/>
            <pc:sldMk cId="1408866834" sldId="259"/>
            <ac:spMk id="9" creationId="{5F70F595-78F1-7E5D-271B-DF50368BCFB2}"/>
          </ac:spMkLst>
        </pc:spChg>
        <pc:spChg chg="add mod">
          <ac:chgData name="Jamaal Farahkhan" userId="80dffae6de283385" providerId="LiveId" clId="{D7B577FB-C026-4D35-9081-6CA80BC2AF8D}" dt="2023-02-03T05:45:22.195" v="532" actId="20577"/>
          <ac:spMkLst>
            <pc:docMk/>
            <pc:sldMk cId="1408866834" sldId="259"/>
            <ac:spMk id="11" creationId="{8ADC9BA0-1BC6-32F8-2309-47B53846754D}"/>
          </ac:spMkLst>
        </pc:spChg>
        <pc:spChg chg="add del mod">
          <ac:chgData name="Jamaal Farahkhan" userId="80dffae6de283385" providerId="LiveId" clId="{D7B577FB-C026-4D35-9081-6CA80BC2AF8D}" dt="2023-02-03T05:45:34.066" v="548"/>
          <ac:spMkLst>
            <pc:docMk/>
            <pc:sldMk cId="1408866834" sldId="259"/>
            <ac:spMk id="13" creationId="{70E71A8A-C2D8-8F20-CEEE-A4A652FDCC20}"/>
          </ac:spMkLst>
        </pc:spChg>
        <pc:spChg chg="add mod">
          <ac:chgData name="Jamaal Farahkhan" userId="80dffae6de283385" providerId="LiveId" clId="{D7B577FB-C026-4D35-9081-6CA80BC2AF8D}" dt="2023-02-03T05:46:08.527" v="589" actId="20577"/>
          <ac:spMkLst>
            <pc:docMk/>
            <pc:sldMk cId="1408866834" sldId="259"/>
            <ac:spMk id="14" creationId="{2FBB8C2F-944A-2053-1B53-A50A3C8AE303}"/>
          </ac:spMkLst>
        </pc:spChg>
        <pc:spChg chg="add del mod">
          <ac:chgData name="Jamaal Farahkhan" userId="80dffae6de283385" providerId="LiveId" clId="{D7B577FB-C026-4D35-9081-6CA80BC2AF8D}" dt="2023-02-03T05:47:33.128" v="594" actId="478"/>
          <ac:spMkLst>
            <pc:docMk/>
            <pc:sldMk cId="1408866834" sldId="259"/>
            <ac:spMk id="15" creationId="{66AA0280-4309-0879-E8C0-F82247241193}"/>
          </ac:spMkLst>
        </pc:spChg>
        <pc:spChg chg="add del mod">
          <ac:chgData name="Jamaal Farahkhan" userId="80dffae6de283385" providerId="LiveId" clId="{D7B577FB-C026-4D35-9081-6CA80BC2AF8D}" dt="2023-02-03T05:48:11.209" v="597" actId="478"/>
          <ac:spMkLst>
            <pc:docMk/>
            <pc:sldMk cId="1408866834" sldId="259"/>
            <ac:spMk id="16" creationId="{561D5151-D3AA-E19A-64DA-E4EC1F6317F6}"/>
          </ac:spMkLst>
        </pc:spChg>
        <pc:spChg chg="add mod">
          <ac:chgData name="Jamaal Farahkhan" userId="80dffae6de283385" providerId="LiveId" clId="{D7B577FB-C026-4D35-9081-6CA80BC2AF8D}" dt="2023-02-03T05:48:47.166" v="600" actId="1076"/>
          <ac:spMkLst>
            <pc:docMk/>
            <pc:sldMk cId="1408866834" sldId="259"/>
            <ac:spMk id="17" creationId="{B73B45F1-9F49-65BF-D52A-921FF3615D19}"/>
          </ac:spMkLst>
        </pc:spChg>
        <pc:spChg chg="add mod">
          <ac:chgData name="Jamaal Farahkhan" userId="80dffae6de283385" providerId="LiveId" clId="{D7B577FB-C026-4D35-9081-6CA80BC2AF8D}" dt="2023-02-03T05:49:09.699" v="608" actId="1076"/>
          <ac:spMkLst>
            <pc:docMk/>
            <pc:sldMk cId="1408866834" sldId="259"/>
            <ac:spMk id="18" creationId="{B9063CD5-4D39-7D8E-140F-44B2C31FA897}"/>
          </ac:spMkLst>
        </pc:spChg>
        <pc:spChg chg="add mod">
          <ac:chgData name="Jamaal Farahkhan" userId="80dffae6de283385" providerId="LiveId" clId="{D7B577FB-C026-4D35-9081-6CA80BC2AF8D}" dt="2023-02-03T05:49:41.416" v="617" actId="1076"/>
          <ac:spMkLst>
            <pc:docMk/>
            <pc:sldMk cId="1408866834" sldId="259"/>
            <ac:spMk id="19" creationId="{6E500E90-7BC1-5E8B-B9B1-0A8F528395AA}"/>
          </ac:spMkLst>
        </pc:spChg>
      </pc:sldChg>
      <pc:sldChg chg="addSp delSp modSp add del mod">
        <pc:chgData name="Jamaal Farahkhan" userId="80dffae6de283385" providerId="LiveId" clId="{D7B577FB-C026-4D35-9081-6CA80BC2AF8D}" dt="2023-02-03T18:40:23.566" v="3860" actId="2696"/>
        <pc:sldMkLst>
          <pc:docMk/>
          <pc:sldMk cId="2224785257" sldId="260"/>
        </pc:sldMkLst>
        <pc:spChg chg="del mod">
          <ac:chgData name="Jamaal Farahkhan" userId="80dffae6de283385" providerId="LiveId" clId="{D7B577FB-C026-4D35-9081-6CA80BC2AF8D}" dt="2023-02-03T05:50:58.824" v="635" actId="478"/>
          <ac:spMkLst>
            <pc:docMk/>
            <pc:sldMk cId="2224785257" sldId="260"/>
            <ac:spMk id="2" creationId="{24BF3D19-846A-ED10-D2EF-3F8DCA80DD49}"/>
          </ac:spMkLst>
        </pc:spChg>
        <pc:spChg chg="mod ord">
          <ac:chgData name="Jamaal Farahkhan" userId="80dffae6de283385" providerId="LiveId" clId="{D7B577FB-C026-4D35-9081-6CA80BC2AF8D}" dt="2023-02-03T05:52:24.017" v="641" actId="255"/>
          <ac:spMkLst>
            <pc:docMk/>
            <pc:sldMk cId="2224785257" sldId="260"/>
            <ac:spMk id="3" creationId="{1AB22E2B-A212-57D5-05B8-6134A286FF7B}"/>
          </ac:spMkLst>
        </pc:spChg>
        <pc:spChg chg="mod">
          <ac:chgData name="Jamaal Farahkhan" userId="80dffae6de283385" providerId="LiveId" clId="{D7B577FB-C026-4D35-9081-6CA80BC2AF8D}" dt="2023-02-03T05:54:19.230" v="666" actId="20577"/>
          <ac:spMkLst>
            <pc:docMk/>
            <pc:sldMk cId="2224785257" sldId="260"/>
            <ac:spMk id="4" creationId="{2AF17D26-6040-B0AF-E726-2337CD45217A}"/>
          </ac:spMkLst>
        </pc:spChg>
        <pc:spChg chg="del mod">
          <ac:chgData name="Jamaal Farahkhan" userId="80dffae6de283385" providerId="LiveId" clId="{D7B577FB-C026-4D35-9081-6CA80BC2AF8D}" dt="2023-02-03T05:53:13.016" v="650" actId="478"/>
          <ac:spMkLst>
            <pc:docMk/>
            <pc:sldMk cId="2224785257" sldId="260"/>
            <ac:spMk id="5" creationId="{98F5CFC2-CE83-3EA9-E548-F7CE1E95123D}"/>
          </ac:spMkLst>
        </pc:spChg>
        <pc:spChg chg="del mod">
          <ac:chgData name="Jamaal Farahkhan" userId="80dffae6de283385" providerId="LiveId" clId="{D7B577FB-C026-4D35-9081-6CA80BC2AF8D}" dt="2023-02-03T05:53:52.781" v="660" actId="478"/>
          <ac:spMkLst>
            <pc:docMk/>
            <pc:sldMk cId="2224785257" sldId="260"/>
            <ac:spMk id="6" creationId="{6A04B313-D6DD-DA3D-7334-1102A9502516}"/>
          </ac:spMkLst>
        </pc:spChg>
        <pc:spChg chg="del mod">
          <ac:chgData name="Jamaal Farahkhan" userId="80dffae6de283385" providerId="LiveId" clId="{D7B577FB-C026-4D35-9081-6CA80BC2AF8D}" dt="2023-02-03T05:53:54.356" v="662" actId="478"/>
          <ac:spMkLst>
            <pc:docMk/>
            <pc:sldMk cId="2224785257" sldId="260"/>
            <ac:spMk id="7" creationId="{186AE372-6CF8-0235-A7F3-95D9FF78FD35}"/>
          </ac:spMkLst>
        </pc:spChg>
        <pc:spChg chg="mod">
          <ac:chgData name="Jamaal Farahkhan" userId="80dffae6de283385" providerId="LiveId" clId="{D7B577FB-C026-4D35-9081-6CA80BC2AF8D}" dt="2023-02-03T05:53:05.765" v="648" actId="1076"/>
          <ac:spMkLst>
            <pc:docMk/>
            <pc:sldMk cId="2224785257" sldId="260"/>
            <ac:spMk id="8" creationId="{E4A1BE2C-B8C5-E101-4061-24057BA311ED}"/>
          </ac:spMkLst>
        </pc:spChg>
        <pc:spChg chg="mod ord">
          <ac:chgData name="Jamaal Farahkhan" userId="80dffae6de283385" providerId="LiveId" clId="{D7B577FB-C026-4D35-9081-6CA80BC2AF8D}" dt="2023-02-03T05:53:49.432" v="659" actId="1076"/>
          <ac:spMkLst>
            <pc:docMk/>
            <pc:sldMk cId="2224785257" sldId="260"/>
            <ac:spMk id="9" creationId="{5F70F595-78F1-7E5D-271B-DF50368BCFB2}"/>
          </ac:spMkLst>
        </pc:spChg>
        <pc:spChg chg="add mod">
          <ac:chgData name="Jamaal Farahkhan" userId="80dffae6de283385" providerId="LiveId" clId="{D7B577FB-C026-4D35-9081-6CA80BC2AF8D}" dt="2023-02-03T05:51:37.576" v="638" actId="1076"/>
          <ac:spMkLst>
            <pc:docMk/>
            <pc:sldMk cId="2224785257" sldId="260"/>
            <ac:spMk id="10" creationId="{E30022B3-4632-133B-39A5-3977D447C99D}"/>
          </ac:spMkLst>
        </pc:spChg>
        <pc:spChg chg="mod ord">
          <ac:chgData name="Jamaal Farahkhan" userId="80dffae6de283385" providerId="LiveId" clId="{D7B577FB-C026-4D35-9081-6CA80BC2AF8D}" dt="2023-02-03T05:55:15.475" v="675" actId="1076"/>
          <ac:spMkLst>
            <pc:docMk/>
            <pc:sldMk cId="2224785257" sldId="260"/>
            <ac:spMk id="11" creationId="{8ADC9BA0-1BC6-32F8-2309-47B53846754D}"/>
          </ac:spMkLst>
        </pc:spChg>
        <pc:spChg chg="add mod">
          <ac:chgData name="Jamaal Farahkhan" userId="80dffae6de283385" providerId="LiveId" clId="{D7B577FB-C026-4D35-9081-6CA80BC2AF8D}" dt="2023-02-03T05:53:45.725" v="658" actId="1076"/>
          <ac:spMkLst>
            <pc:docMk/>
            <pc:sldMk cId="2224785257" sldId="260"/>
            <ac:spMk id="12" creationId="{12B7866F-F3A4-BD2C-B4FD-1D862E501661}"/>
          </ac:spMkLst>
        </pc:spChg>
        <pc:spChg chg="add mod">
          <ac:chgData name="Jamaal Farahkhan" userId="80dffae6de283385" providerId="LiveId" clId="{D7B577FB-C026-4D35-9081-6CA80BC2AF8D}" dt="2023-02-03T05:54:26.300" v="668" actId="1076"/>
          <ac:spMkLst>
            <pc:docMk/>
            <pc:sldMk cId="2224785257" sldId="260"/>
            <ac:spMk id="13" creationId="{9D2D0A83-C487-664E-9201-1CE5F88677D5}"/>
          </ac:spMkLst>
        </pc:spChg>
        <pc:spChg chg="mod ord">
          <ac:chgData name="Jamaal Farahkhan" userId="80dffae6de283385" providerId="LiveId" clId="{D7B577FB-C026-4D35-9081-6CA80BC2AF8D}" dt="2023-02-03T05:55:55.349" v="681" actId="1076"/>
          <ac:spMkLst>
            <pc:docMk/>
            <pc:sldMk cId="2224785257" sldId="260"/>
            <ac:spMk id="14" creationId="{2FBB8C2F-944A-2053-1B53-A50A3C8AE303}"/>
          </ac:spMkLst>
        </pc:spChg>
        <pc:spChg chg="add mod">
          <ac:chgData name="Jamaal Farahkhan" userId="80dffae6de283385" providerId="LiveId" clId="{D7B577FB-C026-4D35-9081-6CA80BC2AF8D}" dt="2023-02-03T05:55:26.509" v="677" actId="1076"/>
          <ac:spMkLst>
            <pc:docMk/>
            <pc:sldMk cId="2224785257" sldId="260"/>
            <ac:spMk id="15" creationId="{27263DAD-C534-B248-7390-E266CAAAB544}"/>
          </ac:spMkLst>
        </pc:spChg>
        <pc:spChg chg="mod">
          <ac:chgData name="Jamaal Farahkhan" userId="80dffae6de283385" providerId="LiveId" clId="{D7B577FB-C026-4D35-9081-6CA80BC2AF8D}" dt="2023-02-03T05:54:39.316" v="670" actId="1076"/>
          <ac:spMkLst>
            <pc:docMk/>
            <pc:sldMk cId="2224785257" sldId="260"/>
            <ac:spMk id="17" creationId="{B73B45F1-9F49-65BF-D52A-921FF3615D19}"/>
          </ac:spMkLst>
        </pc:spChg>
        <pc:spChg chg="mod">
          <ac:chgData name="Jamaal Farahkhan" userId="80dffae6de283385" providerId="LiveId" clId="{D7B577FB-C026-4D35-9081-6CA80BC2AF8D}" dt="2023-02-03T05:54:34.757" v="669" actId="1076"/>
          <ac:spMkLst>
            <pc:docMk/>
            <pc:sldMk cId="2224785257" sldId="260"/>
            <ac:spMk id="18" creationId="{B9063CD5-4D39-7D8E-140F-44B2C31FA897}"/>
          </ac:spMkLst>
        </pc:spChg>
        <pc:spChg chg="mod">
          <ac:chgData name="Jamaal Farahkhan" userId="80dffae6de283385" providerId="LiveId" clId="{D7B577FB-C026-4D35-9081-6CA80BC2AF8D}" dt="2023-02-03T05:54:47.838" v="671" actId="1076"/>
          <ac:spMkLst>
            <pc:docMk/>
            <pc:sldMk cId="2224785257" sldId="260"/>
            <ac:spMk id="19" creationId="{6E500E90-7BC1-5E8B-B9B1-0A8F528395AA}"/>
          </ac:spMkLst>
        </pc:spChg>
      </pc:sldChg>
      <pc:sldChg chg="modSp add mod">
        <pc:chgData name="Jamaal Farahkhan" userId="80dffae6de283385" providerId="LiveId" clId="{D7B577FB-C026-4D35-9081-6CA80BC2AF8D}" dt="2023-02-03T06:00:33.771" v="736" actId="1076"/>
        <pc:sldMkLst>
          <pc:docMk/>
          <pc:sldMk cId="1938683119" sldId="261"/>
        </pc:sldMkLst>
        <pc:spChg chg="mod">
          <ac:chgData name="Jamaal Farahkhan" userId="80dffae6de283385" providerId="LiveId" clId="{D7B577FB-C026-4D35-9081-6CA80BC2AF8D}" dt="2023-02-03T06:00:11.333" v="732" actId="1076"/>
          <ac:spMkLst>
            <pc:docMk/>
            <pc:sldMk cId="1938683119" sldId="261"/>
            <ac:spMk id="3" creationId="{1AB22E2B-A212-57D5-05B8-6134A286FF7B}"/>
          </ac:spMkLst>
        </pc:spChg>
        <pc:spChg chg="mod">
          <ac:chgData name="Jamaal Farahkhan" userId="80dffae6de283385" providerId="LiveId" clId="{D7B577FB-C026-4D35-9081-6CA80BC2AF8D}" dt="2023-02-03T06:00:33.771" v="736" actId="1076"/>
          <ac:spMkLst>
            <pc:docMk/>
            <pc:sldMk cId="1938683119" sldId="261"/>
            <ac:spMk id="4" creationId="{2AF17D26-6040-B0AF-E726-2337CD45217A}"/>
          </ac:spMkLst>
        </pc:spChg>
        <pc:spChg chg="mod">
          <ac:chgData name="Jamaal Farahkhan" userId="80dffae6de283385" providerId="LiveId" clId="{D7B577FB-C026-4D35-9081-6CA80BC2AF8D}" dt="2023-02-03T05:59:40.324" v="728" actId="1076"/>
          <ac:spMkLst>
            <pc:docMk/>
            <pc:sldMk cId="1938683119" sldId="261"/>
            <ac:spMk id="8" creationId="{E4A1BE2C-B8C5-E101-4061-24057BA311ED}"/>
          </ac:spMkLst>
        </pc:spChg>
        <pc:spChg chg="mod">
          <ac:chgData name="Jamaal Farahkhan" userId="80dffae6de283385" providerId="LiveId" clId="{D7B577FB-C026-4D35-9081-6CA80BC2AF8D}" dt="2023-02-03T05:59:32.207" v="727" actId="1076"/>
          <ac:spMkLst>
            <pc:docMk/>
            <pc:sldMk cId="1938683119" sldId="261"/>
            <ac:spMk id="9" creationId="{5F70F595-78F1-7E5D-271B-DF50368BCFB2}"/>
          </ac:spMkLst>
        </pc:spChg>
        <pc:spChg chg="mod">
          <ac:chgData name="Jamaal Farahkhan" userId="80dffae6de283385" providerId="LiveId" clId="{D7B577FB-C026-4D35-9081-6CA80BC2AF8D}" dt="2023-02-03T06:00:07.718" v="731" actId="1076"/>
          <ac:spMkLst>
            <pc:docMk/>
            <pc:sldMk cId="1938683119" sldId="261"/>
            <ac:spMk id="10" creationId="{E30022B3-4632-133B-39A5-3977D447C99D}"/>
          </ac:spMkLst>
        </pc:spChg>
        <pc:spChg chg="mod">
          <ac:chgData name="Jamaal Farahkhan" userId="80dffae6de283385" providerId="LiveId" clId="{D7B577FB-C026-4D35-9081-6CA80BC2AF8D}" dt="2023-02-03T05:58:03.158" v="712" actId="1076"/>
          <ac:spMkLst>
            <pc:docMk/>
            <pc:sldMk cId="1938683119" sldId="261"/>
            <ac:spMk id="11" creationId="{8ADC9BA0-1BC6-32F8-2309-47B53846754D}"/>
          </ac:spMkLst>
        </pc:spChg>
        <pc:spChg chg="mod">
          <ac:chgData name="Jamaal Farahkhan" userId="80dffae6de283385" providerId="LiveId" clId="{D7B577FB-C026-4D35-9081-6CA80BC2AF8D}" dt="2023-02-03T06:00:27.962" v="735" actId="1076"/>
          <ac:spMkLst>
            <pc:docMk/>
            <pc:sldMk cId="1938683119" sldId="261"/>
            <ac:spMk id="12" creationId="{12B7866F-F3A4-BD2C-B4FD-1D862E501661}"/>
          </ac:spMkLst>
        </pc:spChg>
        <pc:spChg chg="mod">
          <ac:chgData name="Jamaal Farahkhan" userId="80dffae6de283385" providerId="LiveId" clId="{D7B577FB-C026-4D35-9081-6CA80BC2AF8D}" dt="2023-02-03T06:00:22.429" v="734" actId="1076"/>
          <ac:spMkLst>
            <pc:docMk/>
            <pc:sldMk cId="1938683119" sldId="261"/>
            <ac:spMk id="13" creationId="{9D2D0A83-C487-664E-9201-1CE5F88677D5}"/>
          </ac:spMkLst>
        </pc:spChg>
        <pc:spChg chg="mod">
          <ac:chgData name="Jamaal Farahkhan" userId="80dffae6de283385" providerId="LiveId" clId="{D7B577FB-C026-4D35-9081-6CA80BC2AF8D}" dt="2023-02-03T05:58:59.974" v="720" actId="1076"/>
          <ac:spMkLst>
            <pc:docMk/>
            <pc:sldMk cId="1938683119" sldId="261"/>
            <ac:spMk id="14" creationId="{2FBB8C2F-944A-2053-1B53-A50A3C8AE303}"/>
          </ac:spMkLst>
        </pc:spChg>
        <pc:spChg chg="mod">
          <ac:chgData name="Jamaal Farahkhan" userId="80dffae6de283385" providerId="LiveId" clId="{D7B577FB-C026-4D35-9081-6CA80BC2AF8D}" dt="2023-02-03T06:00:18.387" v="733" actId="1076"/>
          <ac:spMkLst>
            <pc:docMk/>
            <pc:sldMk cId="1938683119" sldId="261"/>
            <ac:spMk id="15" creationId="{27263DAD-C534-B248-7390-E266CAAAB544}"/>
          </ac:spMkLst>
        </pc:spChg>
        <pc:spChg chg="mod">
          <ac:chgData name="Jamaal Farahkhan" userId="80dffae6de283385" providerId="LiveId" clId="{D7B577FB-C026-4D35-9081-6CA80BC2AF8D}" dt="2023-02-03T05:58:44.580" v="718" actId="1076"/>
          <ac:spMkLst>
            <pc:docMk/>
            <pc:sldMk cId="1938683119" sldId="261"/>
            <ac:spMk id="17" creationId="{B73B45F1-9F49-65BF-D52A-921FF3615D19}"/>
          </ac:spMkLst>
        </pc:spChg>
        <pc:spChg chg="mod">
          <ac:chgData name="Jamaal Farahkhan" userId="80dffae6de283385" providerId="LiveId" clId="{D7B577FB-C026-4D35-9081-6CA80BC2AF8D}" dt="2023-02-03T05:59:58.078" v="730" actId="1076"/>
          <ac:spMkLst>
            <pc:docMk/>
            <pc:sldMk cId="1938683119" sldId="261"/>
            <ac:spMk id="18" creationId="{B9063CD5-4D39-7D8E-140F-44B2C31FA897}"/>
          </ac:spMkLst>
        </pc:spChg>
        <pc:spChg chg="mod">
          <ac:chgData name="Jamaal Farahkhan" userId="80dffae6de283385" providerId="LiveId" clId="{D7B577FB-C026-4D35-9081-6CA80BC2AF8D}" dt="2023-02-03T05:59:50.594" v="729" actId="1076"/>
          <ac:spMkLst>
            <pc:docMk/>
            <pc:sldMk cId="1938683119" sldId="261"/>
            <ac:spMk id="19" creationId="{6E500E90-7BC1-5E8B-B9B1-0A8F528395AA}"/>
          </ac:spMkLst>
        </pc:spChg>
      </pc:sldChg>
      <pc:sldChg chg="addSp delSp modSp new mod">
        <pc:chgData name="Jamaal Farahkhan" userId="80dffae6de283385" providerId="LiveId" clId="{D7B577FB-C026-4D35-9081-6CA80BC2AF8D}" dt="2023-02-03T06:20:34.561" v="947" actId="1076"/>
        <pc:sldMkLst>
          <pc:docMk/>
          <pc:sldMk cId="916643387" sldId="262"/>
        </pc:sldMkLst>
        <pc:spChg chg="add del mod">
          <ac:chgData name="Jamaal Farahkhan" userId="80dffae6de283385" providerId="LiveId" clId="{D7B577FB-C026-4D35-9081-6CA80BC2AF8D}" dt="2023-02-03T06:11:02.732" v="821" actId="478"/>
          <ac:spMkLst>
            <pc:docMk/>
            <pc:sldMk cId="916643387" sldId="262"/>
            <ac:spMk id="2" creationId="{A72180E4-F50A-455C-1C39-CD1BED375238}"/>
          </ac:spMkLst>
        </pc:spChg>
        <pc:spChg chg="add del mod">
          <ac:chgData name="Jamaal Farahkhan" userId="80dffae6de283385" providerId="LiveId" clId="{D7B577FB-C026-4D35-9081-6CA80BC2AF8D}" dt="2023-02-03T06:15:12.480" v="868" actId="478"/>
          <ac:spMkLst>
            <pc:docMk/>
            <pc:sldMk cId="916643387" sldId="262"/>
            <ac:spMk id="3" creationId="{E2A6F9EF-0551-50B2-5473-2D757A1D7445}"/>
          </ac:spMkLst>
        </pc:spChg>
        <pc:spChg chg="add mod">
          <ac:chgData name="Jamaal Farahkhan" userId="80dffae6de283385" providerId="LiveId" clId="{D7B577FB-C026-4D35-9081-6CA80BC2AF8D}" dt="2023-02-03T06:11:10.763" v="823" actId="1076"/>
          <ac:spMkLst>
            <pc:docMk/>
            <pc:sldMk cId="916643387" sldId="262"/>
            <ac:spMk id="4" creationId="{F928478A-C011-A535-2A8E-D59C9141B4FF}"/>
          </ac:spMkLst>
        </pc:spChg>
        <pc:spChg chg="add del mod">
          <ac:chgData name="Jamaal Farahkhan" userId="80dffae6de283385" providerId="LiveId" clId="{D7B577FB-C026-4D35-9081-6CA80BC2AF8D}" dt="2023-02-03T06:07:39.840" v="786"/>
          <ac:spMkLst>
            <pc:docMk/>
            <pc:sldMk cId="916643387" sldId="262"/>
            <ac:spMk id="5" creationId="{8E468DCF-0E8D-7EF2-0726-C413E3869023}"/>
          </ac:spMkLst>
        </pc:spChg>
        <pc:spChg chg="add mod">
          <ac:chgData name="Jamaal Farahkhan" userId="80dffae6de283385" providerId="LiveId" clId="{D7B577FB-C026-4D35-9081-6CA80BC2AF8D}" dt="2023-02-03T06:11:15.163" v="824" actId="1076"/>
          <ac:spMkLst>
            <pc:docMk/>
            <pc:sldMk cId="916643387" sldId="262"/>
            <ac:spMk id="14" creationId="{5B91DCD2-831F-B4E4-7120-C95E677E4F4E}"/>
          </ac:spMkLst>
        </pc:spChg>
        <pc:spChg chg="add del mod">
          <ac:chgData name="Jamaal Farahkhan" userId="80dffae6de283385" providerId="LiveId" clId="{D7B577FB-C026-4D35-9081-6CA80BC2AF8D}" dt="2023-02-03T06:15:09.091" v="867" actId="478"/>
          <ac:spMkLst>
            <pc:docMk/>
            <pc:sldMk cId="916643387" sldId="262"/>
            <ac:spMk id="16" creationId="{A7CEACBA-09F3-A66E-802D-A0F8F5C31815}"/>
          </ac:spMkLst>
        </pc:spChg>
        <pc:spChg chg="add mod ord">
          <ac:chgData name="Jamaal Farahkhan" userId="80dffae6de283385" providerId="LiveId" clId="{D7B577FB-C026-4D35-9081-6CA80BC2AF8D}" dt="2023-02-03T06:14:55.399" v="863" actId="164"/>
          <ac:spMkLst>
            <pc:docMk/>
            <pc:sldMk cId="916643387" sldId="262"/>
            <ac:spMk id="17" creationId="{F21ACCBD-AB5E-2041-C8BA-545C98E523EF}"/>
          </ac:spMkLst>
        </pc:spChg>
        <pc:spChg chg="add mod">
          <ac:chgData name="Jamaal Farahkhan" userId="80dffae6de283385" providerId="LiveId" clId="{D7B577FB-C026-4D35-9081-6CA80BC2AF8D}" dt="2023-02-03T06:20:30.763" v="946" actId="1076"/>
          <ac:spMkLst>
            <pc:docMk/>
            <pc:sldMk cId="916643387" sldId="262"/>
            <ac:spMk id="19" creationId="{A8CCB26F-900B-F3EA-FFF3-7AF2DFC9E54C}"/>
          </ac:spMkLst>
        </pc:spChg>
        <pc:spChg chg="add mod">
          <ac:chgData name="Jamaal Farahkhan" userId="80dffae6de283385" providerId="LiveId" clId="{D7B577FB-C026-4D35-9081-6CA80BC2AF8D}" dt="2023-02-03T06:20:34.561" v="947" actId="1076"/>
          <ac:spMkLst>
            <pc:docMk/>
            <pc:sldMk cId="916643387" sldId="262"/>
            <ac:spMk id="20" creationId="{6F65DCF3-C224-755E-05A5-2AB0D338D844}"/>
          </ac:spMkLst>
        </pc:spChg>
        <pc:spChg chg="add mod">
          <ac:chgData name="Jamaal Farahkhan" userId="80dffae6de283385" providerId="LiveId" clId="{D7B577FB-C026-4D35-9081-6CA80BC2AF8D}" dt="2023-02-03T06:17:28.523" v="917" actId="1076"/>
          <ac:spMkLst>
            <pc:docMk/>
            <pc:sldMk cId="916643387" sldId="262"/>
            <ac:spMk id="21" creationId="{7D837DF2-822E-EB94-AE08-E739EAE97EEC}"/>
          </ac:spMkLst>
        </pc:spChg>
        <pc:spChg chg="add mod">
          <ac:chgData name="Jamaal Farahkhan" userId="80dffae6de283385" providerId="LiveId" clId="{D7B577FB-C026-4D35-9081-6CA80BC2AF8D}" dt="2023-02-03T06:18:09.248" v="921" actId="1076"/>
          <ac:spMkLst>
            <pc:docMk/>
            <pc:sldMk cId="916643387" sldId="262"/>
            <ac:spMk id="22" creationId="{D1C295C4-CB1B-2479-D2F9-1BB63765C7CF}"/>
          </ac:spMkLst>
        </pc:spChg>
        <pc:spChg chg="add mod">
          <ac:chgData name="Jamaal Farahkhan" userId="80dffae6de283385" providerId="LiveId" clId="{D7B577FB-C026-4D35-9081-6CA80BC2AF8D}" dt="2023-02-03T06:18:39.815" v="933" actId="1076"/>
          <ac:spMkLst>
            <pc:docMk/>
            <pc:sldMk cId="916643387" sldId="262"/>
            <ac:spMk id="23" creationId="{F499360E-1EB4-6412-1EBC-4B3EBD6F01CE}"/>
          </ac:spMkLst>
        </pc:spChg>
        <pc:spChg chg="add mod">
          <ac:chgData name="Jamaal Farahkhan" userId="80dffae6de283385" providerId="LiveId" clId="{D7B577FB-C026-4D35-9081-6CA80BC2AF8D}" dt="2023-02-03T06:19:53.004" v="940" actId="14100"/>
          <ac:spMkLst>
            <pc:docMk/>
            <pc:sldMk cId="916643387" sldId="262"/>
            <ac:spMk id="24" creationId="{AB7A9394-3776-40CC-EBE1-E21D77F8CC76}"/>
          </ac:spMkLst>
        </pc:spChg>
        <pc:spChg chg="add mod">
          <ac:chgData name="Jamaal Farahkhan" userId="80dffae6de283385" providerId="LiveId" clId="{D7B577FB-C026-4D35-9081-6CA80BC2AF8D}" dt="2023-02-03T06:20:01.940" v="942" actId="1076"/>
          <ac:spMkLst>
            <pc:docMk/>
            <pc:sldMk cId="916643387" sldId="262"/>
            <ac:spMk id="25" creationId="{6F0020AF-C95D-E9A6-A1AA-96E46BFDB146}"/>
          </ac:spMkLst>
        </pc:spChg>
        <pc:spChg chg="add mod">
          <ac:chgData name="Jamaal Farahkhan" userId="80dffae6de283385" providerId="LiveId" clId="{D7B577FB-C026-4D35-9081-6CA80BC2AF8D}" dt="2023-02-03T06:20:10.509" v="944" actId="1076"/>
          <ac:spMkLst>
            <pc:docMk/>
            <pc:sldMk cId="916643387" sldId="262"/>
            <ac:spMk id="26" creationId="{CE795CBF-4B52-1CE0-93D6-D321DCC28728}"/>
          </ac:spMkLst>
        </pc:spChg>
        <pc:grpChg chg="add del mod">
          <ac:chgData name="Jamaal Farahkhan" userId="80dffae6de283385" providerId="LiveId" clId="{D7B577FB-C026-4D35-9081-6CA80BC2AF8D}" dt="2023-02-03T06:12:18.916" v="837" actId="478"/>
          <ac:grpSpMkLst>
            <pc:docMk/>
            <pc:sldMk cId="916643387" sldId="262"/>
            <ac:grpSpMk id="15" creationId="{BC6FD991-132C-8ADF-0228-A6F6032DE4F1}"/>
          </ac:grpSpMkLst>
        </pc:grpChg>
        <pc:grpChg chg="add mod">
          <ac:chgData name="Jamaal Farahkhan" userId="80dffae6de283385" providerId="LiveId" clId="{D7B577FB-C026-4D35-9081-6CA80BC2AF8D}" dt="2023-02-03T06:19:04.079" v="938" actId="14100"/>
          <ac:grpSpMkLst>
            <pc:docMk/>
            <pc:sldMk cId="916643387" sldId="262"/>
            <ac:grpSpMk id="18" creationId="{BD4891CA-CE3B-B1B7-38BC-8D2098BC1D62}"/>
          </ac:grpSpMkLst>
        </pc:grpChg>
        <pc:picChg chg="add mod">
          <ac:chgData name="Jamaal Farahkhan" userId="80dffae6de283385" providerId="LiveId" clId="{D7B577FB-C026-4D35-9081-6CA80BC2AF8D}" dt="2023-02-03T06:14:55.399" v="863" actId="164"/>
          <ac:picMkLst>
            <pc:docMk/>
            <pc:sldMk cId="916643387" sldId="262"/>
            <ac:picMk id="7" creationId="{EABEBBBB-1683-8991-D6BB-68CD295967F7}"/>
          </ac:picMkLst>
        </pc:picChg>
        <pc:picChg chg="add mod">
          <ac:chgData name="Jamaal Farahkhan" userId="80dffae6de283385" providerId="LiveId" clId="{D7B577FB-C026-4D35-9081-6CA80BC2AF8D}" dt="2023-02-03T06:14:55.399" v="863" actId="164"/>
          <ac:picMkLst>
            <pc:docMk/>
            <pc:sldMk cId="916643387" sldId="262"/>
            <ac:picMk id="9" creationId="{FA3471B7-57E5-B49F-F2D0-7161C76FDCEF}"/>
          </ac:picMkLst>
        </pc:picChg>
        <pc:picChg chg="add mod">
          <ac:chgData name="Jamaal Farahkhan" userId="80dffae6de283385" providerId="LiveId" clId="{D7B577FB-C026-4D35-9081-6CA80BC2AF8D}" dt="2023-02-03T06:14:55.399" v="863" actId="164"/>
          <ac:picMkLst>
            <pc:docMk/>
            <pc:sldMk cId="916643387" sldId="262"/>
            <ac:picMk id="11" creationId="{997D99A5-8B12-8D7C-E2AE-E94935B1C8F6}"/>
          </ac:picMkLst>
        </pc:picChg>
        <pc:picChg chg="add mod">
          <ac:chgData name="Jamaal Farahkhan" userId="80dffae6de283385" providerId="LiveId" clId="{D7B577FB-C026-4D35-9081-6CA80BC2AF8D}" dt="2023-02-03T06:14:55.399" v="863" actId="164"/>
          <ac:picMkLst>
            <pc:docMk/>
            <pc:sldMk cId="916643387" sldId="262"/>
            <ac:picMk id="13" creationId="{C05B1730-D37B-FE9C-DD33-90AF8AE8F997}"/>
          </ac:picMkLst>
        </pc:picChg>
      </pc:sldChg>
      <pc:sldChg chg="add">
        <pc:chgData name="Jamaal Farahkhan" userId="80dffae6de283385" providerId="LiveId" clId="{D7B577FB-C026-4D35-9081-6CA80BC2AF8D}" dt="2023-02-03T06:16:42.720" v="901"/>
        <pc:sldMkLst>
          <pc:docMk/>
          <pc:sldMk cId="3353093655" sldId="263"/>
        </pc:sldMkLst>
      </pc:sldChg>
      <pc:sldChg chg="addSp delSp modSp add mod">
        <pc:chgData name="Jamaal Farahkhan" userId="80dffae6de283385" providerId="LiveId" clId="{D7B577FB-C026-4D35-9081-6CA80BC2AF8D}" dt="2023-02-03T16:01:04.898" v="1313" actId="1076"/>
        <pc:sldMkLst>
          <pc:docMk/>
          <pc:sldMk cId="3519042607" sldId="264"/>
        </pc:sldMkLst>
        <pc:spChg chg="add del mod">
          <ac:chgData name="Jamaal Farahkhan" userId="80dffae6de283385" providerId="LiveId" clId="{D7B577FB-C026-4D35-9081-6CA80BC2AF8D}" dt="2023-02-03T06:22:24.572" v="989" actId="478"/>
          <ac:spMkLst>
            <pc:docMk/>
            <pc:sldMk cId="3519042607" sldId="264"/>
            <ac:spMk id="2" creationId="{D6A9F09F-0347-B2AF-4E8F-E10B8EC22EEA}"/>
          </ac:spMkLst>
        </pc:spChg>
        <pc:spChg chg="add mod ord">
          <ac:chgData name="Jamaal Farahkhan" userId="80dffae6de283385" providerId="LiveId" clId="{D7B577FB-C026-4D35-9081-6CA80BC2AF8D}" dt="2023-02-03T06:34:03.087" v="1233" actId="14100"/>
          <ac:spMkLst>
            <pc:docMk/>
            <pc:sldMk cId="3519042607" sldId="264"/>
            <ac:spMk id="3" creationId="{0B4763E9-F61F-EFEF-0FA0-273AAD361C99}"/>
          </ac:spMkLst>
        </pc:spChg>
        <pc:spChg chg="add mod">
          <ac:chgData name="Jamaal Farahkhan" userId="80dffae6de283385" providerId="LiveId" clId="{D7B577FB-C026-4D35-9081-6CA80BC2AF8D}" dt="2023-02-03T06:33:47.285" v="1230" actId="1076"/>
          <ac:spMkLst>
            <pc:docMk/>
            <pc:sldMk cId="3519042607" sldId="264"/>
            <ac:spMk id="5" creationId="{108EA3EA-E3B6-F318-17D4-17C3700C356A}"/>
          </ac:spMkLst>
        </pc:spChg>
        <pc:spChg chg="add mod">
          <ac:chgData name="Jamaal Farahkhan" userId="80dffae6de283385" providerId="LiveId" clId="{D7B577FB-C026-4D35-9081-6CA80BC2AF8D}" dt="2023-02-03T06:33:15.014" v="1225" actId="1076"/>
          <ac:spMkLst>
            <pc:docMk/>
            <pc:sldMk cId="3519042607" sldId="264"/>
            <ac:spMk id="6" creationId="{3FDB63F5-3EC8-E7A7-EB06-7A84C2868635}"/>
          </ac:spMkLst>
        </pc:spChg>
        <pc:spChg chg="add mod">
          <ac:chgData name="Jamaal Farahkhan" userId="80dffae6de283385" providerId="LiveId" clId="{D7B577FB-C026-4D35-9081-6CA80BC2AF8D}" dt="2023-02-03T06:33:24.139" v="1227" actId="1076"/>
          <ac:spMkLst>
            <pc:docMk/>
            <pc:sldMk cId="3519042607" sldId="264"/>
            <ac:spMk id="8" creationId="{505E5E3A-2C21-FA94-DC6F-79B711597C74}"/>
          </ac:spMkLst>
        </pc:spChg>
        <pc:spChg chg="add mod">
          <ac:chgData name="Jamaal Farahkhan" userId="80dffae6de283385" providerId="LiveId" clId="{D7B577FB-C026-4D35-9081-6CA80BC2AF8D}" dt="2023-02-03T06:33:12.058" v="1224" actId="1076"/>
          <ac:spMkLst>
            <pc:docMk/>
            <pc:sldMk cId="3519042607" sldId="264"/>
            <ac:spMk id="14" creationId="{B2859AAF-0B43-7E3E-3A2E-BDE7AC18260B}"/>
          </ac:spMkLst>
        </pc:spChg>
        <pc:spChg chg="add mod">
          <ac:chgData name="Jamaal Farahkhan" userId="80dffae6de283385" providerId="LiveId" clId="{D7B577FB-C026-4D35-9081-6CA80BC2AF8D}" dt="2023-02-03T15:57:41.623" v="1265" actId="1076"/>
          <ac:spMkLst>
            <pc:docMk/>
            <pc:sldMk cId="3519042607" sldId="264"/>
            <ac:spMk id="16" creationId="{97066C29-8872-DF8A-7D49-B5B6959485FB}"/>
          </ac:spMkLst>
        </pc:spChg>
        <pc:spChg chg="del mod topLvl">
          <ac:chgData name="Jamaal Farahkhan" userId="80dffae6de283385" providerId="LiveId" clId="{D7B577FB-C026-4D35-9081-6CA80BC2AF8D}" dt="2023-02-03T06:23:09.660" v="994" actId="478"/>
          <ac:spMkLst>
            <pc:docMk/>
            <pc:sldMk cId="3519042607" sldId="264"/>
            <ac:spMk id="17" creationId="{F21ACCBD-AB5E-2041-C8BA-545C98E523EF}"/>
          </ac:spMkLst>
        </pc:spChg>
        <pc:spChg chg="del mod">
          <ac:chgData name="Jamaal Farahkhan" userId="80dffae6de283385" providerId="LiveId" clId="{D7B577FB-C026-4D35-9081-6CA80BC2AF8D}" dt="2023-02-03T06:35:13.536" v="1241" actId="478"/>
          <ac:spMkLst>
            <pc:docMk/>
            <pc:sldMk cId="3519042607" sldId="264"/>
            <ac:spMk id="19" creationId="{A8CCB26F-900B-F3EA-FFF3-7AF2DFC9E54C}"/>
          </ac:spMkLst>
        </pc:spChg>
        <pc:spChg chg="mod ord">
          <ac:chgData name="Jamaal Farahkhan" userId="80dffae6de283385" providerId="LiveId" clId="{D7B577FB-C026-4D35-9081-6CA80BC2AF8D}" dt="2023-02-03T06:36:06.034" v="1250" actId="1076"/>
          <ac:spMkLst>
            <pc:docMk/>
            <pc:sldMk cId="3519042607" sldId="264"/>
            <ac:spMk id="20" creationId="{6F65DCF3-C224-755E-05A5-2AB0D338D844}"/>
          </ac:spMkLst>
        </pc:spChg>
        <pc:spChg chg="mod">
          <ac:chgData name="Jamaal Farahkhan" userId="80dffae6de283385" providerId="LiveId" clId="{D7B577FB-C026-4D35-9081-6CA80BC2AF8D}" dt="2023-02-03T06:31:43.751" v="1211" actId="1076"/>
          <ac:spMkLst>
            <pc:docMk/>
            <pc:sldMk cId="3519042607" sldId="264"/>
            <ac:spMk id="21" creationId="{7D837DF2-822E-EB94-AE08-E739EAE97EEC}"/>
          </ac:spMkLst>
        </pc:spChg>
        <pc:spChg chg="del">
          <ac:chgData name="Jamaal Farahkhan" userId="80dffae6de283385" providerId="LiveId" clId="{D7B577FB-C026-4D35-9081-6CA80BC2AF8D}" dt="2023-02-03T06:21:02.822" v="962" actId="478"/>
          <ac:spMkLst>
            <pc:docMk/>
            <pc:sldMk cId="3519042607" sldId="264"/>
            <ac:spMk id="22" creationId="{D1C295C4-CB1B-2479-D2F9-1BB63765C7CF}"/>
          </ac:spMkLst>
        </pc:spChg>
        <pc:spChg chg="mod">
          <ac:chgData name="Jamaal Farahkhan" userId="80dffae6de283385" providerId="LiveId" clId="{D7B577FB-C026-4D35-9081-6CA80BC2AF8D}" dt="2023-02-03T06:31:25.572" v="1208" actId="1076"/>
          <ac:spMkLst>
            <pc:docMk/>
            <pc:sldMk cId="3519042607" sldId="264"/>
            <ac:spMk id="23" creationId="{F499360E-1EB4-6412-1EBC-4B3EBD6F01CE}"/>
          </ac:spMkLst>
        </pc:spChg>
        <pc:spChg chg="mod">
          <ac:chgData name="Jamaal Farahkhan" userId="80dffae6de283385" providerId="LiveId" clId="{D7B577FB-C026-4D35-9081-6CA80BC2AF8D}" dt="2023-02-03T06:29:20.532" v="1198" actId="164"/>
          <ac:spMkLst>
            <pc:docMk/>
            <pc:sldMk cId="3519042607" sldId="264"/>
            <ac:spMk id="24" creationId="{AB7A9394-3776-40CC-EBE1-E21D77F8CC76}"/>
          </ac:spMkLst>
        </pc:spChg>
        <pc:spChg chg="mod">
          <ac:chgData name="Jamaal Farahkhan" userId="80dffae6de283385" providerId="LiveId" clId="{D7B577FB-C026-4D35-9081-6CA80BC2AF8D}" dt="2023-02-03T06:29:20.532" v="1198" actId="164"/>
          <ac:spMkLst>
            <pc:docMk/>
            <pc:sldMk cId="3519042607" sldId="264"/>
            <ac:spMk id="25" creationId="{6F0020AF-C95D-E9A6-A1AA-96E46BFDB146}"/>
          </ac:spMkLst>
        </pc:spChg>
        <pc:spChg chg="mod">
          <ac:chgData name="Jamaal Farahkhan" userId="80dffae6de283385" providerId="LiveId" clId="{D7B577FB-C026-4D35-9081-6CA80BC2AF8D}" dt="2023-02-03T06:29:20.532" v="1198" actId="164"/>
          <ac:spMkLst>
            <pc:docMk/>
            <pc:sldMk cId="3519042607" sldId="264"/>
            <ac:spMk id="26" creationId="{CE795CBF-4B52-1CE0-93D6-D321DCC28728}"/>
          </ac:spMkLst>
        </pc:spChg>
        <pc:spChg chg="add mod">
          <ac:chgData name="Jamaal Farahkhan" userId="80dffae6de283385" providerId="LiveId" clId="{D7B577FB-C026-4D35-9081-6CA80BC2AF8D}" dt="2023-02-03T06:35:46.928" v="1246" actId="14100"/>
          <ac:spMkLst>
            <pc:docMk/>
            <pc:sldMk cId="3519042607" sldId="264"/>
            <ac:spMk id="27" creationId="{1C0382F3-08F9-6861-5801-012271FF1021}"/>
          </ac:spMkLst>
        </pc:spChg>
        <pc:grpChg chg="add mod">
          <ac:chgData name="Jamaal Farahkhan" userId="80dffae6de283385" providerId="LiveId" clId="{D7B577FB-C026-4D35-9081-6CA80BC2AF8D}" dt="2023-02-03T16:01:04.898" v="1313" actId="1076"/>
          <ac:grpSpMkLst>
            <pc:docMk/>
            <pc:sldMk cId="3519042607" sldId="264"/>
            <ac:grpSpMk id="15" creationId="{81BA8207-C430-5968-0EB4-02EBEFEBC544}"/>
          </ac:grpSpMkLst>
        </pc:grpChg>
        <pc:grpChg chg="del">
          <ac:chgData name="Jamaal Farahkhan" userId="80dffae6de283385" providerId="LiveId" clId="{D7B577FB-C026-4D35-9081-6CA80BC2AF8D}" dt="2023-02-03T06:22:56.544" v="993" actId="165"/>
          <ac:grpSpMkLst>
            <pc:docMk/>
            <pc:sldMk cId="3519042607" sldId="264"/>
            <ac:grpSpMk id="18" creationId="{BD4891CA-CE3B-B1B7-38BC-8D2098BC1D62}"/>
          </ac:grpSpMkLst>
        </pc:grpChg>
        <pc:picChg chg="mod topLvl">
          <ac:chgData name="Jamaal Farahkhan" userId="80dffae6de283385" providerId="LiveId" clId="{D7B577FB-C026-4D35-9081-6CA80BC2AF8D}" dt="2023-02-03T06:33:34.337" v="1228" actId="1076"/>
          <ac:picMkLst>
            <pc:docMk/>
            <pc:sldMk cId="3519042607" sldId="264"/>
            <ac:picMk id="7" creationId="{EABEBBBB-1683-8991-D6BB-68CD295967F7}"/>
          </ac:picMkLst>
        </pc:picChg>
        <pc:picChg chg="mod topLvl">
          <ac:chgData name="Jamaal Farahkhan" userId="80dffae6de283385" providerId="LiveId" clId="{D7B577FB-C026-4D35-9081-6CA80BC2AF8D}" dt="2023-02-03T06:33:20.094" v="1226" actId="1076"/>
          <ac:picMkLst>
            <pc:docMk/>
            <pc:sldMk cId="3519042607" sldId="264"/>
            <ac:picMk id="9" creationId="{FA3471B7-57E5-B49F-F2D0-7161C76FDCEF}"/>
          </ac:picMkLst>
        </pc:picChg>
        <pc:picChg chg="del mod topLvl">
          <ac:chgData name="Jamaal Farahkhan" userId="80dffae6de283385" providerId="LiveId" clId="{D7B577FB-C026-4D35-9081-6CA80BC2AF8D}" dt="2023-02-03T06:27:47.959" v="1152" actId="478"/>
          <ac:picMkLst>
            <pc:docMk/>
            <pc:sldMk cId="3519042607" sldId="264"/>
            <ac:picMk id="11" creationId="{997D99A5-8B12-8D7C-E2AE-E94935B1C8F6}"/>
          </ac:picMkLst>
        </pc:picChg>
        <pc:picChg chg="add mod">
          <ac:chgData name="Jamaal Farahkhan" userId="80dffae6de283385" providerId="LiveId" clId="{D7B577FB-C026-4D35-9081-6CA80BC2AF8D}" dt="2023-02-03T06:33:06.839" v="1223" actId="1076"/>
          <ac:picMkLst>
            <pc:docMk/>
            <pc:sldMk cId="3519042607" sldId="264"/>
            <ac:picMk id="12" creationId="{86E71D68-6E7F-D691-F62B-DE7D0859A897}"/>
          </ac:picMkLst>
        </pc:picChg>
        <pc:picChg chg="mod topLvl">
          <ac:chgData name="Jamaal Farahkhan" userId="80dffae6de283385" providerId="LiveId" clId="{D7B577FB-C026-4D35-9081-6CA80BC2AF8D}" dt="2023-02-03T06:33:43.076" v="1229" actId="1076"/>
          <ac:picMkLst>
            <pc:docMk/>
            <pc:sldMk cId="3519042607" sldId="264"/>
            <ac:picMk id="13" creationId="{C05B1730-D37B-FE9C-DD33-90AF8AE8F997}"/>
          </ac:picMkLst>
        </pc:picChg>
      </pc:sldChg>
      <pc:sldChg chg="addSp delSp modSp new del mod">
        <pc:chgData name="Jamaal Farahkhan" userId="80dffae6de283385" providerId="LiveId" clId="{D7B577FB-C026-4D35-9081-6CA80BC2AF8D}" dt="2023-02-03T18:43:00.344" v="3862" actId="2696"/>
        <pc:sldMkLst>
          <pc:docMk/>
          <pc:sldMk cId="2611672809" sldId="265"/>
        </pc:sldMkLst>
        <pc:spChg chg="add del mod">
          <ac:chgData name="Jamaal Farahkhan" userId="80dffae6de283385" providerId="LiveId" clId="{D7B577FB-C026-4D35-9081-6CA80BC2AF8D}" dt="2023-02-03T15:57:26.063" v="1264" actId="478"/>
          <ac:spMkLst>
            <pc:docMk/>
            <pc:sldMk cId="2611672809" sldId="265"/>
            <ac:spMk id="2" creationId="{08BCF5B9-81D8-5B44-EFDD-707C74C37D34}"/>
          </ac:spMkLst>
        </pc:spChg>
        <pc:spChg chg="add mod">
          <ac:chgData name="Jamaal Farahkhan" userId="80dffae6de283385" providerId="LiveId" clId="{D7B577FB-C026-4D35-9081-6CA80BC2AF8D}" dt="2023-02-03T15:57:56.491" v="1291" actId="1038"/>
          <ac:spMkLst>
            <pc:docMk/>
            <pc:sldMk cId="2611672809" sldId="265"/>
            <ac:spMk id="3" creationId="{DA8C240E-E548-C2F9-4D21-533F797696F7}"/>
          </ac:spMkLst>
        </pc:spChg>
        <pc:spChg chg="add mod">
          <ac:chgData name="Jamaal Farahkhan" userId="80dffae6de283385" providerId="LiveId" clId="{D7B577FB-C026-4D35-9081-6CA80BC2AF8D}" dt="2023-02-03T16:17:25.709" v="1627" actId="1076"/>
          <ac:spMkLst>
            <pc:docMk/>
            <pc:sldMk cId="2611672809" sldId="265"/>
            <ac:spMk id="4" creationId="{0984FB1A-D10A-FD36-4FEB-A5C2AE77C1CD}"/>
          </ac:spMkLst>
        </pc:spChg>
        <pc:spChg chg="add mod">
          <ac:chgData name="Jamaal Farahkhan" userId="80dffae6de283385" providerId="LiveId" clId="{D7B577FB-C026-4D35-9081-6CA80BC2AF8D}" dt="2023-02-03T16:14:58.145" v="1572" actId="1076"/>
          <ac:spMkLst>
            <pc:docMk/>
            <pc:sldMk cId="2611672809" sldId="265"/>
            <ac:spMk id="5" creationId="{A23B4FE8-3E5D-2ADA-CF5D-09BCA7AEA440}"/>
          </ac:spMkLst>
        </pc:spChg>
        <pc:spChg chg="add del mod">
          <ac:chgData name="Jamaal Farahkhan" userId="80dffae6de283385" providerId="LiveId" clId="{D7B577FB-C026-4D35-9081-6CA80BC2AF8D}" dt="2023-02-03T16:01:01.998" v="1312" actId="478"/>
          <ac:spMkLst>
            <pc:docMk/>
            <pc:sldMk cId="2611672809" sldId="265"/>
            <ac:spMk id="6" creationId="{0C26E9AC-9240-EB88-06CC-87F49F2B3D75}"/>
          </ac:spMkLst>
        </pc:spChg>
        <pc:spChg chg="mod">
          <ac:chgData name="Jamaal Farahkhan" userId="80dffae6de283385" providerId="LiveId" clId="{D7B577FB-C026-4D35-9081-6CA80BC2AF8D}" dt="2023-02-03T16:01:13.092" v="1314"/>
          <ac:spMkLst>
            <pc:docMk/>
            <pc:sldMk cId="2611672809" sldId="265"/>
            <ac:spMk id="8" creationId="{445F49F4-9131-513A-A216-B62C8552B95B}"/>
          </ac:spMkLst>
        </pc:spChg>
        <pc:spChg chg="mod">
          <ac:chgData name="Jamaal Farahkhan" userId="80dffae6de283385" providerId="LiveId" clId="{D7B577FB-C026-4D35-9081-6CA80BC2AF8D}" dt="2023-02-03T16:01:13.092" v="1314"/>
          <ac:spMkLst>
            <pc:docMk/>
            <pc:sldMk cId="2611672809" sldId="265"/>
            <ac:spMk id="9" creationId="{AA0049C7-361B-0E0E-32F6-69A998339F72}"/>
          </ac:spMkLst>
        </pc:spChg>
        <pc:spChg chg="mod">
          <ac:chgData name="Jamaal Farahkhan" userId="80dffae6de283385" providerId="LiveId" clId="{D7B577FB-C026-4D35-9081-6CA80BC2AF8D}" dt="2023-02-03T16:01:13.092" v="1314"/>
          <ac:spMkLst>
            <pc:docMk/>
            <pc:sldMk cId="2611672809" sldId="265"/>
            <ac:spMk id="10" creationId="{5691F09F-ACDE-37B7-3538-6E3097257BE5}"/>
          </ac:spMkLst>
        </pc:spChg>
        <pc:spChg chg="add mod">
          <ac:chgData name="Jamaal Farahkhan" userId="80dffae6de283385" providerId="LiveId" clId="{D7B577FB-C026-4D35-9081-6CA80BC2AF8D}" dt="2023-02-03T16:02:58.951" v="1368" actId="339"/>
          <ac:spMkLst>
            <pc:docMk/>
            <pc:sldMk cId="2611672809" sldId="265"/>
            <ac:spMk id="11" creationId="{4A4BF97A-E045-322A-5239-9143998871B2}"/>
          </ac:spMkLst>
        </pc:spChg>
        <pc:spChg chg="add mod">
          <ac:chgData name="Jamaal Farahkhan" userId="80dffae6de283385" providerId="LiveId" clId="{D7B577FB-C026-4D35-9081-6CA80BC2AF8D}" dt="2023-02-03T16:16:31.095" v="1619" actId="1076"/>
          <ac:spMkLst>
            <pc:docMk/>
            <pc:sldMk cId="2611672809" sldId="265"/>
            <ac:spMk id="12" creationId="{08806731-910A-2D74-F3AB-E2844456B83E}"/>
          </ac:spMkLst>
        </pc:spChg>
        <pc:spChg chg="add mod">
          <ac:chgData name="Jamaal Farahkhan" userId="80dffae6de283385" providerId="LiveId" clId="{D7B577FB-C026-4D35-9081-6CA80BC2AF8D}" dt="2023-02-03T16:09:55.313" v="1502" actId="1076"/>
          <ac:spMkLst>
            <pc:docMk/>
            <pc:sldMk cId="2611672809" sldId="265"/>
            <ac:spMk id="13" creationId="{34B1F292-4739-AB00-257B-2A08551FD9F9}"/>
          </ac:spMkLst>
        </pc:spChg>
        <pc:spChg chg="add mod">
          <ac:chgData name="Jamaal Farahkhan" userId="80dffae6de283385" providerId="LiveId" clId="{D7B577FB-C026-4D35-9081-6CA80BC2AF8D}" dt="2023-02-03T16:17:03.466" v="1624" actId="1076"/>
          <ac:spMkLst>
            <pc:docMk/>
            <pc:sldMk cId="2611672809" sldId="265"/>
            <ac:spMk id="14" creationId="{AA1DD3F5-4A50-6394-0EC1-2F3CC135F84F}"/>
          </ac:spMkLst>
        </pc:spChg>
        <pc:spChg chg="add mod">
          <ac:chgData name="Jamaal Farahkhan" userId="80dffae6de283385" providerId="LiveId" clId="{D7B577FB-C026-4D35-9081-6CA80BC2AF8D}" dt="2023-02-03T16:10:07.541" v="1527" actId="1035"/>
          <ac:spMkLst>
            <pc:docMk/>
            <pc:sldMk cId="2611672809" sldId="265"/>
            <ac:spMk id="15" creationId="{6735330B-F81B-7DE0-BC4B-C7EF125B1D79}"/>
          </ac:spMkLst>
        </pc:spChg>
        <pc:spChg chg="add del mod">
          <ac:chgData name="Jamaal Farahkhan" userId="80dffae6de283385" providerId="LiveId" clId="{D7B577FB-C026-4D35-9081-6CA80BC2AF8D}" dt="2023-02-03T16:09:48.894" v="1501" actId="478"/>
          <ac:spMkLst>
            <pc:docMk/>
            <pc:sldMk cId="2611672809" sldId="265"/>
            <ac:spMk id="16" creationId="{5942D925-B73A-367C-5291-9A251D6952F1}"/>
          </ac:spMkLst>
        </pc:spChg>
        <pc:spChg chg="add mod">
          <ac:chgData name="Jamaal Farahkhan" userId="80dffae6de283385" providerId="LiveId" clId="{D7B577FB-C026-4D35-9081-6CA80BC2AF8D}" dt="2023-02-03T16:10:19.999" v="1528" actId="1076"/>
          <ac:spMkLst>
            <pc:docMk/>
            <pc:sldMk cId="2611672809" sldId="265"/>
            <ac:spMk id="17" creationId="{7F3D1F05-40DD-E4B5-C438-887B50A9B820}"/>
          </ac:spMkLst>
        </pc:spChg>
        <pc:spChg chg="add mod">
          <ac:chgData name="Jamaal Farahkhan" userId="80dffae6de283385" providerId="LiveId" clId="{D7B577FB-C026-4D35-9081-6CA80BC2AF8D}" dt="2023-02-03T16:17:49.582" v="1632" actId="14100"/>
          <ac:spMkLst>
            <pc:docMk/>
            <pc:sldMk cId="2611672809" sldId="265"/>
            <ac:spMk id="18" creationId="{FC83F813-A9C8-B6C7-AB63-A27A492DDD8A}"/>
          </ac:spMkLst>
        </pc:spChg>
        <pc:spChg chg="add mod">
          <ac:chgData name="Jamaal Farahkhan" userId="80dffae6de283385" providerId="LiveId" clId="{D7B577FB-C026-4D35-9081-6CA80BC2AF8D}" dt="2023-02-03T16:18:57.701" v="1641" actId="1076"/>
          <ac:spMkLst>
            <pc:docMk/>
            <pc:sldMk cId="2611672809" sldId="265"/>
            <ac:spMk id="19" creationId="{DA1415E3-631D-479A-14CA-00135C184813}"/>
          </ac:spMkLst>
        </pc:spChg>
        <pc:spChg chg="add del mod">
          <ac:chgData name="Jamaal Farahkhan" userId="80dffae6de283385" providerId="LiveId" clId="{D7B577FB-C026-4D35-9081-6CA80BC2AF8D}" dt="2023-02-03T16:24:16.832" v="1678" actId="478"/>
          <ac:spMkLst>
            <pc:docMk/>
            <pc:sldMk cId="2611672809" sldId="265"/>
            <ac:spMk id="24" creationId="{F1E9BEE2-E78D-15EB-98FD-DD39E127F2B7}"/>
          </ac:spMkLst>
        </pc:spChg>
        <pc:spChg chg="add del mod">
          <ac:chgData name="Jamaal Farahkhan" userId="80dffae6de283385" providerId="LiveId" clId="{D7B577FB-C026-4D35-9081-6CA80BC2AF8D}" dt="2023-02-03T16:24:12.309" v="1677" actId="478"/>
          <ac:spMkLst>
            <pc:docMk/>
            <pc:sldMk cId="2611672809" sldId="265"/>
            <ac:spMk id="25" creationId="{A1E15863-780E-A881-0A35-7BF4B98333C2}"/>
          </ac:spMkLst>
        </pc:spChg>
        <pc:spChg chg="add mod">
          <ac:chgData name="Jamaal Farahkhan" userId="80dffae6de283385" providerId="LiveId" clId="{D7B577FB-C026-4D35-9081-6CA80BC2AF8D}" dt="2023-02-03T16:25:19.357" v="1692" actId="1076"/>
          <ac:spMkLst>
            <pc:docMk/>
            <pc:sldMk cId="2611672809" sldId="265"/>
            <ac:spMk id="26" creationId="{96361D4B-C5FD-B25F-9BED-F6C765DE65A9}"/>
          </ac:spMkLst>
        </pc:spChg>
        <pc:grpChg chg="add mod">
          <ac:chgData name="Jamaal Farahkhan" userId="80dffae6de283385" providerId="LiveId" clId="{D7B577FB-C026-4D35-9081-6CA80BC2AF8D}" dt="2023-02-03T16:01:26.634" v="1366" actId="1036"/>
          <ac:grpSpMkLst>
            <pc:docMk/>
            <pc:sldMk cId="2611672809" sldId="265"/>
            <ac:grpSpMk id="7" creationId="{3B92EBA0-93B4-78BE-E8BB-01857BD29BF4}"/>
          </ac:grpSpMkLst>
        </pc:grpChg>
        <pc:picChg chg="add del mod">
          <ac:chgData name="Jamaal Farahkhan" userId="80dffae6de283385" providerId="LiveId" clId="{D7B577FB-C026-4D35-9081-6CA80BC2AF8D}" dt="2023-02-03T16:21:46.937" v="1645" actId="478"/>
          <ac:picMkLst>
            <pc:docMk/>
            <pc:sldMk cId="2611672809" sldId="265"/>
            <ac:picMk id="21" creationId="{B1E9C6D2-3647-526C-EF5B-F19EEE9DD439}"/>
          </ac:picMkLst>
        </pc:picChg>
        <pc:picChg chg="add mod ord">
          <ac:chgData name="Jamaal Farahkhan" userId="80dffae6de283385" providerId="LiveId" clId="{D7B577FB-C026-4D35-9081-6CA80BC2AF8D}" dt="2023-02-03T16:23:19.434" v="1674" actId="171"/>
          <ac:picMkLst>
            <pc:docMk/>
            <pc:sldMk cId="2611672809" sldId="265"/>
            <ac:picMk id="23" creationId="{19A0AB4D-D59A-A5C2-A52B-38FC45277CBB}"/>
          </ac:picMkLst>
        </pc:picChg>
      </pc:sldChg>
      <pc:sldChg chg="addSp delSp modSp add del mod">
        <pc:chgData name="Jamaal Farahkhan" userId="80dffae6de283385" providerId="LiveId" clId="{D7B577FB-C026-4D35-9081-6CA80BC2AF8D}" dt="2023-02-03T18:43:19.977" v="3863" actId="2696"/>
        <pc:sldMkLst>
          <pc:docMk/>
          <pc:sldMk cId="3182068813" sldId="266"/>
        </pc:sldMkLst>
        <pc:spChg chg="add mod">
          <ac:chgData name="Jamaal Farahkhan" userId="80dffae6de283385" providerId="LiveId" clId="{D7B577FB-C026-4D35-9081-6CA80BC2AF8D}" dt="2023-02-03T16:26:02.308" v="1708" actId="20577"/>
          <ac:spMkLst>
            <pc:docMk/>
            <pc:sldMk cId="3182068813" sldId="266"/>
            <ac:spMk id="2" creationId="{E8AD25A5-221E-1B0D-D70F-B074E572D979}"/>
          </ac:spMkLst>
        </pc:spChg>
        <pc:spChg chg="mod">
          <ac:chgData name="Jamaal Farahkhan" userId="80dffae6de283385" providerId="LiveId" clId="{D7B577FB-C026-4D35-9081-6CA80BC2AF8D}" dt="2023-02-03T16:36:18.087" v="1770" actId="1076"/>
          <ac:spMkLst>
            <pc:docMk/>
            <pc:sldMk cId="3182068813" sldId="266"/>
            <ac:spMk id="4" creationId="{0984FB1A-D10A-FD36-4FEB-A5C2AE77C1CD}"/>
          </ac:spMkLst>
        </pc:spChg>
        <pc:spChg chg="mod">
          <ac:chgData name="Jamaal Farahkhan" userId="80dffae6de283385" providerId="LiveId" clId="{D7B577FB-C026-4D35-9081-6CA80BC2AF8D}" dt="2023-02-03T16:36:22.208" v="1771" actId="1076"/>
          <ac:spMkLst>
            <pc:docMk/>
            <pc:sldMk cId="3182068813" sldId="266"/>
            <ac:spMk id="5" creationId="{A23B4FE8-3E5D-2ADA-CF5D-09BCA7AEA440}"/>
          </ac:spMkLst>
        </pc:spChg>
        <pc:spChg chg="mod">
          <ac:chgData name="Jamaal Farahkhan" userId="80dffae6de283385" providerId="LiveId" clId="{D7B577FB-C026-4D35-9081-6CA80BC2AF8D}" dt="2023-02-03T16:27:35.846" v="1712" actId="164"/>
          <ac:spMkLst>
            <pc:docMk/>
            <pc:sldMk cId="3182068813" sldId="266"/>
            <ac:spMk id="11" creationId="{4A4BF97A-E045-322A-5239-9143998871B2}"/>
          </ac:spMkLst>
        </pc:spChg>
        <pc:spChg chg="mod">
          <ac:chgData name="Jamaal Farahkhan" userId="80dffae6de283385" providerId="LiveId" clId="{D7B577FB-C026-4D35-9081-6CA80BC2AF8D}" dt="2023-02-03T16:27:35.846" v="1712" actId="164"/>
          <ac:spMkLst>
            <pc:docMk/>
            <pc:sldMk cId="3182068813" sldId="266"/>
            <ac:spMk id="12" creationId="{08806731-910A-2D74-F3AB-E2844456B83E}"/>
          </ac:spMkLst>
        </pc:spChg>
        <pc:spChg chg="mod">
          <ac:chgData name="Jamaal Farahkhan" userId="80dffae6de283385" providerId="LiveId" clId="{D7B577FB-C026-4D35-9081-6CA80BC2AF8D}" dt="2023-02-03T16:27:35.846" v="1712" actId="164"/>
          <ac:spMkLst>
            <pc:docMk/>
            <pc:sldMk cId="3182068813" sldId="266"/>
            <ac:spMk id="13" creationId="{34B1F292-4739-AB00-257B-2A08551FD9F9}"/>
          </ac:spMkLst>
        </pc:spChg>
        <pc:spChg chg="mod">
          <ac:chgData name="Jamaal Farahkhan" userId="80dffae6de283385" providerId="LiveId" clId="{D7B577FB-C026-4D35-9081-6CA80BC2AF8D}" dt="2023-02-03T16:27:35.846" v="1712" actId="164"/>
          <ac:spMkLst>
            <pc:docMk/>
            <pc:sldMk cId="3182068813" sldId="266"/>
            <ac:spMk id="14" creationId="{AA1DD3F5-4A50-6394-0EC1-2F3CC135F84F}"/>
          </ac:spMkLst>
        </pc:spChg>
        <pc:spChg chg="mod">
          <ac:chgData name="Jamaal Farahkhan" userId="80dffae6de283385" providerId="LiveId" clId="{D7B577FB-C026-4D35-9081-6CA80BC2AF8D}" dt="2023-02-03T16:27:35.846" v="1712" actId="164"/>
          <ac:spMkLst>
            <pc:docMk/>
            <pc:sldMk cId="3182068813" sldId="266"/>
            <ac:spMk id="15" creationId="{6735330B-F81B-7DE0-BC4B-C7EF125B1D79}"/>
          </ac:spMkLst>
        </pc:spChg>
        <pc:spChg chg="mod">
          <ac:chgData name="Jamaal Farahkhan" userId="80dffae6de283385" providerId="LiveId" clId="{D7B577FB-C026-4D35-9081-6CA80BC2AF8D}" dt="2023-02-03T16:27:35.846" v="1712" actId="164"/>
          <ac:spMkLst>
            <pc:docMk/>
            <pc:sldMk cId="3182068813" sldId="266"/>
            <ac:spMk id="17" creationId="{7F3D1F05-40DD-E4B5-C438-887B50A9B820}"/>
          </ac:spMkLst>
        </pc:spChg>
        <pc:spChg chg="mod">
          <ac:chgData name="Jamaal Farahkhan" userId="80dffae6de283385" providerId="LiveId" clId="{D7B577FB-C026-4D35-9081-6CA80BC2AF8D}" dt="2023-02-03T16:31:31.040" v="1743" actId="1076"/>
          <ac:spMkLst>
            <pc:docMk/>
            <pc:sldMk cId="3182068813" sldId="266"/>
            <ac:spMk id="18" creationId="{FC83F813-A9C8-B6C7-AB63-A27A492DDD8A}"/>
          </ac:spMkLst>
        </pc:spChg>
        <pc:spChg chg="mod">
          <ac:chgData name="Jamaal Farahkhan" userId="80dffae6de283385" providerId="LiveId" clId="{D7B577FB-C026-4D35-9081-6CA80BC2AF8D}" dt="2023-02-03T16:28:37.969" v="1732" actId="1076"/>
          <ac:spMkLst>
            <pc:docMk/>
            <pc:sldMk cId="3182068813" sldId="266"/>
            <ac:spMk id="19" creationId="{DA1415E3-631D-479A-14CA-00135C184813}"/>
          </ac:spMkLst>
        </pc:spChg>
        <pc:spChg chg="add mod">
          <ac:chgData name="Jamaal Farahkhan" userId="80dffae6de283385" providerId="LiveId" clId="{D7B577FB-C026-4D35-9081-6CA80BC2AF8D}" dt="2023-02-03T16:38:38.076" v="1787" actId="14100"/>
          <ac:spMkLst>
            <pc:docMk/>
            <pc:sldMk cId="3182068813" sldId="266"/>
            <ac:spMk id="36" creationId="{DB24E858-754A-AFF0-CFBB-6B5C577DE345}"/>
          </ac:spMkLst>
        </pc:spChg>
        <pc:spChg chg="add del mod">
          <ac:chgData name="Jamaal Farahkhan" userId="80dffae6de283385" providerId="LiveId" clId="{D7B577FB-C026-4D35-9081-6CA80BC2AF8D}" dt="2023-02-03T16:38:28.541" v="1785" actId="478"/>
          <ac:spMkLst>
            <pc:docMk/>
            <pc:sldMk cId="3182068813" sldId="266"/>
            <ac:spMk id="37" creationId="{79B31499-B521-D5DE-8393-27966D4C60FB}"/>
          </ac:spMkLst>
        </pc:spChg>
        <pc:spChg chg="add del mod">
          <ac:chgData name="Jamaal Farahkhan" userId="80dffae6de283385" providerId="LiveId" clId="{D7B577FB-C026-4D35-9081-6CA80BC2AF8D}" dt="2023-02-03T16:37:37.883" v="1775"/>
          <ac:spMkLst>
            <pc:docMk/>
            <pc:sldMk cId="3182068813" sldId="266"/>
            <ac:spMk id="38" creationId="{F09B128D-37CE-C5E9-3DE4-39EF57B7327D}"/>
          </ac:spMkLst>
        </pc:spChg>
        <pc:spChg chg="add del mod">
          <ac:chgData name="Jamaal Farahkhan" userId="80dffae6de283385" providerId="LiveId" clId="{D7B577FB-C026-4D35-9081-6CA80BC2AF8D}" dt="2023-02-03T16:38:29.802" v="1786" actId="478"/>
          <ac:spMkLst>
            <pc:docMk/>
            <pc:sldMk cId="3182068813" sldId="266"/>
            <ac:spMk id="39" creationId="{27963D66-6C6E-649A-3858-F5A4D0C46E3B}"/>
          </ac:spMkLst>
        </pc:spChg>
        <pc:spChg chg="add mod">
          <ac:chgData name="Jamaal Farahkhan" userId="80dffae6de283385" providerId="LiveId" clId="{D7B577FB-C026-4D35-9081-6CA80BC2AF8D}" dt="2023-02-03T16:42:31.234" v="1851" actId="1037"/>
          <ac:spMkLst>
            <pc:docMk/>
            <pc:sldMk cId="3182068813" sldId="266"/>
            <ac:spMk id="40" creationId="{B5066C73-CAF8-3BE7-FB9B-F7C4AC02B9DC}"/>
          </ac:spMkLst>
        </pc:spChg>
        <pc:spChg chg="add mod">
          <ac:chgData name="Jamaal Farahkhan" userId="80dffae6de283385" providerId="LiveId" clId="{D7B577FB-C026-4D35-9081-6CA80BC2AF8D}" dt="2023-02-03T16:42:52.843" v="1889" actId="14100"/>
          <ac:spMkLst>
            <pc:docMk/>
            <pc:sldMk cId="3182068813" sldId="266"/>
            <ac:spMk id="41" creationId="{DEDE701E-DC71-3238-BC21-C71396769831}"/>
          </ac:spMkLst>
        </pc:spChg>
        <pc:spChg chg="add mod">
          <ac:chgData name="Jamaal Farahkhan" userId="80dffae6de283385" providerId="LiveId" clId="{D7B577FB-C026-4D35-9081-6CA80BC2AF8D}" dt="2023-02-03T16:39:05.940" v="1799" actId="1076"/>
          <ac:spMkLst>
            <pc:docMk/>
            <pc:sldMk cId="3182068813" sldId="266"/>
            <ac:spMk id="42" creationId="{71425FB8-91B1-77F7-7FBA-13A9D340EBCC}"/>
          </ac:spMkLst>
        </pc:spChg>
        <pc:spChg chg="add mod">
          <ac:chgData name="Jamaal Farahkhan" userId="80dffae6de283385" providerId="LiveId" clId="{D7B577FB-C026-4D35-9081-6CA80BC2AF8D}" dt="2023-02-03T16:41:45.293" v="1831" actId="20577"/>
          <ac:spMkLst>
            <pc:docMk/>
            <pc:sldMk cId="3182068813" sldId="266"/>
            <ac:spMk id="43" creationId="{6C7A444F-2EFD-EA84-C638-0C7B2280C64C}"/>
          </ac:spMkLst>
        </pc:spChg>
        <pc:spChg chg="add mod">
          <ac:chgData name="Jamaal Farahkhan" userId="80dffae6de283385" providerId="LiveId" clId="{D7B577FB-C026-4D35-9081-6CA80BC2AF8D}" dt="2023-02-03T16:42:09.314" v="1846" actId="20577"/>
          <ac:spMkLst>
            <pc:docMk/>
            <pc:sldMk cId="3182068813" sldId="266"/>
            <ac:spMk id="44" creationId="{CBEB237A-03FB-87D2-6653-47D4F887A865}"/>
          </ac:spMkLst>
        </pc:spChg>
        <pc:spChg chg="add mod">
          <ac:chgData name="Jamaal Farahkhan" userId="80dffae6de283385" providerId="LiveId" clId="{D7B577FB-C026-4D35-9081-6CA80BC2AF8D}" dt="2023-02-03T16:42:45.762" v="1888" actId="20577"/>
          <ac:spMkLst>
            <pc:docMk/>
            <pc:sldMk cId="3182068813" sldId="266"/>
            <ac:spMk id="45" creationId="{1D167120-F8E2-3F9B-17B6-B878771498E0}"/>
          </ac:spMkLst>
        </pc:spChg>
        <pc:grpChg chg="add del mod">
          <ac:chgData name="Jamaal Farahkhan" userId="80dffae6de283385" providerId="LiveId" clId="{D7B577FB-C026-4D35-9081-6CA80BC2AF8D}" dt="2023-02-03T16:35:43.296" v="1768" actId="478"/>
          <ac:grpSpMkLst>
            <pc:docMk/>
            <pc:sldMk cId="3182068813" sldId="266"/>
            <ac:grpSpMk id="6" creationId="{1D62936E-B8FE-95FC-7C33-6D5B16736A26}"/>
          </ac:grpSpMkLst>
        </pc:grpChg>
        <pc:picChg chg="add mod">
          <ac:chgData name="Jamaal Farahkhan" userId="80dffae6de283385" providerId="LiveId" clId="{D7B577FB-C026-4D35-9081-6CA80BC2AF8D}" dt="2023-02-03T16:32:22.939" v="1752" actId="1076"/>
          <ac:picMkLst>
            <pc:docMk/>
            <pc:sldMk cId="3182068813" sldId="266"/>
            <ac:picMk id="20" creationId="{1EFBB44B-AC5C-39A9-9C68-629F2B2929C9}"/>
          </ac:picMkLst>
        </pc:picChg>
        <pc:picChg chg="add mod">
          <ac:chgData name="Jamaal Farahkhan" userId="80dffae6de283385" providerId="LiveId" clId="{D7B577FB-C026-4D35-9081-6CA80BC2AF8D}" dt="2023-02-03T16:32:13.842" v="1750" actId="1076"/>
          <ac:picMkLst>
            <pc:docMk/>
            <pc:sldMk cId="3182068813" sldId="266"/>
            <ac:picMk id="22" creationId="{F5FE50A1-3800-1E6F-2027-A9C49A3F69E7}"/>
          </ac:picMkLst>
        </pc:picChg>
        <pc:picChg chg="del">
          <ac:chgData name="Jamaal Farahkhan" userId="80dffae6de283385" providerId="LiveId" clId="{D7B577FB-C026-4D35-9081-6CA80BC2AF8D}" dt="2023-02-03T16:28:11.209" v="1717" actId="478"/>
          <ac:picMkLst>
            <pc:docMk/>
            <pc:sldMk cId="3182068813" sldId="266"/>
            <ac:picMk id="23" creationId="{19A0AB4D-D59A-A5C2-A52B-38FC45277CBB}"/>
          </ac:picMkLst>
        </pc:picChg>
        <pc:picChg chg="add mod">
          <ac:chgData name="Jamaal Farahkhan" userId="80dffae6de283385" providerId="LiveId" clId="{D7B577FB-C026-4D35-9081-6CA80BC2AF8D}" dt="2023-02-03T16:32:07.153" v="1749" actId="1076"/>
          <ac:picMkLst>
            <pc:docMk/>
            <pc:sldMk cId="3182068813" sldId="266"/>
            <ac:picMk id="25" creationId="{D80452CF-4BD9-2A86-79D9-C9AA669B9982}"/>
          </ac:picMkLst>
        </pc:picChg>
        <pc:picChg chg="add mod">
          <ac:chgData name="Jamaal Farahkhan" userId="80dffae6de283385" providerId="LiveId" clId="{D7B577FB-C026-4D35-9081-6CA80BC2AF8D}" dt="2023-02-03T16:31:52.437" v="1747" actId="1076"/>
          <ac:picMkLst>
            <pc:docMk/>
            <pc:sldMk cId="3182068813" sldId="266"/>
            <ac:picMk id="27" creationId="{823C8890-8060-18F7-CEB9-D83FE104BF34}"/>
          </ac:picMkLst>
        </pc:picChg>
        <pc:picChg chg="add mod">
          <ac:chgData name="Jamaal Farahkhan" userId="80dffae6de283385" providerId="LiveId" clId="{D7B577FB-C026-4D35-9081-6CA80BC2AF8D}" dt="2023-02-03T16:31:38.656" v="1744" actId="1076"/>
          <ac:picMkLst>
            <pc:docMk/>
            <pc:sldMk cId="3182068813" sldId="266"/>
            <ac:picMk id="29" creationId="{24F3ACFB-1B2F-F997-2DF2-0FBAA78EF506}"/>
          </ac:picMkLst>
        </pc:picChg>
        <pc:picChg chg="add mod">
          <ac:chgData name="Jamaal Farahkhan" userId="80dffae6de283385" providerId="LiveId" clId="{D7B577FB-C026-4D35-9081-6CA80BC2AF8D}" dt="2023-02-03T16:35:23.436" v="1766" actId="1076"/>
          <ac:picMkLst>
            <pc:docMk/>
            <pc:sldMk cId="3182068813" sldId="266"/>
            <ac:picMk id="31" creationId="{D863AFFF-1FC4-99DD-A082-10DB1FBBC386}"/>
          </ac:picMkLst>
        </pc:picChg>
        <pc:picChg chg="add mod">
          <ac:chgData name="Jamaal Farahkhan" userId="80dffae6de283385" providerId="LiveId" clId="{D7B577FB-C026-4D35-9081-6CA80BC2AF8D}" dt="2023-02-03T16:35:16.323" v="1765" actId="1076"/>
          <ac:picMkLst>
            <pc:docMk/>
            <pc:sldMk cId="3182068813" sldId="266"/>
            <ac:picMk id="33" creationId="{8C18B97E-B3DE-2DFB-AA00-3A6CE6A7A6BD}"/>
          </ac:picMkLst>
        </pc:picChg>
        <pc:picChg chg="add mod">
          <ac:chgData name="Jamaal Farahkhan" userId="80dffae6de283385" providerId="LiveId" clId="{D7B577FB-C026-4D35-9081-6CA80BC2AF8D}" dt="2023-02-03T16:35:02.897" v="1760" actId="1076"/>
          <ac:picMkLst>
            <pc:docMk/>
            <pc:sldMk cId="3182068813" sldId="266"/>
            <ac:picMk id="35" creationId="{26B383B8-3175-0387-C699-A4DAFAD52BBE}"/>
          </ac:picMkLst>
        </pc:picChg>
      </pc:sldChg>
      <pc:sldChg chg="addSp delSp modSp add del mod">
        <pc:chgData name="Jamaal Farahkhan" userId="80dffae6de283385" providerId="LiveId" clId="{D7B577FB-C026-4D35-9081-6CA80BC2AF8D}" dt="2023-02-03T18:43:31.293" v="3864" actId="2696"/>
        <pc:sldMkLst>
          <pc:docMk/>
          <pc:sldMk cId="911863674" sldId="267"/>
        </pc:sldMkLst>
        <pc:spChg chg="mod">
          <ac:chgData name="Jamaal Farahkhan" userId="80dffae6de283385" providerId="LiveId" clId="{D7B577FB-C026-4D35-9081-6CA80BC2AF8D}" dt="2023-02-03T16:50:31.636" v="1998" actId="339"/>
          <ac:spMkLst>
            <pc:docMk/>
            <pc:sldMk cId="911863674" sldId="267"/>
            <ac:spMk id="3" creationId="{DA8C240E-E548-C2F9-4D21-533F797696F7}"/>
          </ac:spMkLst>
        </pc:spChg>
        <pc:spChg chg="mod">
          <ac:chgData name="Jamaal Farahkhan" userId="80dffae6de283385" providerId="LiveId" clId="{D7B577FB-C026-4D35-9081-6CA80BC2AF8D}" dt="2023-02-03T16:50:17.558" v="1997" actId="339"/>
          <ac:spMkLst>
            <pc:docMk/>
            <pc:sldMk cId="911863674" sldId="267"/>
            <ac:spMk id="4" creationId="{0984FB1A-D10A-FD36-4FEB-A5C2AE77C1CD}"/>
          </ac:spMkLst>
        </pc:spChg>
        <pc:spChg chg="mod">
          <ac:chgData name="Jamaal Farahkhan" userId="80dffae6de283385" providerId="LiveId" clId="{D7B577FB-C026-4D35-9081-6CA80BC2AF8D}" dt="2023-02-03T16:44:47.627" v="1917" actId="1076"/>
          <ac:spMkLst>
            <pc:docMk/>
            <pc:sldMk cId="911863674" sldId="267"/>
            <ac:spMk id="5" creationId="{A23B4FE8-3E5D-2ADA-CF5D-09BCA7AEA440}"/>
          </ac:spMkLst>
        </pc:spChg>
        <pc:spChg chg="add mod">
          <ac:chgData name="Jamaal Farahkhan" userId="80dffae6de283385" providerId="LiveId" clId="{D7B577FB-C026-4D35-9081-6CA80BC2AF8D}" dt="2023-02-03T16:44:32.150" v="1915" actId="1076"/>
          <ac:spMkLst>
            <pc:docMk/>
            <pc:sldMk cId="911863674" sldId="267"/>
            <ac:spMk id="6" creationId="{06EFE650-FEAB-B815-4583-EDC500D8F14A}"/>
          </ac:spMkLst>
        </pc:spChg>
        <pc:spChg chg="del">
          <ac:chgData name="Jamaal Farahkhan" userId="80dffae6de283385" providerId="LiveId" clId="{D7B577FB-C026-4D35-9081-6CA80BC2AF8D}" dt="2023-02-03T16:45:34.923" v="1933" actId="478"/>
          <ac:spMkLst>
            <pc:docMk/>
            <pc:sldMk cId="911863674" sldId="267"/>
            <ac:spMk id="11" creationId="{4A4BF97A-E045-322A-5239-9143998871B2}"/>
          </ac:spMkLst>
        </pc:spChg>
        <pc:spChg chg="del mod">
          <ac:chgData name="Jamaal Farahkhan" userId="80dffae6de283385" providerId="LiveId" clId="{D7B577FB-C026-4D35-9081-6CA80BC2AF8D}" dt="2023-02-03T16:45:33.735" v="1932" actId="478"/>
          <ac:spMkLst>
            <pc:docMk/>
            <pc:sldMk cId="911863674" sldId="267"/>
            <ac:spMk id="12" creationId="{08806731-910A-2D74-F3AB-E2844456B83E}"/>
          </ac:spMkLst>
        </pc:spChg>
        <pc:spChg chg="del">
          <ac:chgData name="Jamaal Farahkhan" userId="80dffae6de283385" providerId="LiveId" clId="{D7B577FB-C026-4D35-9081-6CA80BC2AF8D}" dt="2023-02-03T16:45:31.736" v="1931" actId="478"/>
          <ac:spMkLst>
            <pc:docMk/>
            <pc:sldMk cId="911863674" sldId="267"/>
            <ac:spMk id="13" creationId="{34B1F292-4739-AB00-257B-2A08551FD9F9}"/>
          </ac:spMkLst>
        </pc:spChg>
        <pc:spChg chg="del">
          <ac:chgData name="Jamaal Farahkhan" userId="80dffae6de283385" providerId="LiveId" clId="{D7B577FB-C026-4D35-9081-6CA80BC2AF8D}" dt="2023-02-03T16:45:30.737" v="1930" actId="478"/>
          <ac:spMkLst>
            <pc:docMk/>
            <pc:sldMk cId="911863674" sldId="267"/>
            <ac:spMk id="14" creationId="{AA1DD3F5-4A50-6394-0EC1-2F3CC135F84F}"/>
          </ac:spMkLst>
        </pc:spChg>
        <pc:spChg chg="del">
          <ac:chgData name="Jamaal Farahkhan" userId="80dffae6de283385" providerId="LiveId" clId="{D7B577FB-C026-4D35-9081-6CA80BC2AF8D}" dt="2023-02-03T16:45:26.799" v="1927" actId="478"/>
          <ac:spMkLst>
            <pc:docMk/>
            <pc:sldMk cId="911863674" sldId="267"/>
            <ac:spMk id="15" creationId="{6735330B-F81B-7DE0-BC4B-C7EF125B1D79}"/>
          </ac:spMkLst>
        </pc:spChg>
        <pc:spChg chg="add mod">
          <ac:chgData name="Jamaal Farahkhan" userId="80dffae6de283385" providerId="LiveId" clId="{D7B577FB-C026-4D35-9081-6CA80BC2AF8D}" dt="2023-02-03T16:47:08.203" v="1937" actId="339"/>
          <ac:spMkLst>
            <pc:docMk/>
            <pc:sldMk cId="911863674" sldId="267"/>
            <ac:spMk id="16" creationId="{372A7502-1441-BAAB-6D89-1F67C8636C67}"/>
          </ac:spMkLst>
        </pc:spChg>
        <pc:spChg chg="del mod">
          <ac:chgData name="Jamaal Farahkhan" userId="80dffae6de283385" providerId="LiveId" clId="{D7B577FB-C026-4D35-9081-6CA80BC2AF8D}" dt="2023-02-03T16:45:29.273" v="1929" actId="478"/>
          <ac:spMkLst>
            <pc:docMk/>
            <pc:sldMk cId="911863674" sldId="267"/>
            <ac:spMk id="17" creationId="{7F3D1F05-40DD-E4B5-C438-887B50A9B820}"/>
          </ac:spMkLst>
        </pc:spChg>
        <pc:spChg chg="mod">
          <ac:chgData name="Jamaal Farahkhan" userId="80dffae6de283385" providerId="LiveId" clId="{D7B577FB-C026-4D35-9081-6CA80BC2AF8D}" dt="2023-02-03T16:50:51.434" v="1999" actId="339"/>
          <ac:spMkLst>
            <pc:docMk/>
            <pc:sldMk cId="911863674" sldId="267"/>
            <ac:spMk id="18" creationId="{FC83F813-A9C8-B6C7-AB63-A27A492DDD8A}"/>
          </ac:spMkLst>
        </pc:spChg>
        <pc:spChg chg="del mod">
          <ac:chgData name="Jamaal Farahkhan" userId="80dffae6de283385" providerId="LiveId" clId="{D7B577FB-C026-4D35-9081-6CA80BC2AF8D}" dt="2023-02-03T16:44:59.153" v="1921"/>
          <ac:spMkLst>
            <pc:docMk/>
            <pc:sldMk cId="911863674" sldId="267"/>
            <ac:spMk id="19" creationId="{DA1415E3-631D-479A-14CA-00135C184813}"/>
          </ac:spMkLst>
        </pc:spChg>
        <pc:spChg chg="add mod">
          <ac:chgData name="Jamaal Farahkhan" userId="80dffae6de283385" providerId="LiveId" clId="{D7B577FB-C026-4D35-9081-6CA80BC2AF8D}" dt="2023-02-03T16:47:15.498" v="1939" actId="1076"/>
          <ac:spMkLst>
            <pc:docMk/>
            <pc:sldMk cId="911863674" sldId="267"/>
            <ac:spMk id="20" creationId="{DF381D9B-DD55-27EA-B966-4D9907B8E8DB}"/>
          </ac:spMkLst>
        </pc:spChg>
        <pc:spChg chg="add mod">
          <ac:chgData name="Jamaal Farahkhan" userId="80dffae6de283385" providerId="LiveId" clId="{D7B577FB-C026-4D35-9081-6CA80BC2AF8D}" dt="2023-02-03T16:47:22.250" v="1941" actId="1076"/>
          <ac:spMkLst>
            <pc:docMk/>
            <pc:sldMk cId="911863674" sldId="267"/>
            <ac:spMk id="21" creationId="{9D774968-9A73-0BB5-BC68-8091AC27DF2F}"/>
          </ac:spMkLst>
        </pc:spChg>
        <pc:spChg chg="add mod">
          <ac:chgData name="Jamaal Farahkhan" userId="80dffae6de283385" providerId="LiveId" clId="{D7B577FB-C026-4D35-9081-6CA80BC2AF8D}" dt="2023-02-03T16:52:57.722" v="2034" actId="1076"/>
          <ac:spMkLst>
            <pc:docMk/>
            <pc:sldMk cId="911863674" sldId="267"/>
            <ac:spMk id="22" creationId="{0F483355-2367-108B-08F6-30BA1DDC9094}"/>
          </ac:spMkLst>
        </pc:spChg>
        <pc:spChg chg="add mod">
          <ac:chgData name="Jamaal Farahkhan" userId="80dffae6de283385" providerId="LiveId" clId="{D7B577FB-C026-4D35-9081-6CA80BC2AF8D}" dt="2023-02-03T16:48:32.630" v="1967" actId="20577"/>
          <ac:spMkLst>
            <pc:docMk/>
            <pc:sldMk cId="911863674" sldId="267"/>
            <ac:spMk id="24" creationId="{D7ED598D-AD35-46F5-81AD-0708751487D7}"/>
          </ac:spMkLst>
        </pc:spChg>
        <pc:spChg chg="add mod">
          <ac:chgData name="Jamaal Farahkhan" userId="80dffae6de283385" providerId="LiveId" clId="{D7B577FB-C026-4D35-9081-6CA80BC2AF8D}" dt="2023-02-03T16:49:08.478" v="1996" actId="1076"/>
          <ac:spMkLst>
            <pc:docMk/>
            <pc:sldMk cId="911863674" sldId="267"/>
            <ac:spMk id="25" creationId="{21F7746B-3A2E-800C-8A14-D5288B76DC5C}"/>
          </ac:spMkLst>
        </pc:spChg>
        <pc:spChg chg="add mod">
          <ac:chgData name="Jamaal Farahkhan" userId="80dffae6de283385" providerId="LiveId" clId="{D7B577FB-C026-4D35-9081-6CA80BC2AF8D}" dt="2023-02-03T16:52:37.357" v="2031" actId="1076"/>
          <ac:spMkLst>
            <pc:docMk/>
            <pc:sldMk cId="911863674" sldId="267"/>
            <ac:spMk id="29" creationId="{47EE4CBB-90D3-1CB0-52B2-C1FB8DB19F19}"/>
          </ac:spMkLst>
        </pc:spChg>
        <pc:spChg chg="add del mod">
          <ac:chgData name="Jamaal Farahkhan" userId="80dffae6de283385" providerId="LiveId" clId="{D7B577FB-C026-4D35-9081-6CA80BC2AF8D}" dt="2023-02-03T16:53:48.210" v="2040" actId="478"/>
          <ac:spMkLst>
            <pc:docMk/>
            <pc:sldMk cId="911863674" sldId="267"/>
            <ac:spMk id="30" creationId="{EA083F94-4DE0-B5C3-08F9-71217BC73443}"/>
          </ac:spMkLst>
        </pc:spChg>
        <pc:spChg chg="add mod">
          <ac:chgData name="Jamaal Farahkhan" userId="80dffae6de283385" providerId="LiveId" clId="{D7B577FB-C026-4D35-9081-6CA80BC2AF8D}" dt="2023-02-03T16:53:10.980" v="2036" actId="1076"/>
          <ac:spMkLst>
            <pc:docMk/>
            <pc:sldMk cId="911863674" sldId="267"/>
            <ac:spMk id="31" creationId="{8C213EEE-87B8-C650-E45E-A97FF9E857C3}"/>
          </ac:spMkLst>
        </pc:spChg>
        <pc:spChg chg="add mod">
          <ac:chgData name="Jamaal Farahkhan" userId="80dffae6de283385" providerId="LiveId" clId="{D7B577FB-C026-4D35-9081-6CA80BC2AF8D}" dt="2023-02-03T16:53:36.304" v="2038" actId="1076"/>
          <ac:spMkLst>
            <pc:docMk/>
            <pc:sldMk cId="911863674" sldId="267"/>
            <ac:spMk id="32" creationId="{EF765B3F-6775-58CC-DDF9-7C6F8E6CB09D}"/>
          </ac:spMkLst>
        </pc:spChg>
        <pc:spChg chg="add mod">
          <ac:chgData name="Jamaal Farahkhan" userId="80dffae6de283385" providerId="LiveId" clId="{D7B577FB-C026-4D35-9081-6CA80BC2AF8D}" dt="2023-02-03T16:54:11.561" v="2061" actId="1076"/>
          <ac:spMkLst>
            <pc:docMk/>
            <pc:sldMk cId="911863674" sldId="267"/>
            <ac:spMk id="33" creationId="{6274B37B-2173-1C07-776C-8642C254B222}"/>
          </ac:spMkLst>
        </pc:spChg>
        <pc:spChg chg="add mod">
          <ac:chgData name="Jamaal Farahkhan" userId="80dffae6de283385" providerId="LiveId" clId="{D7B577FB-C026-4D35-9081-6CA80BC2AF8D}" dt="2023-02-03T16:56:19.146" v="2077" actId="1076"/>
          <ac:spMkLst>
            <pc:docMk/>
            <pc:sldMk cId="911863674" sldId="267"/>
            <ac:spMk id="36" creationId="{A78A57EA-0E97-571E-3504-F4F0C948A348}"/>
          </ac:spMkLst>
        </pc:spChg>
        <pc:spChg chg="add mod">
          <ac:chgData name="Jamaal Farahkhan" userId="80dffae6de283385" providerId="LiveId" clId="{D7B577FB-C026-4D35-9081-6CA80BC2AF8D}" dt="2023-02-03T16:56:43.790" v="2094" actId="1076"/>
          <ac:spMkLst>
            <pc:docMk/>
            <pc:sldMk cId="911863674" sldId="267"/>
            <ac:spMk id="37" creationId="{BA7CD0CB-B30C-936F-200C-25CDB3496645}"/>
          </ac:spMkLst>
        </pc:spChg>
        <pc:spChg chg="add mod">
          <ac:chgData name="Jamaal Farahkhan" userId="80dffae6de283385" providerId="LiveId" clId="{D7B577FB-C026-4D35-9081-6CA80BC2AF8D}" dt="2023-02-03T16:57:47.200" v="2096" actId="207"/>
          <ac:spMkLst>
            <pc:docMk/>
            <pc:sldMk cId="911863674" sldId="267"/>
            <ac:spMk id="38" creationId="{4564740A-E106-AB8F-9168-623096927D4E}"/>
          </ac:spMkLst>
        </pc:spChg>
        <pc:grpChg chg="mod">
          <ac:chgData name="Jamaal Farahkhan" userId="80dffae6de283385" providerId="LiveId" clId="{D7B577FB-C026-4D35-9081-6CA80BC2AF8D}" dt="2023-02-03T16:45:54.270" v="1935" actId="14100"/>
          <ac:grpSpMkLst>
            <pc:docMk/>
            <pc:sldMk cId="911863674" sldId="267"/>
            <ac:grpSpMk id="7" creationId="{3B92EBA0-93B4-78BE-E8BB-01857BD29BF4}"/>
          </ac:grpSpMkLst>
        </pc:grpChg>
        <pc:picChg chg="del">
          <ac:chgData name="Jamaal Farahkhan" userId="80dffae6de283385" providerId="LiveId" clId="{D7B577FB-C026-4D35-9081-6CA80BC2AF8D}" dt="2023-02-03T16:44:59.153" v="1919" actId="478"/>
          <ac:picMkLst>
            <pc:docMk/>
            <pc:sldMk cId="911863674" sldId="267"/>
            <ac:picMk id="23" creationId="{19A0AB4D-D59A-A5C2-A52B-38FC45277CBB}"/>
          </ac:picMkLst>
        </pc:picChg>
        <pc:picChg chg="add mod">
          <ac:chgData name="Jamaal Farahkhan" userId="80dffae6de283385" providerId="LiveId" clId="{D7B577FB-C026-4D35-9081-6CA80BC2AF8D}" dt="2023-02-03T16:55:46.565" v="2075" actId="1076"/>
          <ac:picMkLst>
            <pc:docMk/>
            <pc:sldMk cId="911863674" sldId="267"/>
            <ac:picMk id="35" creationId="{9B11116C-55CA-ACA1-8C14-D7FC4DFBD88E}"/>
          </ac:picMkLst>
        </pc:picChg>
        <pc:cxnChg chg="add mod">
          <ac:chgData name="Jamaal Farahkhan" userId="80dffae6de283385" providerId="LiveId" clId="{D7B577FB-C026-4D35-9081-6CA80BC2AF8D}" dt="2023-02-03T16:52:00.652" v="2011" actId="14100"/>
          <ac:cxnSpMkLst>
            <pc:docMk/>
            <pc:sldMk cId="911863674" sldId="267"/>
            <ac:cxnSpMk id="27" creationId="{7A89249A-063C-D3AA-17DD-FCC94AC2E6D4}"/>
          </ac:cxnSpMkLst>
        </pc:cxnChg>
      </pc:sldChg>
      <pc:sldChg chg="addSp delSp modSp new del mod">
        <pc:chgData name="Jamaal Farahkhan" userId="80dffae6de283385" providerId="LiveId" clId="{D7B577FB-C026-4D35-9081-6CA80BC2AF8D}" dt="2023-02-03T18:45:41.111" v="3865" actId="2696"/>
        <pc:sldMkLst>
          <pc:docMk/>
          <pc:sldMk cId="41797162" sldId="268"/>
        </pc:sldMkLst>
        <pc:spChg chg="add mod">
          <ac:chgData name="Jamaal Farahkhan" userId="80dffae6de283385" providerId="LiveId" clId="{D7B577FB-C026-4D35-9081-6CA80BC2AF8D}" dt="2023-02-03T17:09:15.582" v="2157" actId="14861"/>
          <ac:spMkLst>
            <pc:docMk/>
            <pc:sldMk cId="41797162" sldId="268"/>
            <ac:spMk id="2" creationId="{7E6F5C26-1AA3-5891-1D6D-8C1772168A6E}"/>
          </ac:spMkLst>
        </pc:spChg>
        <pc:spChg chg="add mod ord">
          <ac:chgData name="Jamaal Farahkhan" userId="80dffae6de283385" providerId="LiveId" clId="{D7B577FB-C026-4D35-9081-6CA80BC2AF8D}" dt="2023-02-03T17:09:24.924" v="2158" actId="14861"/>
          <ac:spMkLst>
            <pc:docMk/>
            <pc:sldMk cId="41797162" sldId="268"/>
            <ac:spMk id="3" creationId="{2336BE20-D515-C561-8D3F-EB830AB81DB4}"/>
          </ac:spMkLst>
        </pc:spChg>
        <pc:spChg chg="add mod ord">
          <ac:chgData name="Jamaal Farahkhan" userId="80dffae6de283385" providerId="LiveId" clId="{D7B577FB-C026-4D35-9081-6CA80BC2AF8D}" dt="2023-02-03T17:07:18.063" v="2118" actId="1076"/>
          <ac:spMkLst>
            <pc:docMk/>
            <pc:sldMk cId="41797162" sldId="268"/>
            <ac:spMk id="4" creationId="{01387774-0DD5-8B27-8FC3-17BCA28E0009}"/>
          </ac:spMkLst>
        </pc:spChg>
        <pc:spChg chg="add mod">
          <ac:chgData name="Jamaal Farahkhan" userId="80dffae6de283385" providerId="LiveId" clId="{D7B577FB-C026-4D35-9081-6CA80BC2AF8D}" dt="2023-02-03T17:41:50.288" v="2951" actId="14100"/>
          <ac:spMkLst>
            <pc:docMk/>
            <pc:sldMk cId="41797162" sldId="268"/>
            <ac:spMk id="5" creationId="{7C90353A-412E-08E7-F349-7B3230E24D50}"/>
          </ac:spMkLst>
        </pc:spChg>
        <pc:spChg chg="add mod">
          <ac:chgData name="Jamaal Farahkhan" userId="80dffae6de283385" providerId="LiveId" clId="{D7B577FB-C026-4D35-9081-6CA80BC2AF8D}" dt="2023-02-03T17:13:24.355" v="2178" actId="164"/>
          <ac:spMkLst>
            <pc:docMk/>
            <pc:sldMk cId="41797162" sldId="268"/>
            <ac:spMk id="6" creationId="{8DCA8570-5623-6505-4F49-3792B1910AC7}"/>
          </ac:spMkLst>
        </pc:spChg>
        <pc:spChg chg="add mod">
          <ac:chgData name="Jamaal Farahkhan" userId="80dffae6de283385" providerId="LiveId" clId="{D7B577FB-C026-4D35-9081-6CA80BC2AF8D}" dt="2023-02-03T17:13:24.355" v="2178" actId="164"/>
          <ac:spMkLst>
            <pc:docMk/>
            <pc:sldMk cId="41797162" sldId="268"/>
            <ac:spMk id="7" creationId="{582CDF09-431B-C58B-20C0-E9C3DEE18450}"/>
          </ac:spMkLst>
        </pc:spChg>
        <pc:spChg chg="add mod">
          <ac:chgData name="Jamaal Farahkhan" userId="80dffae6de283385" providerId="LiveId" clId="{D7B577FB-C026-4D35-9081-6CA80BC2AF8D}" dt="2023-02-03T17:13:24.355" v="2178" actId="164"/>
          <ac:spMkLst>
            <pc:docMk/>
            <pc:sldMk cId="41797162" sldId="268"/>
            <ac:spMk id="8" creationId="{3BCDF874-BFDA-0705-A67F-F3974F7E2377}"/>
          </ac:spMkLst>
        </pc:spChg>
        <pc:spChg chg="add mod">
          <ac:chgData name="Jamaal Farahkhan" userId="80dffae6de283385" providerId="LiveId" clId="{D7B577FB-C026-4D35-9081-6CA80BC2AF8D}" dt="2023-02-03T17:13:35.007" v="2180" actId="1076"/>
          <ac:spMkLst>
            <pc:docMk/>
            <pc:sldMk cId="41797162" sldId="268"/>
            <ac:spMk id="10" creationId="{CC0F1A58-1C7E-EB43-D4CD-CCFF91EE9F6B}"/>
          </ac:spMkLst>
        </pc:spChg>
        <pc:spChg chg="add mod">
          <ac:chgData name="Jamaal Farahkhan" userId="80dffae6de283385" providerId="LiveId" clId="{D7B577FB-C026-4D35-9081-6CA80BC2AF8D}" dt="2023-02-03T17:13:48.152" v="2182" actId="1076"/>
          <ac:spMkLst>
            <pc:docMk/>
            <pc:sldMk cId="41797162" sldId="268"/>
            <ac:spMk id="11" creationId="{D6743B64-6949-19D2-92EA-EFAD1A623334}"/>
          </ac:spMkLst>
        </pc:spChg>
        <pc:spChg chg="add mod">
          <ac:chgData name="Jamaal Farahkhan" userId="80dffae6de283385" providerId="LiveId" clId="{D7B577FB-C026-4D35-9081-6CA80BC2AF8D}" dt="2023-02-03T17:13:57.527" v="2184" actId="1076"/>
          <ac:spMkLst>
            <pc:docMk/>
            <pc:sldMk cId="41797162" sldId="268"/>
            <ac:spMk id="12" creationId="{F993247B-64F5-DEBF-723F-7961FB40D385}"/>
          </ac:spMkLst>
        </pc:spChg>
        <pc:spChg chg="add mod">
          <ac:chgData name="Jamaal Farahkhan" userId="80dffae6de283385" providerId="LiveId" clId="{D7B577FB-C026-4D35-9081-6CA80BC2AF8D}" dt="2023-02-03T17:14:10.749" v="2186" actId="1076"/>
          <ac:spMkLst>
            <pc:docMk/>
            <pc:sldMk cId="41797162" sldId="268"/>
            <ac:spMk id="13" creationId="{0E137DA1-CB85-643C-A896-12A41C53E6D9}"/>
          </ac:spMkLst>
        </pc:spChg>
        <pc:spChg chg="add mod">
          <ac:chgData name="Jamaal Farahkhan" userId="80dffae6de283385" providerId="LiveId" clId="{D7B577FB-C026-4D35-9081-6CA80BC2AF8D}" dt="2023-02-03T17:14:21.371" v="2188" actId="1076"/>
          <ac:spMkLst>
            <pc:docMk/>
            <pc:sldMk cId="41797162" sldId="268"/>
            <ac:spMk id="14" creationId="{29741D09-FDA4-CA3C-7FEF-129844896E18}"/>
          </ac:spMkLst>
        </pc:spChg>
        <pc:spChg chg="add mod">
          <ac:chgData name="Jamaal Farahkhan" userId="80dffae6de283385" providerId="LiveId" clId="{D7B577FB-C026-4D35-9081-6CA80BC2AF8D}" dt="2023-02-03T17:41:55.789" v="2952" actId="1076"/>
          <ac:spMkLst>
            <pc:docMk/>
            <pc:sldMk cId="41797162" sldId="268"/>
            <ac:spMk id="15" creationId="{1691270B-86EA-F5AA-459A-4AC46A5E1653}"/>
          </ac:spMkLst>
        </pc:spChg>
        <pc:spChg chg="add mod">
          <ac:chgData name="Jamaal Farahkhan" userId="80dffae6de283385" providerId="LiveId" clId="{D7B577FB-C026-4D35-9081-6CA80BC2AF8D}" dt="2023-02-03T17:38:58.977" v="2886" actId="1076"/>
          <ac:spMkLst>
            <pc:docMk/>
            <pc:sldMk cId="41797162" sldId="268"/>
            <ac:spMk id="16" creationId="{42517310-D3E2-8216-A5E0-FA9193C65A47}"/>
          </ac:spMkLst>
        </pc:spChg>
        <pc:spChg chg="add del">
          <ac:chgData name="Jamaal Farahkhan" userId="80dffae6de283385" providerId="LiveId" clId="{D7B577FB-C026-4D35-9081-6CA80BC2AF8D}" dt="2023-02-03T17:16:11.381" v="2193" actId="478"/>
          <ac:spMkLst>
            <pc:docMk/>
            <pc:sldMk cId="41797162" sldId="268"/>
            <ac:spMk id="17" creationId="{20E7EEC4-BCB3-7EB9-264A-77392773C5F6}"/>
          </ac:spMkLst>
        </pc:spChg>
        <pc:spChg chg="add del mod">
          <ac:chgData name="Jamaal Farahkhan" userId="80dffae6de283385" providerId="LiveId" clId="{D7B577FB-C026-4D35-9081-6CA80BC2AF8D}" dt="2023-02-03T17:16:47.712" v="2204" actId="478"/>
          <ac:spMkLst>
            <pc:docMk/>
            <pc:sldMk cId="41797162" sldId="268"/>
            <ac:spMk id="18" creationId="{F7664E82-2FE1-6F2C-442B-34C029BB5DB3}"/>
          </ac:spMkLst>
        </pc:spChg>
        <pc:spChg chg="add del mod">
          <ac:chgData name="Jamaal Farahkhan" userId="80dffae6de283385" providerId="LiveId" clId="{D7B577FB-C026-4D35-9081-6CA80BC2AF8D}" dt="2023-02-03T17:16:48.789" v="2205" actId="478"/>
          <ac:spMkLst>
            <pc:docMk/>
            <pc:sldMk cId="41797162" sldId="268"/>
            <ac:spMk id="19" creationId="{F91B31D2-DC49-0992-3BD1-370F0110ECCF}"/>
          </ac:spMkLst>
        </pc:spChg>
        <pc:spChg chg="add del mod">
          <ac:chgData name="Jamaal Farahkhan" userId="80dffae6de283385" providerId="LiveId" clId="{D7B577FB-C026-4D35-9081-6CA80BC2AF8D}" dt="2023-02-03T17:17:18.323" v="2227" actId="478"/>
          <ac:spMkLst>
            <pc:docMk/>
            <pc:sldMk cId="41797162" sldId="268"/>
            <ac:spMk id="20" creationId="{C38EF9DD-889C-EE89-73E3-38D7F31E1E14}"/>
          </ac:spMkLst>
        </pc:spChg>
        <pc:spChg chg="add del mod">
          <ac:chgData name="Jamaal Farahkhan" userId="80dffae6de283385" providerId="LiveId" clId="{D7B577FB-C026-4D35-9081-6CA80BC2AF8D}" dt="2023-02-03T17:17:19.237" v="2228" actId="478"/>
          <ac:spMkLst>
            <pc:docMk/>
            <pc:sldMk cId="41797162" sldId="268"/>
            <ac:spMk id="21" creationId="{328E6235-E321-BDF5-5B45-96FA118A6E9D}"/>
          </ac:spMkLst>
        </pc:spChg>
        <pc:spChg chg="add mod">
          <ac:chgData name="Jamaal Farahkhan" userId="80dffae6de283385" providerId="LiveId" clId="{D7B577FB-C026-4D35-9081-6CA80BC2AF8D}" dt="2023-02-03T17:20:44.926" v="2332" actId="1076"/>
          <ac:spMkLst>
            <pc:docMk/>
            <pc:sldMk cId="41797162" sldId="268"/>
            <ac:spMk id="22" creationId="{B2FD647E-3C94-3F5E-E872-0235D61B41C8}"/>
          </ac:spMkLst>
        </pc:spChg>
        <pc:spChg chg="add mod">
          <ac:chgData name="Jamaal Farahkhan" userId="80dffae6de283385" providerId="LiveId" clId="{D7B577FB-C026-4D35-9081-6CA80BC2AF8D}" dt="2023-02-03T17:17:34.571" v="2233" actId="1076"/>
          <ac:spMkLst>
            <pc:docMk/>
            <pc:sldMk cId="41797162" sldId="268"/>
            <ac:spMk id="23" creationId="{729A8995-7137-9602-F2FC-41F4252B25D7}"/>
          </ac:spMkLst>
        </pc:spChg>
        <pc:spChg chg="add del mod">
          <ac:chgData name="Jamaal Farahkhan" userId="80dffae6de283385" providerId="LiveId" clId="{D7B577FB-C026-4D35-9081-6CA80BC2AF8D}" dt="2023-02-03T17:18:26.571" v="2235" actId="478"/>
          <ac:spMkLst>
            <pc:docMk/>
            <pc:sldMk cId="41797162" sldId="268"/>
            <ac:spMk id="24" creationId="{DCA78E57-11DA-7C3A-C406-FC40984E7382}"/>
          </ac:spMkLst>
        </pc:spChg>
        <pc:spChg chg="add mod">
          <ac:chgData name="Jamaal Farahkhan" userId="80dffae6de283385" providerId="LiveId" clId="{D7B577FB-C026-4D35-9081-6CA80BC2AF8D}" dt="2023-02-03T17:23:29.048" v="2525" actId="1076"/>
          <ac:spMkLst>
            <pc:docMk/>
            <pc:sldMk cId="41797162" sldId="268"/>
            <ac:spMk id="25" creationId="{58A7D8A1-D772-7D1A-50FC-CCCBC0A66A3F}"/>
          </ac:spMkLst>
        </pc:spChg>
        <pc:spChg chg="add mod">
          <ac:chgData name="Jamaal Farahkhan" userId="80dffae6de283385" providerId="LiveId" clId="{D7B577FB-C026-4D35-9081-6CA80BC2AF8D}" dt="2023-02-03T17:25:15.686" v="2672" actId="1076"/>
          <ac:spMkLst>
            <pc:docMk/>
            <pc:sldMk cId="41797162" sldId="268"/>
            <ac:spMk id="26" creationId="{1989492C-C8CE-6E96-CD98-D1D1B9519D9D}"/>
          </ac:spMkLst>
        </pc:spChg>
        <pc:spChg chg="add mod">
          <ac:chgData name="Jamaal Farahkhan" userId="80dffae6de283385" providerId="LiveId" clId="{D7B577FB-C026-4D35-9081-6CA80BC2AF8D}" dt="2023-02-03T17:23:21.440" v="2524" actId="1076"/>
          <ac:spMkLst>
            <pc:docMk/>
            <pc:sldMk cId="41797162" sldId="268"/>
            <ac:spMk id="27" creationId="{3ACF76AA-78C2-D1D9-F31C-F4851BB3C72A}"/>
          </ac:spMkLst>
        </pc:spChg>
        <pc:spChg chg="add mod">
          <ac:chgData name="Jamaal Farahkhan" userId="80dffae6de283385" providerId="LiveId" clId="{D7B577FB-C026-4D35-9081-6CA80BC2AF8D}" dt="2023-02-03T17:22:21.065" v="2473" actId="20577"/>
          <ac:spMkLst>
            <pc:docMk/>
            <pc:sldMk cId="41797162" sldId="268"/>
            <ac:spMk id="28" creationId="{572B2BDB-1493-BE27-5933-E17C94BEF19F}"/>
          </ac:spMkLst>
        </pc:spChg>
        <pc:spChg chg="add mod">
          <ac:chgData name="Jamaal Farahkhan" userId="80dffae6de283385" providerId="LiveId" clId="{D7B577FB-C026-4D35-9081-6CA80BC2AF8D}" dt="2023-02-03T17:22:28.610" v="2474" actId="1076"/>
          <ac:spMkLst>
            <pc:docMk/>
            <pc:sldMk cId="41797162" sldId="268"/>
            <ac:spMk id="29" creationId="{5FEDF84C-10AF-1D1A-3EAD-A480F04EB561}"/>
          </ac:spMkLst>
        </pc:spChg>
        <pc:spChg chg="add mod">
          <ac:chgData name="Jamaal Farahkhan" userId="80dffae6de283385" providerId="LiveId" clId="{D7B577FB-C026-4D35-9081-6CA80BC2AF8D}" dt="2023-02-03T17:22:39.698" v="2476" actId="1076"/>
          <ac:spMkLst>
            <pc:docMk/>
            <pc:sldMk cId="41797162" sldId="268"/>
            <ac:spMk id="30" creationId="{835888D0-7F05-2297-70AB-9977B5A85FB9}"/>
          </ac:spMkLst>
        </pc:spChg>
        <pc:spChg chg="add mod">
          <ac:chgData name="Jamaal Farahkhan" userId="80dffae6de283385" providerId="LiveId" clId="{D7B577FB-C026-4D35-9081-6CA80BC2AF8D}" dt="2023-02-03T17:25:41.129" v="2732" actId="20577"/>
          <ac:spMkLst>
            <pc:docMk/>
            <pc:sldMk cId="41797162" sldId="268"/>
            <ac:spMk id="31" creationId="{2BA3C655-299F-B3E0-3474-58F37E63C46B}"/>
          </ac:spMkLst>
        </pc:spChg>
        <pc:spChg chg="add mod">
          <ac:chgData name="Jamaal Farahkhan" userId="80dffae6de283385" providerId="LiveId" clId="{D7B577FB-C026-4D35-9081-6CA80BC2AF8D}" dt="2023-02-03T17:24:02.735" v="2601" actId="1076"/>
          <ac:spMkLst>
            <pc:docMk/>
            <pc:sldMk cId="41797162" sldId="268"/>
            <ac:spMk id="32" creationId="{A3EBD973-F5C9-C04A-6AF7-CAE879CB1B7F}"/>
          </ac:spMkLst>
        </pc:spChg>
        <pc:spChg chg="add mod">
          <ac:chgData name="Jamaal Farahkhan" userId="80dffae6de283385" providerId="LiveId" clId="{D7B577FB-C026-4D35-9081-6CA80BC2AF8D}" dt="2023-02-03T17:24:30.639" v="2653" actId="1076"/>
          <ac:spMkLst>
            <pc:docMk/>
            <pc:sldMk cId="41797162" sldId="268"/>
            <ac:spMk id="33" creationId="{2615ECEF-01D0-5CFB-F802-BCDCA3531530}"/>
          </ac:spMkLst>
        </pc:spChg>
        <pc:spChg chg="add mod">
          <ac:chgData name="Jamaal Farahkhan" userId="80dffae6de283385" providerId="LiveId" clId="{D7B577FB-C026-4D35-9081-6CA80BC2AF8D}" dt="2023-02-03T17:26:14.348" v="2772" actId="1076"/>
          <ac:spMkLst>
            <pc:docMk/>
            <pc:sldMk cId="41797162" sldId="268"/>
            <ac:spMk id="34" creationId="{1933A6A6-F103-E3A4-A9F9-F74A361E870F}"/>
          </ac:spMkLst>
        </pc:spChg>
        <pc:spChg chg="add mod">
          <ac:chgData name="Jamaal Farahkhan" userId="80dffae6de283385" providerId="LiveId" clId="{D7B577FB-C026-4D35-9081-6CA80BC2AF8D}" dt="2023-02-03T17:44:50.246" v="3008" actId="1076"/>
          <ac:spMkLst>
            <pc:docMk/>
            <pc:sldMk cId="41797162" sldId="268"/>
            <ac:spMk id="38" creationId="{4F934EE2-1EEA-AEFB-20DC-C058768941AA}"/>
          </ac:spMkLst>
        </pc:spChg>
        <pc:spChg chg="add mod">
          <ac:chgData name="Jamaal Farahkhan" userId="80dffae6de283385" providerId="LiveId" clId="{D7B577FB-C026-4D35-9081-6CA80BC2AF8D}" dt="2023-02-03T17:43:19.191" v="2992" actId="1076"/>
          <ac:spMkLst>
            <pc:docMk/>
            <pc:sldMk cId="41797162" sldId="268"/>
            <ac:spMk id="39" creationId="{84D9F969-541B-5434-1104-D9F0EF9CC350}"/>
          </ac:spMkLst>
        </pc:spChg>
        <pc:spChg chg="add mod">
          <ac:chgData name="Jamaal Farahkhan" userId="80dffae6de283385" providerId="LiveId" clId="{D7B577FB-C026-4D35-9081-6CA80BC2AF8D}" dt="2023-02-03T17:43:22.404" v="2993" actId="1076"/>
          <ac:spMkLst>
            <pc:docMk/>
            <pc:sldMk cId="41797162" sldId="268"/>
            <ac:spMk id="40" creationId="{62D6B6E7-C64F-A367-FF29-85FA9EA0BB3B}"/>
          </ac:spMkLst>
        </pc:spChg>
        <pc:spChg chg="add mod">
          <ac:chgData name="Jamaal Farahkhan" userId="80dffae6de283385" providerId="LiveId" clId="{D7B577FB-C026-4D35-9081-6CA80BC2AF8D}" dt="2023-02-03T17:43:46.439" v="2996" actId="1076"/>
          <ac:spMkLst>
            <pc:docMk/>
            <pc:sldMk cId="41797162" sldId="268"/>
            <ac:spMk id="41" creationId="{AF5D4024-68A9-2D9A-3A38-B8883116787C}"/>
          </ac:spMkLst>
        </pc:spChg>
        <pc:spChg chg="add mod">
          <ac:chgData name="Jamaal Farahkhan" userId="80dffae6de283385" providerId="LiveId" clId="{D7B577FB-C026-4D35-9081-6CA80BC2AF8D}" dt="2023-02-03T17:43:58.121" v="2998" actId="1076"/>
          <ac:spMkLst>
            <pc:docMk/>
            <pc:sldMk cId="41797162" sldId="268"/>
            <ac:spMk id="44" creationId="{22FF33C0-8CC4-CD2E-52BE-92CEEC5EE34D}"/>
          </ac:spMkLst>
        </pc:spChg>
        <pc:spChg chg="add mod">
          <ac:chgData name="Jamaal Farahkhan" userId="80dffae6de283385" providerId="LiveId" clId="{D7B577FB-C026-4D35-9081-6CA80BC2AF8D}" dt="2023-02-03T17:44:04.024" v="2999" actId="1076"/>
          <ac:spMkLst>
            <pc:docMk/>
            <pc:sldMk cId="41797162" sldId="268"/>
            <ac:spMk id="45" creationId="{B379EC18-CE1C-4F44-14B4-420E442951C8}"/>
          </ac:spMkLst>
        </pc:spChg>
        <pc:spChg chg="add mod">
          <ac:chgData name="Jamaal Farahkhan" userId="80dffae6de283385" providerId="LiveId" clId="{D7B577FB-C026-4D35-9081-6CA80BC2AF8D}" dt="2023-02-03T17:44:53.463" v="3009" actId="1076"/>
          <ac:spMkLst>
            <pc:docMk/>
            <pc:sldMk cId="41797162" sldId="268"/>
            <ac:spMk id="48" creationId="{7C1190E9-1EA3-E39D-18ED-0F63F12891B3}"/>
          </ac:spMkLst>
        </pc:spChg>
        <pc:spChg chg="add mod">
          <ac:chgData name="Jamaal Farahkhan" userId="80dffae6de283385" providerId="LiveId" clId="{D7B577FB-C026-4D35-9081-6CA80BC2AF8D}" dt="2023-02-03T17:44:22.391" v="3002" actId="1076"/>
          <ac:spMkLst>
            <pc:docMk/>
            <pc:sldMk cId="41797162" sldId="268"/>
            <ac:spMk id="49" creationId="{59B4C075-1046-527C-E057-BE92D0DC81C9}"/>
          </ac:spMkLst>
        </pc:spChg>
        <pc:spChg chg="add mod">
          <ac:chgData name="Jamaal Farahkhan" userId="80dffae6de283385" providerId="LiveId" clId="{D7B577FB-C026-4D35-9081-6CA80BC2AF8D}" dt="2023-02-03T17:44:30.507" v="3004" actId="1076"/>
          <ac:spMkLst>
            <pc:docMk/>
            <pc:sldMk cId="41797162" sldId="268"/>
            <ac:spMk id="51" creationId="{C9AB2679-4B02-F247-89B7-BEB5C2A18B6C}"/>
          </ac:spMkLst>
        </pc:spChg>
        <pc:spChg chg="add mod">
          <ac:chgData name="Jamaal Farahkhan" userId="80dffae6de283385" providerId="LiveId" clId="{D7B577FB-C026-4D35-9081-6CA80BC2AF8D}" dt="2023-02-03T17:44:37.660" v="3005" actId="1076"/>
          <ac:spMkLst>
            <pc:docMk/>
            <pc:sldMk cId="41797162" sldId="268"/>
            <ac:spMk id="52" creationId="{06630004-61F1-DE67-E60D-648408312967}"/>
          </ac:spMkLst>
        </pc:spChg>
        <pc:spChg chg="add mod">
          <ac:chgData name="Jamaal Farahkhan" userId="80dffae6de283385" providerId="LiveId" clId="{D7B577FB-C026-4D35-9081-6CA80BC2AF8D}" dt="2023-02-03T17:44:49.376" v="3007" actId="1076"/>
          <ac:spMkLst>
            <pc:docMk/>
            <pc:sldMk cId="41797162" sldId="268"/>
            <ac:spMk id="54" creationId="{1B1E4CBD-F233-0C7D-FA63-0958BA95D0FF}"/>
          </ac:spMkLst>
        </pc:spChg>
        <pc:spChg chg="mod">
          <ac:chgData name="Jamaal Farahkhan" userId="80dffae6de283385" providerId="LiveId" clId="{D7B577FB-C026-4D35-9081-6CA80BC2AF8D}" dt="2023-02-03T17:41:18.110" v="2943"/>
          <ac:spMkLst>
            <pc:docMk/>
            <pc:sldMk cId="41797162" sldId="268"/>
            <ac:spMk id="56" creationId="{FA169AEE-3F50-1735-BE6C-780E7FE351CF}"/>
          </ac:spMkLst>
        </pc:spChg>
        <pc:spChg chg="mod">
          <ac:chgData name="Jamaal Farahkhan" userId="80dffae6de283385" providerId="LiveId" clId="{D7B577FB-C026-4D35-9081-6CA80BC2AF8D}" dt="2023-02-03T17:41:18.110" v="2943"/>
          <ac:spMkLst>
            <pc:docMk/>
            <pc:sldMk cId="41797162" sldId="268"/>
            <ac:spMk id="57" creationId="{776A35E1-C44C-7514-0757-FC7C6594819A}"/>
          </ac:spMkLst>
        </pc:spChg>
        <pc:spChg chg="mod">
          <ac:chgData name="Jamaal Farahkhan" userId="80dffae6de283385" providerId="LiveId" clId="{D7B577FB-C026-4D35-9081-6CA80BC2AF8D}" dt="2023-02-03T17:41:18.110" v="2943"/>
          <ac:spMkLst>
            <pc:docMk/>
            <pc:sldMk cId="41797162" sldId="268"/>
            <ac:spMk id="58" creationId="{D5460899-D039-77A9-CC16-7D8ACEA9AAEC}"/>
          </ac:spMkLst>
        </pc:spChg>
        <pc:spChg chg="add mod">
          <ac:chgData name="Jamaal Farahkhan" userId="80dffae6de283385" providerId="LiveId" clId="{D7B577FB-C026-4D35-9081-6CA80BC2AF8D}" dt="2023-02-03T17:45:14.194" v="3018" actId="1076"/>
          <ac:spMkLst>
            <pc:docMk/>
            <pc:sldMk cId="41797162" sldId="268"/>
            <ac:spMk id="59" creationId="{21CF5A44-1427-CAF7-9545-7867C93BBFF0}"/>
          </ac:spMkLst>
        </pc:spChg>
        <pc:spChg chg="add del mod">
          <ac:chgData name="Jamaal Farahkhan" userId="80dffae6de283385" providerId="LiveId" clId="{D7B577FB-C026-4D35-9081-6CA80BC2AF8D}" dt="2023-02-03T17:45:51.442" v="3020" actId="478"/>
          <ac:spMkLst>
            <pc:docMk/>
            <pc:sldMk cId="41797162" sldId="268"/>
            <ac:spMk id="60" creationId="{D963C1A4-4A44-07D8-A8BB-12E00BB68DFC}"/>
          </ac:spMkLst>
        </pc:spChg>
        <pc:spChg chg="mod">
          <ac:chgData name="Jamaal Farahkhan" userId="80dffae6de283385" providerId="LiveId" clId="{D7B577FB-C026-4D35-9081-6CA80BC2AF8D}" dt="2023-02-03T17:45:57.685" v="3021"/>
          <ac:spMkLst>
            <pc:docMk/>
            <pc:sldMk cId="41797162" sldId="268"/>
            <ac:spMk id="62" creationId="{2B5C80EB-EC0A-3E88-5225-86255529ECAD}"/>
          </ac:spMkLst>
        </pc:spChg>
        <pc:spChg chg="mod">
          <ac:chgData name="Jamaal Farahkhan" userId="80dffae6de283385" providerId="LiveId" clId="{D7B577FB-C026-4D35-9081-6CA80BC2AF8D}" dt="2023-02-03T17:45:57.685" v="3021"/>
          <ac:spMkLst>
            <pc:docMk/>
            <pc:sldMk cId="41797162" sldId="268"/>
            <ac:spMk id="63" creationId="{5F88D244-8725-557E-A474-E57024C3D39F}"/>
          </ac:spMkLst>
        </pc:spChg>
        <pc:spChg chg="mod">
          <ac:chgData name="Jamaal Farahkhan" userId="80dffae6de283385" providerId="LiveId" clId="{D7B577FB-C026-4D35-9081-6CA80BC2AF8D}" dt="2023-02-03T17:45:57.685" v="3021"/>
          <ac:spMkLst>
            <pc:docMk/>
            <pc:sldMk cId="41797162" sldId="268"/>
            <ac:spMk id="64" creationId="{9568627E-AAF0-D9B3-5E92-CCEF54540758}"/>
          </ac:spMkLst>
        </pc:spChg>
        <pc:grpChg chg="add mod">
          <ac:chgData name="Jamaal Farahkhan" userId="80dffae6de283385" providerId="LiveId" clId="{D7B577FB-C026-4D35-9081-6CA80BC2AF8D}" dt="2023-02-03T17:13:24.355" v="2178" actId="164"/>
          <ac:grpSpMkLst>
            <pc:docMk/>
            <pc:sldMk cId="41797162" sldId="268"/>
            <ac:grpSpMk id="9" creationId="{D2B7E579-2A04-3D18-7A8A-F10630B17D79}"/>
          </ac:grpSpMkLst>
        </pc:grpChg>
        <pc:grpChg chg="add mod">
          <ac:chgData name="Jamaal Farahkhan" userId="80dffae6de283385" providerId="LiveId" clId="{D7B577FB-C026-4D35-9081-6CA80BC2AF8D}" dt="2023-02-03T17:43:35.246" v="2995" actId="14100"/>
          <ac:grpSpMkLst>
            <pc:docMk/>
            <pc:sldMk cId="41797162" sldId="268"/>
            <ac:grpSpMk id="55" creationId="{37AC2445-4CAA-5110-24CD-9ABA475C9E07}"/>
          </ac:grpSpMkLst>
        </pc:grpChg>
        <pc:grpChg chg="add del mod">
          <ac:chgData name="Jamaal Farahkhan" userId="80dffae6de283385" providerId="LiveId" clId="{D7B577FB-C026-4D35-9081-6CA80BC2AF8D}" dt="2023-02-03T17:46:00.520" v="3022"/>
          <ac:grpSpMkLst>
            <pc:docMk/>
            <pc:sldMk cId="41797162" sldId="268"/>
            <ac:grpSpMk id="61" creationId="{7522308E-C09A-4E7B-630E-E61AA8E774EE}"/>
          </ac:grpSpMkLst>
        </pc:grpChg>
        <pc:picChg chg="add del mod">
          <ac:chgData name="Jamaal Farahkhan" userId="80dffae6de283385" providerId="LiveId" clId="{D7B577FB-C026-4D35-9081-6CA80BC2AF8D}" dt="2023-02-03T17:46:52.846" v="3052" actId="478"/>
          <ac:picMkLst>
            <pc:docMk/>
            <pc:sldMk cId="41797162" sldId="268"/>
            <ac:picMk id="36" creationId="{24110595-51CA-633A-843A-D6E814D915A2}"/>
          </ac:picMkLst>
        </pc:picChg>
        <pc:picChg chg="add mod">
          <ac:chgData name="Jamaal Farahkhan" userId="80dffae6de283385" providerId="LiveId" clId="{D7B577FB-C026-4D35-9081-6CA80BC2AF8D}" dt="2023-02-03T17:43:54.384" v="2997" actId="1076"/>
          <ac:picMkLst>
            <pc:docMk/>
            <pc:sldMk cId="41797162" sldId="268"/>
            <ac:picMk id="43" creationId="{916A2647-64E2-3314-64B5-D1025DB238A1}"/>
          </ac:picMkLst>
        </pc:picChg>
        <pc:picChg chg="add mod">
          <ac:chgData name="Jamaal Farahkhan" userId="80dffae6de283385" providerId="LiveId" clId="{D7B577FB-C026-4D35-9081-6CA80BC2AF8D}" dt="2023-02-03T17:44:08.620" v="3000" actId="1076"/>
          <ac:picMkLst>
            <pc:docMk/>
            <pc:sldMk cId="41797162" sldId="268"/>
            <ac:picMk id="47" creationId="{B108AE5C-BC9C-47A8-E09B-2FFF10B72DE4}"/>
          </ac:picMkLst>
        </pc:picChg>
        <pc:picChg chg="add mod">
          <ac:chgData name="Jamaal Farahkhan" userId="80dffae6de283385" providerId="LiveId" clId="{D7B577FB-C026-4D35-9081-6CA80BC2AF8D}" dt="2023-02-03T17:44:25.588" v="3003" actId="1076"/>
          <ac:picMkLst>
            <pc:docMk/>
            <pc:sldMk cId="41797162" sldId="268"/>
            <ac:picMk id="50" creationId="{95C52BD8-1F1A-7C22-85CE-CEDEB2D99769}"/>
          </ac:picMkLst>
        </pc:picChg>
        <pc:picChg chg="add mod">
          <ac:chgData name="Jamaal Farahkhan" userId="80dffae6de283385" providerId="LiveId" clId="{D7B577FB-C026-4D35-9081-6CA80BC2AF8D}" dt="2023-02-03T17:44:39.878" v="3006" actId="1076"/>
          <ac:picMkLst>
            <pc:docMk/>
            <pc:sldMk cId="41797162" sldId="268"/>
            <ac:picMk id="53" creationId="{61EBCFDC-74F6-A154-A8E1-C2DC0A3F956B}"/>
          </ac:picMkLst>
        </pc:picChg>
      </pc:sldChg>
      <pc:sldChg chg="addSp delSp modSp add del mod">
        <pc:chgData name="Jamaal Farahkhan" userId="80dffae6de283385" providerId="LiveId" clId="{D7B577FB-C026-4D35-9081-6CA80BC2AF8D}" dt="2023-02-03T18:45:57.479" v="3866" actId="2696"/>
        <pc:sldMkLst>
          <pc:docMk/>
          <pc:sldMk cId="3273829025" sldId="269"/>
        </pc:sldMkLst>
        <pc:spChg chg="mod">
          <ac:chgData name="Jamaal Farahkhan" userId="80dffae6de283385" providerId="LiveId" clId="{D7B577FB-C026-4D35-9081-6CA80BC2AF8D}" dt="2023-02-03T17:52:07.646" v="3119" actId="1076"/>
          <ac:spMkLst>
            <pc:docMk/>
            <pc:sldMk cId="3273829025" sldId="269"/>
            <ac:spMk id="2" creationId="{7E6F5C26-1AA3-5891-1D6D-8C1772168A6E}"/>
          </ac:spMkLst>
        </pc:spChg>
        <pc:spChg chg="mod">
          <ac:chgData name="Jamaal Farahkhan" userId="80dffae6de283385" providerId="LiveId" clId="{D7B577FB-C026-4D35-9081-6CA80BC2AF8D}" dt="2023-02-03T17:52:14.668" v="3121" actId="1076"/>
          <ac:spMkLst>
            <pc:docMk/>
            <pc:sldMk cId="3273829025" sldId="269"/>
            <ac:spMk id="3" creationId="{2336BE20-D515-C561-8D3F-EB830AB81DB4}"/>
          </ac:spMkLst>
        </pc:spChg>
        <pc:spChg chg="mod">
          <ac:chgData name="Jamaal Farahkhan" userId="80dffae6de283385" providerId="LiveId" clId="{D7B577FB-C026-4D35-9081-6CA80BC2AF8D}" dt="2023-02-03T17:52:11.521" v="3120" actId="1076"/>
          <ac:spMkLst>
            <pc:docMk/>
            <pc:sldMk cId="3273829025" sldId="269"/>
            <ac:spMk id="4" creationId="{01387774-0DD5-8B27-8FC3-17BCA28E0009}"/>
          </ac:spMkLst>
        </pc:spChg>
        <pc:spChg chg="del">
          <ac:chgData name="Jamaal Farahkhan" userId="80dffae6de283385" providerId="LiveId" clId="{D7B577FB-C026-4D35-9081-6CA80BC2AF8D}" dt="2023-02-03T17:47:20.650" v="3058" actId="478"/>
          <ac:spMkLst>
            <pc:docMk/>
            <pc:sldMk cId="3273829025" sldId="269"/>
            <ac:spMk id="5" creationId="{7C90353A-412E-08E7-F349-7B3230E24D50}"/>
          </ac:spMkLst>
        </pc:spChg>
        <pc:spChg chg="del mod">
          <ac:chgData name="Jamaal Farahkhan" userId="80dffae6de283385" providerId="LiveId" clId="{D7B577FB-C026-4D35-9081-6CA80BC2AF8D}" dt="2023-02-03T17:47:25.329" v="3060" actId="478"/>
          <ac:spMkLst>
            <pc:docMk/>
            <pc:sldMk cId="3273829025" sldId="269"/>
            <ac:spMk id="6" creationId="{8DCA8570-5623-6505-4F49-3792B1910AC7}"/>
          </ac:spMkLst>
        </pc:spChg>
        <pc:spChg chg="del topLvl">
          <ac:chgData name="Jamaal Farahkhan" userId="80dffae6de283385" providerId="LiveId" clId="{D7B577FB-C026-4D35-9081-6CA80BC2AF8D}" dt="2023-02-03T17:47:27.260" v="3061" actId="478"/>
          <ac:spMkLst>
            <pc:docMk/>
            <pc:sldMk cId="3273829025" sldId="269"/>
            <ac:spMk id="7" creationId="{582CDF09-431B-C58B-20C0-E9C3DEE18450}"/>
          </ac:spMkLst>
        </pc:spChg>
        <pc:spChg chg="del topLvl">
          <ac:chgData name="Jamaal Farahkhan" userId="80dffae6de283385" providerId="LiveId" clId="{D7B577FB-C026-4D35-9081-6CA80BC2AF8D}" dt="2023-02-03T17:47:29.805" v="3062" actId="478"/>
          <ac:spMkLst>
            <pc:docMk/>
            <pc:sldMk cId="3273829025" sldId="269"/>
            <ac:spMk id="8" creationId="{3BCDF874-BFDA-0705-A67F-F3974F7E2377}"/>
          </ac:spMkLst>
        </pc:spChg>
        <pc:spChg chg="del mod">
          <ac:chgData name="Jamaal Farahkhan" userId="80dffae6de283385" providerId="LiveId" clId="{D7B577FB-C026-4D35-9081-6CA80BC2AF8D}" dt="2023-02-03T17:47:40.164" v="3064" actId="478"/>
          <ac:spMkLst>
            <pc:docMk/>
            <pc:sldMk cId="3273829025" sldId="269"/>
            <ac:spMk id="10" creationId="{CC0F1A58-1C7E-EB43-D4CD-CCFF91EE9F6B}"/>
          </ac:spMkLst>
        </pc:spChg>
        <pc:spChg chg="del">
          <ac:chgData name="Jamaal Farahkhan" userId="80dffae6de283385" providerId="LiveId" clId="{D7B577FB-C026-4D35-9081-6CA80BC2AF8D}" dt="2023-02-03T17:47:47.760" v="3068" actId="478"/>
          <ac:spMkLst>
            <pc:docMk/>
            <pc:sldMk cId="3273829025" sldId="269"/>
            <ac:spMk id="11" creationId="{D6743B64-6949-19D2-92EA-EFAD1A623334}"/>
          </ac:spMkLst>
        </pc:spChg>
        <pc:spChg chg="del">
          <ac:chgData name="Jamaal Farahkhan" userId="80dffae6de283385" providerId="LiveId" clId="{D7B577FB-C026-4D35-9081-6CA80BC2AF8D}" dt="2023-02-03T17:47:43.861" v="3066" actId="478"/>
          <ac:spMkLst>
            <pc:docMk/>
            <pc:sldMk cId="3273829025" sldId="269"/>
            <ac:spMk id="12" creationId="{F993247B-64F5-DEBF-723F-7961FB40D385}"/>
          </ac:spMkLst>
        </pc:spChg>
        <pc:spChg chg="del">
          <ac:chgData name="Jamaal Farahkhan" userId="80dffae6de283385" providerId="LiveId" clId="{D7B577FB-C026-4D35-9081-6CA80BC2AF8D}" dt="2023-02-03T17:47:45.763" v="3067" actId="478"/>
          <ac:spMkLst>
            <pc:docMk/>
            <pc:sldMk cId="3273829025" sldId="269"/>
            <ac:spMk id="13" creationId="{0E137DA1-CB85-643C-A896-12A41C53E6D9}"/>
          </ac:spMkLst>
        </pc:spChg>
        <pc:spChg chg="del">
          <ac:chgData name="Jamaal Farahkhan" userId="80dffae6de283385" providerId="LiveId" clId="{D7B577FB-C026-4D35-9081-6CA80BC2AF8D}" dt="2023-02-03T17:47:49.521" v="3069" actId="478"/>
          <ac:spMkLst>
            <pc:docMk/>
            <pc:sldMk cId="3273829025" sldId="269"/>
            <ac:spMk id="14" creationId="{29741D09-FDA4-CA3C-7FEF-129844896E18}"/>
          </ac:spMkLst>
        </pc:spChg>
        <pc:spChg chg="del">
          <ac:chgData name="Jamaal Farahkhan" userId="80dffae6de283385" providerId="LiveId" clId="{D7B577FB-C026-4D35-9081-6CA80BC2AF8D}" dt="2023-02-03T17:47:51.299" v="3070" actId="478"/>
          <ac:spMkLst>
            <pc:docMk/>
            <pc:sldMk cId="3273829025" sldId="269"/>
            <ac:spMk id="15" creationId="{1691270B-86EA-F5AA-459A-4AC46A5E1653}"/>
          </ac:spMkLst>
        </pc:spChg>
        <pc:spChg chg="mod">
          <ac:chgData name="Jamaal Farahkhan" userId="80dffae6de283385" providerId="LiveId" clId="{D7B577FB-C026-4D35-9081-6CA80BC2AF8D}" dt="2023-02-03T17:50:48.584" v="3106" actId="14100"/>
          <ac:spMkLst>
            <pc:docMk/>
            <pc:sldMk cId="3273829025" sldId="269"/>
            <ac:spMk id="16" creationId="{42517310-D3E2-8216-A5E0-FA9193C65A47}"/>
          </ac:spMkLst>
        </pc:spChg>
        <pc:spChg chg="add del mod">
          <ac:chgData name="Jamaal Farahkhan" userId="80dffae6de283385" providerId="LiveId" clId="{D7B577FB-C026-4D35-9081-6CA80BC2AF8D}" dt="2023-02-03T17:49:57.517" v="3098" actId="14100"/>
          <ac:spMkLst>
            <pc:docMk/>
            <pc:sldMk cId="3273829025" sldId="269"/>
            <ac:spMk id="22" creationId="{B2FD647E-3C94-3F5E-E872-0235D61B41C8}"/>
          </ac:spMkLst>
        </pc:spChg>
        <pc:spChg chg="add del mod">
          <ac:chgData name="Jamaal Farahkhan" userId="80dffae6de283385" providerId="LiveId" clId="{D7B577FB-C026-4D35-9081-6CA80BC2AF8D}" dt="2023-02-03T17:51:41.165" v="3116" actId="14100"/>
          <ac:spMkLst>
            <pc:docMk/>
            <pc:sldMk cId="3273829025" sldId="269"/>
            <ac:spMk id="23" creationId="{729A8995-7137-9602-F2FC-41F4252B25D7}"/>
          </ac:spMkLst>
        </pc:spChg>
        <pc:spChg chg="mod">
          <ac:chgData name="Jamaal Farahkhan" userId="80dffae6de283385" providerId="LiveId" clId="{D7B577FB-C026-4D35-9081-6CA80BC2AF8D}" dt="2023-02-03T17:50:57.818" v="3107" actId="1076"/>
          <ac:spMkLst>
            <pc:docMk/>
            <pc:sldMk cId="3273829025" sldId="269"/>
            <ac:spMk id="25" creationId="{58A7D8A1-D772-7D1A-50FC-CCCBC0A66A3F}"/>
          </ac:spMkLst>
        </pc:spChg>
        <pc:spChg chg="mod">
          <ac:chgData name="Jamaal Farahkhan" userId="80dffae6de283385" providerId="LiveId" clId="{D7B577FB-C026-4D35-9081-6CA80BC2AF8D}" dt="2023-02-03T17:50:02.666" v="3099" actId="1076"/>
          <ac:spMkLst>
            <pc:docMk/>
            <pc:sldMk cId="3273829025" sldId="269"/>
            <ac:spMk id="26" creationId="{1989492C-C8CE-6E96-CD98-D1D1B9519D9D}"/>
          </ac:spMkLst>
        </pc:spChg>
        <pc:spChg chg="mod">
          <ac:chgData name="Jamaal Farahkhan" userId="80dffae6de283385" providerId="LiveId" clId="{D7B577FB-C026-4D35-9081-6CA80BC2AF8D}" dt="2023-02-03T17:51:54.546" v="3118" actId="1076"/>
          <ac:spMkLst>
            <pc:docMk/>
            <pc:sldMk cId="3273829025" sldId="269"/>
            <ac:spMk id="27" creationId="{3ACF76AA-78C2-D1D9-F31C-F4851BB3C72A}"/>
          </ac:spMkLst>
        </pc:spChg>
        <pc:spChg chg="del">
          <ac:chgData name="Jamaal Farahkhan" userId="80dffae6de283385" providerId="LiveId" clId="{D7B577FB-C026-4D35-9081-6CA80BC2AF8D}" dt="2023-02-03T17:48:58.384" v="3083" actId="478"/>
          <ac:spMkLst>
            <pc:docMk/>
            <pc:sldMk cId="3273829025" sldId="269"/>
            <ac:spMk id="28" creationId="{572B2BDB-1493-BE27-5933-E17C94BEF19F}"/>
          </ac:spMkLst>
        </pc:spChg>
        <pc:spChg chg="del mod">
          <ac:chgData name="Jamaal Farahkhan" userId="80dffae6de283385" providerId="LiveId" clId="{D7B577FB-C026-4D35-9081-6CA80BC2AF8D}" dt="2023-02-03T17:49:24.689" v="3092" actId="478"/>
          <ac:spMkLst>
            <pc:docMk/>
            <pc:sldMk cId="3273829025" sldId="269"/>
            <ac:spMk id="31" creationId="{2BA3C655-299F-B3E0-3474-58F37E63C46B}"/>
          </ac:spMkLst>
        </pc:spChg>
        <pc:spChg chg="del">
          <ac:chgData name="Jamaal Farahkhan" userId="80dffae6de283385" providerId="LiveId" clId="{D7B577FB-C026-4D35-9081-6CA80BC2AF8D}" dt="2023-02-03T17:51:12.983" v="3112" actId="478"/>
          <ac:spMkLst>
            <pc:docMk/>
            <pc:sldMk cId="3273829025" sldId="269"/>
            <ac:spMk id="32" creationId="{A3EBD973-F5C9-C04A-6AF7-CAE879CB1B7F}"/>
          </ac:spMkLst>
        </pc:spChg>
        <pc:spChg chg="del mod">
          <ac:chgData name="Jamaal Farahkhan" userId="80dffae6de283385" providerId="LiveId" clId="{D7B577FB-C026-4D35-9081-6CA80BC2AF8D}" dt="2023-02-03T17:51:03.229" v="3109" actId="478"/>
          <ac:spMkLst>
            <pc:docMk/>
            <pc:sldMk cId="3273829025" sldId="269"/>
            <ac:spMk id="33" creationId="{2615ECEF-01D0-5CFB-F802-BCDCA3531530}"/>
          </ac:spMkLst>
        </pc:spChg>
        <pc:spChg chg="del mod">
          <ac:chgData name="Jamaal Farahkhan" userId="80dffae6de283385" providerId="LiveId" clId="{D7B577FB-C026-4D35-9081-6CA80BC2AF8D}" dt="2023-02-03T17:49:40.706" v="3095" actId="478"/>
          <ac:spMkLst>
            <pc:docMk/>
            <pc:sldMk cId="3273829025" sldId="269"/>
            <ac:spMk id="34" creationId="{1933A6A6-F103-E3A4-A9F9-F74A361E870F}"/>
          </ac:spMkLst>
        </pc:spChg>
        <pc:spChg chg="del">
          <ac:chgData name="Jamaal Farahkhan" userId="80dffae6de283385" providerId="LiveId" clId="{D7B577FB-C026-4D35-9081-6CA80BC2AF8D}" dt="2023-02-03T17:49:04.470" v="3084" actId="478"/>
          <ac:spMkLst>
            <pc:docMk/>
            <pc:sldMk cId="3273829025" sldId="269"/>
            <ac:spMk id="38" creationId="{4F934EE2-1EEA-AEFB-20DC-C058768941AA}"/>
          </ac:spMkLst>
        </pc:spChg>
        <pc:spChg chg="mod">
          <ac:chgData name="Jamaal Farahkhan" userId="80dffae6de283385" providerId="LiveId" clId="{D7B577FB-C026-4D35-9081-6CA80BC2AF8D}" dt="2023-02-03T17:52:24.393" v="3122" actId="14100"/>
          <ac:spMkLst>
            <pc:docMk/>
            <pc:sldMk cId="3273829025" sldId="269"/>
            <ac:spMk id="39" creationId="{84D9F969-541B-5434-1104-D9F0EF9CC350}"/>
          </ac:spMkLst>
        </pc:spChg>
        <pc:spChg chg="mod">
          <ac:chgData name="Jamaal Farahkhan" userId="80dffae6de283385" providerId="LiveId" clId="{D7B577FB-C026-4D35-9081-6CA80BC2AF8D}" dt="2023-02-03T17:48:01.122" v="3072" actId="1076"/>
          <ac:spMkLst>
            <pc:docMk/>
            <pc:sldMk cId="3273829025" sldId="269"/>
            <ac:spMk id="40" creationId="{62D6B6E7-C64F-A367-FF29-85FA9EA0BB3B}"/>
          </ac:spMkLst>
        </pc:spChg>
        <pc:spChg chg="mod">
          <ac:chgData name="Jamaal Farahkhan" userId="80dffae6de283385" providerId="LiveId" clId="{D7B577FB-C026-4D35-9081-6CA80BC2AF8D}" dt="2023-02-03T17:53:09.997" v="3131" actId="14100"/>
          <ac:spMkLst>
            <pc:docMk/>
            <pc:sldMk cId="3273829025" sldId="269"/>
            <ac:spMk id="41" creationId="{AF5D4024-68A9-2D9A-3A38-B8883116787C}"/>
          </ac:spMkLst>
        </pc:spChg>
        <pc:spChg chg="mod ord">
          <ac:chgData name="Jamaal Farahkhan" userId="80dffae6de283385" providerId="LiveId" clId="{D7B577FB-C026-4D35-9081-6CA80BC2AF8D}" dt="2023-02-03T17:53:48.583" v="3138" actId="1076"/>
          <ac:spMkLst>
            <pc:docMk/>
            <pc:sldMk cId="3273829025" sldId="269"/>
            <ac:spMk id="44" creationId="{22FF33C0-8CC4-CD2E-52BE-92CEEC5EE34D}"/>
          </ac:spMkLst>
        </pc:spChg>
        <pc:spChg chg="mod">
          <ac:chgData name="Jamaal Farahkhan" userId="80dffae6de283385" providerId="LiveId" clId="{D7B577FB-C026-4D35-9081-6CA80BC2AF8D}" dt="2023-02-03T17:48:35.141" v="3078" actId="14100"/>
          <ac:spMkLst>
            <pc:docMk/>
            <pc:sldMk cId="3273829025" sldId="269"/>
            <ac:spMk id="45" creationId="{B379EC18-CE1C-4F44-14B4-420E442951C8}"/>
          </ac:spMkLst>
        </pc:spChg>
        <pc:spChg chg="mod">
          <ac:chgData name="Jamaal Farahkhan" userId="80dffae6de283385" providerId="LiveId" clId="{D7B577FB-C026-4D35-9081-6CA80BC2AF8D}" dt="2023-02-03T17:53:21.241" v="3133" actId="1076"/>
          <ac:spMkLst>
            <pc:docMk/>
            <pc:sldMk cId="3273829025" sldId="269"/>
            <ac:spMk id="48" creationId="{7C1190E9-1EA3-E39D-18ED-0F63F12891B3}"/>
          </ac:spMkLst>
        </pc:spChg>
        <pc:spChg chg="mod">
          <ac:chgData name="Jamaal Farahkhan" userId="80dffae6de283385" providerId="LiveId" clId="{D7B577FB-C026-4D35-9081-6CA80BC2AF8D}" dt="2023-02-03T17:54:17.056" v="3143" actId="14100"/>
          <ac:spMkLst>
            <pc:docMk/>
            <pc:sldMk cId="3273829025" sldId="269"/>
            <ac:spMk id="49" creationId="{59B4C075-1046-527C-E057-BE92D0DC81C9}"/>
          </ac:spMkLst>
        </pc:spChg>
        <pc:spChg chg="mod">
          <ac:chgData name="Jamaal Farahkhan" userId="80dffae6de283385" providerId="LiveId" clId="{D7B577FB-C026-4D35-9081-6CA80BC2AF8D}" dt="2023-02-03T17:54:40.884" v="3149" actId="20577"/>
          <ac:spMkLst>
            <pc:docMk/>
            <pc:sldMk cId="3273829025" sldId="269"/>
            <ac:spMk id="51" creationId="{C9AB2679-4B02-F247-89B7-BEB5C2A18B6C}"/>
          </ac:spMkLst>
        </pc:spChg>
        <pc:spChg chg="mod">
          <ac:chgData name="Jamaal Farahkhan" userId="80dffae6de283385" providerId="LiveId" clId="{D7B577FB-C026-4D35-9081-6CA80BC2AF8D}" dt="2023-02-03T17:52:46.374" v="3127" actId="1076"/>
          <ac:spMkLst>
            <pc:docMk/>
            <pc:sldMk cId="3273829025" sldId="269"/>
            <ac:spMk id="52" creationId="{06630004-61F1-DE67-E60D-648408312967}"/>
          </ac:spMkLst>
        </pc:spChg>
        <pc:spChg chg="mod">
          <ac:chgData name="Jamaal Farahkhan" userId="80dffae6de283385" providerId="LiveId" clId="{D7B577FB-C026-4D35-9081-6CA80BC2AF8D}" dt="2023-02-03T17:52:56.184" v="3129" actId="1076"/>
          <ac:spMkLst>
            <pc:docMk/>
            <pc:sldMk cId="3273829025" sldId="269"/>
            <ac:spMk id="54" creationId="{1B1E4CBD-F233-0C7D-FA63-0958BA95D0FF}"/>
          </ac:spMkLst>
        </pc:spChg>
        <pc:spChg chg="mod">
          <ac:chgData name="Jamaal Farahkhan" userId="80dffae6de283385" providerId="LiveId" clId="{D7B577FB-C026-4D35-9081-6CA80BC2AF8D}" dt="2023-02-03T17:54:55.066" v="3151" actId="1076"/>
          <ac:spMkLst>
            <pc:docMk/>
            <pc:sldMk cId="3273829025" sldId="269"/>
            <ac:spMk id="59" creationId="{21CF5A44-1427-CAF7-9545-7867C93BBFF0}"/>
          </ac:spMkLst>
        </pc:spChg>
        <pc:grpChg chg="del">
          <ac:chgData name="Jamaal Farahkhan" userId="80dffae6de283385" providerId="LiveId" clId="{D7B577FB-C026-4D35-9081-6CA80BC2AF8D}" dt="2023-02-03T17:47:27.260" v="3061" actId="478"/>
          <ac:grpSpMkLst>
            <pc:docMk/>
            <pc:sldMk cId="3273829025" sldId="269"/>
            <ac:grpSpMk id="9" creationId="{D2B7E579-2A04-3D18-7A8A-F10630B17D79}"/>
          </ac:grpSpMkLst>
        </pc:grpChg>
        <pc:grpChg chg="mod">
          <ac:chgData name="Jamaal Farahkhan" userId="80dffae6de283385" providerId="LiveId" clId="{D7B577FB-C026-4D35-9081-6CA80BC2AF8D}" dt="2023-02-03T17:54:47.712" v="3150" actId="1076"/>
          <ac:grpSpMkLst>
            <pc:docMk/>
            <pc:sldMk cId="3273829025" sldId="269"/>
            <ac:grpSpMk id="55" creationId="{37AC2445-4CAA-5110-24CD-9ABA475C9E07}"/>
          </ac:grpSpMkLst>
        </pc:grpChg>
        <pc:picChg chg="del mod">
          <ac:chgData name="Jamaal Farahkhan" userId="80dffae6de283385" providerId="LiveId" clId="{D7B577FB-C026-4D35-9081-6CA80BC2AF8D}" dt="2023-02-03T17:47:41.700" v="3065" actId="478"/>
          <ac:picMkLst>
            <pc:docMk/>
            <pc:sldMk cId="3273829025" sldId="269"/>
            <ac:picMk id="36" creationId="{24110595-51CA-633A-843A-D6E814D915A2}"/>
          </ac:picMkLst>
        </pc:picChg>
        <pc:picChg chg="mod ord">
          <ac:chgData name="Jamaal Farahkhan" userId="80dffae6de283385" providerId="LiveId" clId="{D7B577FB-C026-4D35-9081-6CA80BC2AF8D}" dt="2023-02-03T17:53:33.792" v="3136" actId="1076"/>
          <ac:picMkLst>
            <pc:docMk/>
            <pc:sldMk cId="3273829025" sldId="269"/>
            <ac:picMk id="43" creationId="{916A2647-64E2-3314-64B5-D1025DB238A1}"/>
          </ac:picMkLst>
        </pc:picChg>
        <pc:picChg chg="mod">
          <ac:chgData name="Jamaal Farahkhan" userId="80dffae6de283385" providerId="LiveId" clId="{D7B577FB-C026-4D35-9081-6CA80BC2AF8D}" dt="2023-02-03T17:53:15.500" v="3132" actId="1076"/>
          <ac:picMkLst>
            <pc:docMk/>
            <pc:sldMk cId="3273829025" sldId="269"/>
            <ac:picMk id="47" creationId="{B108AE5C-BC9C-47A8-E09B-2FFF10B72DE4}"/>
          </ac:picMkLst>
        </pc:picChg>
        <pc:picChg chg="mod">
          <ac:chgData name="Jamaal Farahkhan" userId="80dffae6de283385" providerId="LiveId" clId="{D7B577FB-C026-4D35-9081-6CA80BC2AF8D}" dt="2023-02-03T17:54:21.739" v="3144" actId="1076"/>
          <ac:picMkLst>
            <pc:docMk/>
            <pc:sldMk cId="3273829025" sldId="269"/>
            <ac:picMk id="50" creationId="{95C52BD8-1F1A-7C22-85CE-CEDEB2D99769}"/>
          </ac:picMkLst>
        </pc:picChg>
        <pc:picChg chg="mod">
          <ac:chgData name="Jamaal Farahkhan" userId="80dffae6de283385" providerId="LiveId" clId="{D7B577FB-C026-4D35-9081-6CA80BC2AF8D}" dt="2023-02-03T17:52:50.178" v="3128" actId="1076"/>
          <ac:picMkLst>
            <pc:docMk/>
            <pc:sldMk cId="3273829025" sldId="269"/>
            <ac:picMk id="53" creationId="{61EBCFDC-74F6-A154-A8E1-C2DC0A3F956B}"/>
          </ac:picMkLst>
        </pc:picChg>
      </pc:sldChg>
      <pc:sldChg chg="modSp add del mod">
        <pc:chgData name="Jamaal Farahkhan" userId="80dffae6de283385" providerId="LiveId" clId="{D7B577FB-C026-4D35-9081-6CA80BC2AF8D}" dt="2023-02-03T17:55:10.634" v="3152" actId="47"/>
        <pc:sldMkLst>
          <pc:docMk/>
          <pc:sldMk cId="944816209" sldId="270"/>
        </pc:sldMkLst>
        <pc:spChg chg="mod">
          <ac:chgData name="Jamaal Farahkhan" userId="80dffae6de283385" providerId="LiveId" clId="{D7B577FB-C026-4D35-9081-6CA80BC2AF8D}" dt="2023-02-03T17:46:28.098" v="3049" actId="20577"/>
          <ac:spMkLst>
            <pc:docMk/>
            <pc:sldMk cId="944816209" sldId="270"/>
            <ac:spMk id="59" creationId="{21CF5A44-1427-CAF7-9545-7867C93BBFF0}"/>
          </ac:spMkLst>
        </pc:spChg>
      </pc:sldChg>
      <pc:sldChg chg="addSp delSp modSp add del mod">
        <pc:chgData name="Jamaal Farahkhan" userId="80dffae6de283385" providerId="LiveId" clId="{D7B577FB-C026-4D35-9081-6CA80BC2AF8D}" dt="2023-02-03T18:46:29.432" v="3867" actId="2696"/>
        <pc:sldMkLst>
          <pc:docMk/>
          <pc:sldMk cId="2253164470" sldId="270"/>
        </pc:sldMkLst>
        <pc:spChg chg="mod">
          <ac:chgData name="Jamaal Farahkhan" userId="80dffae6de283385" providerId="LiveId" clId="{D7B577FB-C026-4D35-9081-6CA80BC2AF8D}" dt="2023-02-03T18:01:50.927" v="3240" actId="164"/>
          <ac:spMkLst>
            <pc:docMk/>
            <pc:sldMk cId="2253164470" sldId="270"/>
            <ac:spMk id="2" creationId="{7E6F5C26-1AA3-5891-1D6D-8C1772168A6E}"/>
          </ac:spMkLst>
        </pc:spChg>
        <pc:spChg chg="mod">
          <ac:chgData name="Jamaal Farahkhan" userId="80dffae6de283385" providerId="LiveId" clId="{D7B577FB-C026-4D35-9081-6CA80BC2AF8D}" dt="2023-02-03T18:01:50.927" v="3240" actId="164"/>
          <ac:spMkLst>
            <pc:docMk/>
            <pc:sldMk cId="2253164470" sldId="270"/>
            <ac:spMk id="3" creationId="{2336BE20-D515-C561-8D3F-EB830AB81DB4}"/>
          </ac:spMkLst>
        </pc:spChg>
        <pc:spChg chg="mod">
          <ac:chgData name="Jamaal Farahkhan" userId="80dffae6de283385" providerId="LiveId" clId="{D7B577FB-C026-4D35-9081-6CA80BC2AF8D}" dt="2023-02-03T18:01:50.927" v="3240" actId="164"/>
          <ac:spMkLst>
            <pc:docMk/>
            <pc:sldMk cId="2253164470" sldId="270"/>
            <ac:spMk id="4" creationId="{01387774-0DD5-8B27-8FC3-17BCA28E0009}"/>
          </ac:spMkLst>
        </pc:spChg>
        <pc:spChg chg="mod">
          <ac:chgData name="Jamaal Farahkhan" userId="80dffae6de283385" providerId="LiveId" clId="{D7B577FB-C026-4D35-9081-6CA80BC2AF8D}" dt="2023-02-03T17:59:33.642" v="3230" actId="1076"/>
          <ac:spMkLst>
            <pc:docMk/>
            <pc:sldMk cId="2253164470" sldId="270"/>
            <ac:spMk id="16" creationId="{42517310-D3E2-8216-A5E0-FA9193C65A47}"/>
          </ac:spMkLst>
        </pc:spChg>
        <pc:spChg chg="mod">
          <ac:chgData name="Jamaal Farahkhan" userId="80dffae6de283385" providerId="LiveId" clId="{D7B577FB-C026-4D35-9081-6CA80BC2AF8D}" dt="2023-02-03T17:59:01.121" v="3222" actId="1076"/>
          <ac:spMkLst>
            <pc:docMk/>
            <pc:sldMk cId="2253164470" sldId="270"/>
            <ac:spMk id="22" creationId="{B2FD647E-3C94-3F5E-E872-0235D61B41C8}"/>
          </ac:spMkLst>
        </pc:spChg>
        <pc:spChg chg="mod">
          <ac:chgData name="Jamaal Farahkhan" userId="80dffae6de283385" providerId="LiveId" clId="{D7B577FB-C026-4D35-9081-6CA80BC2AF8D}" dt="2023-02-03T17:59:26.255" v="3228" actId="1076"/>
          <ac:spMkLst>
            <pc:docMk/>
            <pc:sldMk cId="2253164470" sldId="270"/>
            <ac:spMk id="23" creationId="{729A8995-7137-9602-F2FC-41F4252B25D7}"/>
          </ac:spMkLst>
        </pc:spChg>
        <pc:spChg chg="mod">
          <ac:chgData name="Jamaal Farahkhan" userId="80dffae6de283385" providerId="LiveId" clId="{D7B577FB-C026-4D35-9081-6CA80BC2AF8D}" dt="2023-02-03T17:59:41.089" v="3231" actId="1076"/>
          <ac:spMkLst>
            <pc:docMk/>
            <pc:sldMk cId="2253164470" sldId="270"/>
            <ac:spMk id="25" creationId="{58A7D8A1-D772-7D1A-50FC-CCCBC0A66A3F}"/>
          </ac:spMkLst>
        </pc:spChg>
        <pc:spChg chg="mod">
          <ac:chgData name="Jamaal Farahkhan" userId="80dffae6de283385" providerId="LiveId" clId="{D7B577FB-C026-4D35-9081-6CA80BC2AF8D}" dt="2023-02-03T17:59:05.432" v="3223" actId="1076"/>
          <ac:spMkLst>
            <pc:docMk/>
            <pc:sldMk cId="2253164470" sldId="270"/>
            <ac:spMk id="26" creationId="{1989492C-C8CE-6E96-CD98-D1D1B9519D9D}"/>
          </ac:spMkLst>
        </pc:spChg>
        <pc:spChg chg="mod">
          <ac:chgData name="Jamaal Farahkhan" userId="80dffae6de283385" providerId="LiveId" clId="{D7B577FB-C026-4D35-9081-6CA80BC2AF8D}" dt="2023-02-03T17:59:29.734" v="3229" actId="1076"/>
          <ac:spMkLst>
            <pc:docMk/>
            <pc:sldMk cId="2253164470" sldId="270"/>
            <ac:spMk id="27" creationId="{3ACF76AA-78C2-D1D9-F31C-F4851BB3C72A}"/>
          </ac:spMkLst>
        </pc:spChg>
        <pc:spChg chg="del mod">
          <ac:chgData name="Jamaal Farahkhan" userId="80dffae6de283385" providerId="LiveId" clId="{D7B577FB-C026-4D35-9081-6CA80BC2AF8D}" dt="2023-02-03T17:56:31.745" v="3180" actId="478"/>
          <ac:spMkLst>
            <pc:docMk/>
            <pc:sldMk cId="2253164470" sldId="270"/>
            <ac:spMk id="29" creationId="{5FEDF84C-10AF-1D1A-3EAD-A480F04EB561}"/>
          </ac:spMkLst>
        </pc:spChg>
        <pc:spChg chg="del">
          <ac:chgData name="Jamaal Farahkhan" userId="80dffae6de283385" providerId="LiveId" clId="{D7B577FB-C026-4D35-9081-6CA80BC2AF8D}" dt="2023-02-03T17:56:33.895" v="3181" actId="478"/>
          <ac:spMkLst>
            <pc:docMk/>
            <pc:sldMk cId="2253164470" sldId="270"/>
            <ac:spMk id="30" creationId="{835888D0-7F05-2297-70AB-9977B5A85FB9}"/>
          </ac:spMkLst>
        </pc:spChg>
        <pc:spChg chg="mod">
          <ac:chgData name="Jamaal Farahkhan" userId="80dffae6de283385" providerId="LiveId" clId="{D7B577FB-C026-4D35-9081-6CA80BC2AF8D}" dt="2023-02-03T17:57:32.458" v="3190" actId="14100"/>
          <ac:spMkLst>
            <pc:docMk/>
            <pc:sldMk cId="2253164470" sldId="270"/>
            <ac:spMk id="39" creationId="{84D9F969-541B-5434-1104-D9F0EF9CC350}"/>
          </ac:spMkLst>
        </pc:spChg>
        <pc:spChg chg="mod">
          <ac:chgData name="Jamaal Farahkhan" userId="80dffae6de283385" providerId="LiveId" clId="{D7B577FB-C026-4D35-9081-6CA80BC2AF8D}" dt="2023-02-03T17:56:47.228" v="3183" actId="14100"/>
          <ac:spMkLst>
            <pc:docMk/>
            <pc:sldMk cId="2253164470" sldId="270"/>
            <ac:spMk id="41" creationId="{AF5D4024-68A9-2D9A-3A38-B8883116787C}"/>
          </ac:spMkLst>
        </pc:spChg>
        <pc:spChg chg="mod">
          <ac:chgData name="Jamaal Farahkhan" userId="80dffae6de283385" providerId="LiveId" clId="{D7B577FB-C026-4D35-9081-6CA80BC2AF8D}" dt="2023-02-03T17:55:47.057" v="3168" actId="255"/>
          <ac:spMkLst>
            <pc:docMk/>
            <pc:sldMk cId="2253164470" sldId="270"/>
            <ac:spMk id="44" creationId="{22FF33C0-8CC4-CD2E-52BE-92CEEC5EE34D}"/>
          </ac:spMkLst>
        </pc:spChg>
        <pc:spChg chg="mod">
          <ac:chgData name="Jamaal Farahkhan" userId="80dffae6de283385" providerId="LiveId" clId="{D7B577FB-C026-4D35-9081-6CA80BC2AF8D}" dt="2023-02-03T17:55:30.997" v="3165" actId="14100"/>
          <ac:spMkLst>
            <pc:docMk/>
            <pc:sldMk cId="2253164470" sldId="270"/>
            <ac:spMk id="45" creationId="{B379EC18-CE1C-4F44-14B4-420E442951C8}"/>
          </ac:spMkLst>
        </pc:spChg>
        <pc:spChg chg="mod">
          <ac:chgData name="Jamaal Farahkhan" userId="80dffae6de283385" providerId="LiveId" clId="{D7B577FB-C026-4D35-9081-6CA80BC2AF8D}" dt="2023-02-03T17:56:58.528" v="3186" actId="1076"/>
          <ac:spMkLst>
            <pc:docMk/>
            <pc:sldMk cId="2253164470" sldId="270"/>
            <ac:spMk id="48" creationId="{7C1190E9-1EA3-E39D-18ED-0F63F12891B3}"/>
          </ac:spMkLst>
        </pc:spChg>
        <pc:spChg chg="mod">
          <ac:chgData name="Jamaal Farahkhan" userId="80dffae6de283385" providerId="LiveId" clId="{D7B577FB-C026-4D35-9081-6CA80BC2AF8D}" dt="2023-02-03T17:58:11.627" v="3201" actId="14100"/>
          <ac:spMkLst>
            <pc:docMk/>
            <pc:sldMk cId="2253164470" sldId="270"/>
            <ac:spMk id="49" creationId="{59B4C075-1046-527C-E057-BE92D0DC81C9}"/>
          </ac:spMkLst>
        </pc:spChg>
        <pc:spChg chg="mod">
          <ac:chgData name="Jamaal Farahkhan" userId="80dffae6de283385" providerId="LiveId" clId="{D7B577FB-C026-4D35-9081-6CA80BC2AF8D}" dt="2023-02-03T17:58:32.715" v="3216" actId="1076"/>
          <ac:spMkLst>
            <pc:docMk/>
            <pc:sldMk cId="2253164470" sldId="270"/>
            <ac:spMk id="51" creationId="{C9AB2679-4B02-F247-89B7-BEB5C2A18B6C}"/>
          </ac:spMkLst>
        </pc:spChg>
        <pc:spChg chg="mod">
          <ac:chgData name="Jamaal Farahkhan" userId="80dffae6de283385" providerId="LiveId" clId="{D7B577FB-C026-4D35-9081-6CA80BC2AF8D}" dt="2023-02-03T17:56:07.189" v="3170" actId="14100"/>
          <ac:spMkLst>
            <pc:docMk/>
            <pc:sldMk cId="2253164470" sldId="270"/>
            <ac:spMk id="52" creationId="{06630004-61F1-DE67-E60D-648408312967}"/>
          </ac:spMkLst>
        </pc:spChg>
        <pc:spChg chg="mod">
          <ac:chgData name="Jamaal Farahkhan" userId="80dffae6de283385" providerId="LiveId" clId="{D7B577FB-C026-4D35-9081-6CA80BC2AF8D}" dt="2023-02-03T17:56:25.944" v="3178" actId="1076"/>
          <ac:spMkLst>
            <pc:docMk/>
            <pc:sldMk cId="2253164470" sldId="270"/>
            <ac:spMk id="54" creationId="{1B1E4CBD-F233-0C7D-FA63-0958BA95D0FF}"/>
          </ac:spMkLst>
        </pc:spChg>
        <pc:spChg chg="mod">
          <ac:chgData name="Jamaal Farahkhan" userId="80dffae6de283385" providerId="LiveId" clId="{D7B577FB-C026-4D35-9081-6CA80BC2AF8D}" dt="2023-02-03T18:00:15.336" v="3238" actId="1076"/>
          <ac:spMkLst>
            <pc:docMk/>
            <pc:sldMk cId="2253164470" sldId="270"/>
            <ac:spMk id="59" creationId="{21CF5A44-1427-CAF7-9545-7867C93BBFF0}"/>
          </ac:spMkLst>
        </pc:spChg>
        <pc:grpChg chg="add mod">
          <ac:chgData name="Jamaal Farahkhan" userId="80dffae6de283385" providerId="LiveId" clId="{D7B577FB-C026-4D35-9081-6CA80BC2AF8D}" dt="2023-02-03T18:01:50.927" v="3240" actId="164"/>
          <ac:grpSpMkLst>
            <pc:docMk/>
            <pc:sldMk cId="2253164470" sldId="270"/>
            <ac:grpSpMk id="5" creationId="{500D5480-4FAB-61E5-C237-D689E01CAAE1}"/>
          </ac:grpSpMkLst>
        </pc:grpChg>
        <pc:grpChg chg="mod">
          <ac:chgData name="Jamaal Farahkhan" userId="80dffae6de283385" providerId="LiveId" clId="{D7B577FB-C026-4D35-9081-6CA80BC2AF8D}" dt="2023-02-03T18:00:04.741" v="3237" actId="14100"/>
          <ac:grpSpMkLst>
            <pc:docMk/>
            <pc:sldMk cId="2253164470" sldId="270"/>
            <ac:grpSpMk id="55" creationId="{37AC2445-4CAA-5110-24CD-9ABA475C9E07}"/>
          </ac:grpSpMkLst>
        </pc:grpChg>
        <pc:picChg chg="mod">
          <ac:chgData name="Jamaal Farahkhan" userId="80dffae6de283385" providerId="LiveId" clId="{D7B577FB-C026-4D35-9081-6CA80BC2AF8D}" dt="2023-02-03T17:56:18.753" v="3177" actId="1036"/>
          <ac:picMkLst>
            <pc:docMk/>
            <pc:sldMk cId="2253164470" sldId="270"/>
            <ac:picMk id="43" creationId="{916A2647-64E2-3314-64B5-D1025DB238A1}"/>
          </ac:picMkLst>
        </pc:picChg>
        <pc:picChg chg="mod">
          <ac:chgData name="Jamaal Farahkhan" userId="80dffae6de283385" providerId="LiveId" clId="{D7B577FB-C026-4D35-9081-6CA80BC2AF8D}" dt="2023-02-03T17:56:53.726" v="3185" actId="1076"/>
          <ac:picMkLst>
            <pc:docMk/>
            <pc:sldMk cId="2253164470" sldId="270"/>
            <ac:picMk id="47" creationId="{B108AE5C-BC9C-47A8-E09B-2FFF10B72DE4}"/>
          </ac:picMkLst>
        </pc:picChg>
        <pc:picChg chg="mod">
          <ac:chgData name="Jamaal Farahkhan" userId="80dffae6de283385" providerId="LiveId" clId="{D7B577FB-C026-4D35-9081-6CA80BC2AF8D}" dt="2023-02-03T17:58:17.299" v="3203" actId="1076"/>
          <ac:picMkLst>
            <pc:docMk/>
            <pc:sldMk cId="2253164470" sldId="270"/>
            <ac:picMk id="50" creationId="{95C52BD8-1F1A-7C22-85CE-CEDEB2D99769}"/>
          </ac:picMkLst>
        </pc:picChg>
        <pc:picChg chg="mod">
          <ac:chgData name="Jamaal Farahkhan" userId="80dffae6de283385" providerId="LiveId" clId="{D7B577FB-C026-4D35-9081-6CA80BC2AF8D}" dt="2023-02-03T17:56:12.690" v="3172" actId="1076"/>
          <ac:picMkLst>
            <pc:docMk/>
            <pc:sldMk cId="2253164470" sldId="270"/>
            <ac:picMk id="53" creationId="{61EBCFDC-74F6-A154-A8E1-C2DC0A3F956B}"/>
          </ac:picMkLst>
        </pc:picChg>
      </pc:sldChg>
      <pc:sldChg chg="addSp delSp modSp new del mod">
        <pc:chgData name="Jamaal Farahkhan" userId="80dffae6de283385" providerId="LiveId" clId="{D7B577FB-C026-4D35-9081-6CA80BC2AF8D}" dt="2023-02-03T18:49:08.862" v="3868" actId="2696"/>
        <pc:sldMkLst>
          <pc:docMk/>
          <pc:sldMk cId="2022391471" sldId="271"/>
        </pc:sldMkLst>
        <pc:spChg chg="mod">
          <ac:chgData name="Jamaal Farahkhan" userId="80dffae6de283385" providerId="LiveId" clId="{D7B577FB-C026-4D35-9081-6CA80BC2AF8D}" dt="2023-02-03T18:10:42.369" v="3401" actId="1076"/>
          <ac:spMkLst>
            <pc:docMk/>
            <pc:sldMk cId="2022391471" sldId="271"/>
            <ac:spMk id="3" creationId="{7DA60C42-4B1F-3AEB-3C74-66FFD159BA75}"/>
          </ac:spMkLst>
        </pc:spChg>
        <pc:spChg chg="mod">
          <ac:chgData name="Jamaal Farahkhan" userId="80dffae6de283385" providerId="LiveId" clId="{D7B577FB-C026-4D35-9081-6CA80BC2AF8D}" dt="2023-02-03T18:02:04.422" v="3241"/>
          <ac:spMkLst>
            <pc:docMk/>
            <pc:sldMk cId="2022391471" sldId="271"/>
            <ac:spMk id="4" creationId="{DB91306B-1A94-B52A-83FC-8E6C21179B8A}"/>
          </ac:spMkLst>
        </pc:spChg>
        <pc:spChg chg="mod">
          <ac:chgData name="Jamaal Farahkhan" userId="80dffae6de283385" providerId="LiveId" clId="{D7B577FB-C026-4D35-9081-6CA80BC2AF8D}" dt="2023-02-03T18:02:04.422" v="3241"/>
          <ac:spMkLst>
            <pc:docMk/>
            <pc:sldMk cId="2022391471" sldId="271"/>
            <ac:spMk id="5" creationId="{2C78C424-E192-8967-5017-D6CF8AFD2A9D}"/>
          </ac:spMkLst>
        </pc:spChg>
        <pc:spChg chg="add mod">
          <ac:chgData name="Jamaal Farahkhan" userId="80dffae6de283385" providerId="LiveId" clId="{D7B577FB-C026-4D35-9081-6CA80BC2AF8D}" dt="2023-02-03T18:12:07.456" v="3410" actId="14100"/>
          <ac:spMkLst>
            <pc:docMk/>
            <pc:sldMk cId="2022391471" sldId="271"/>
            <ac:spMk id="6" creationId="{10752785-261D-24F5-6837-E9BFED790B12}"/>
          </ac:spMkLst>
        </pc:spChg>
        <pc:spChg chg="add mod ord">
          <ac:chgData name="Jamaal Farahkhan" userId="80dffae6de283385" providerId="LiveId" clId="{D7B577FB-C026-4D35-9081-6CA80BC2AF8D}" dt="2023-02-03T18:12:33.382" v="3414" actId="1076"/>
          <ac:spMkLst>
            <pc:docMk/>
            <pc:sldMk cId="2022391471" sldId="271"/>
            <ac:spMk id="7" creationId="{F72F51DF-8FF6-2A45-1AD7-D21997CB625F}"/>
          </ac:spMkLst>
        </pc:spChg>
        <pc:spChg chg="add mod">
          <ac:chgData name="Jamaal Farahkhan" userId="80dffae6de283385" providerId="LiveId" clId="{D7B577FB-C026-4D35-9081-6CA80BC2AF8D}" dt="2023-02-03T18:09:58.787" v="3354" actId="1076"/>
          <ac:spMkLst>
            <pc:docMk/>
            <pc:sldMk cId="2022391471" sldId="271"/>
            <ac:spMk id="8" creationId="{853CE4D3-B6FB-A795-DC2B-81B86C134D39}"/>
          </ac:spMkLst>
        </pc:spChg>
        <pc:spChg chg="add del">
          <ac:chgData name="Jamaal Farahkhan" userId="80dffae6de283385" providerId="LiveId" clId="{D7B577FB-C026-4D35-9081-6CA80BC2AF8D}" dt="2023-02-03T18:10:12.059" v="3356" actId="478"/>
          <ac:spMkLst>
            <pc:docMk/>
            <pc:sldMk cId="2022391471" sldId="271"/>
            <ac:spMk id="10" creationId="{89624DA0-B3A6-0086-47C2-6A054FDD5303}"/>
          </ac:spMkLst>
        </pc:spChg>
        <pc:spChg chg="add mod">
          <ac:chgData name="Jamaal Farahkhan" userId="80dffae6de283385" providerId="LiveId" clId="{D7B577FB-C026-4D35-9081-6CA80BC2AF8D}" dt="2023-02-03T18:12:41.235" v="3415" actId="1076"/>
          <ac:spMkLst>
            <pc:docMk/>
            <pc:sldMk cId="2022391471" sldId="271"/>
            <ac:spMk id="11" creationId="{4CEE563D-0E22-0E1B-FCB7-BD3143BB25F0}"/>
          </ac:spMkLst>
        </pc:spChg>
        <pc:spChg chg="mod">
          <ac:chgData name="Jamaal Farahkhan" userId="80dffae6de283385" providerId="LiveId" clId="{D7B577FB-C026-4D35-9081-6CA80BC2AF8D}" dt="2023-02-03T18:11:52.940" v="3406"/>
          <ac:spMkLst>
            <pc:docMk/>
            <pc:sldMk cId="2022391471" sldId="271"/>
            <ac:spMk id="13" creationId="{9F284EB0-422B-3025-C1F7-C6DE32371193}"/>
          </ac:spMkLst>
        </pc:spChg>
        <pc:spChg chg="mod">
          <ac:chgData name="Jamaal Farahkhan" userId="80dffae6de283385" providerId="LiveId" clId="{D7B577FB-C026-4D35-9081-6CA80BC2AF8D}" dt="2023-02-03T18:11:52.940" v="3406"/>
          <ac:spMkLst>
            <pc:docMk/>
            <pc:sldMk cId="2022391471" sldId="271"/>
            <ac:spMk id="14" creationId="{30FFB359-2ED7-704E-1711-C69C5B5F3AD3}"/>
          </ac:spMkLst>
        </pc:spChg>
        <pc:spChg chg="mod">
          <ac:chgData name="Jamaal Farahkhan" userId="80dffae6de283385" providerId="LiveId" clId="{D7B577FB-C026-4D35-9081-6CA80BC2AF8D}" dt="2023-02-03T18:11:52.940" v="3406"/>
          <ac:spMkLst>
            <pc:docMk/>
            <pc:sldMk cId="2022391471" sldId="271"/>
            <ac:spMk id="15" creationId="{D336FA66-7362-020D-1758-36B5479EB28C}"/>
          </ac:spMkLst>
        </pc:spChg>
        <pc:spChg chg="add mod">
          <ac:chgData name="Jamaal Farahkhan" userId="80dffae6de283385" providerId="LiveId" clId="{D7B577FB-C026-4D35-9081-6CA80BC2AF8D}" dt="2023-02-03T18:12:01.853" v="3408" actId="1076"/>
          <ac:spMkLst>
            <pc:docMk/>
            <pc:sldMk cId="2022391471" sldId="271"/>
            <ac:spMk id="16" creationId="{AA0D5D0A-6CFF-9DCD-2DCC-A39B3BDF56D9}"/>
          </ac:spMkLst>
        </pc:spChg>
        <pc:spChg chg="add del mod ord">
          <ac:chgData name="Jamaal Farahkhan" userId="80dffae6de283385" providerId="LiveId" clId="{D7B577FB-C026-4D35-9081-6CA80BC2AF8D}" dt="2023-02-03T18:13:28.835" v="3421" actId="478"/>
          <ac:spMkLst>
            <pc:docMk/>
            <pc:sldMk cId="2022391471" sldId="271"/>
            <ac:spMk id="17" creationId="{6EBF4852-2504-A212-F6BC-235F210EE8C3}"/>
          </ac:spMkLst>
        </pc:spChg>
        <pc:grpChg chg="add mod">
          <ac:chgData name="Jamaal Farahkhan" userId="80dffae6de283385" providerId="LiveId" clId="{D7B577FB-C026-4D35-9081-6CA80BC2AF8D}" dt="2023-02-03T18:12:25.494" v="3413" actId="1076"/>
          <ac:grpSpMkLst>
            <pc:docMk/>
            <pc:sldMk cId="2022391471" sldId="271"/>
            <ac:grpSpMk id="2" creationId="{8812936B-6B4F-C0C3-92A9-C81B6177F047}"/>
          </ac:grpSpMkLst>
        </pc:grpChg>
        <pc:grpChg chg="add mod">
          <ac:chgData name="Jamaal Farahkhan" userId="80dffae6de283385" providerId="LiveId" clId="{D7B577FB-C026-4D35-9081-6CA80BC2AF8D}" dt="2023-02-03T18:11:58.183" v="3407" actId="1076"/>
          <ac:grpSpMkLst>
            <pc:docMk/>
            <pc:sldMk cId="2022391471" sldId="271"/>
            <ac:grpSpMk id="12" creationId="{D53EBC88-93A0-8F8F-F924-768F69B993D7}"/>
          </ac:grpSpMkLst>
        </pc:grpChg>
      </pc:sldChg>
      <pc:sldChg chg="addSp delSp modSp add del mod">
        <pc:chgData name="Jamaal Farahkhan" userId="80dffae6de283385" providerId="LiveId" clId="{D7B577FB-C026-4D35-9081-6CA80BC2AF8D}" dt="2023-02-03T18:49:30.752" v="3869" actId="2696"/>
        <pc:sldMkLst>
          <pc:docMk/>
          <pc:sldMk cId="1455509412" sldId="272"/>
        </pc:sldMkLst>
        <pc:spChg chg="mod">
          <ac:chgData name="Jamaal Farahkhan" userId="80dffae6de283385" providerId="LiveId" clId="{D7B577FB-C026-4D35-9081-6CA80BC2AF8D}" dt="2023-02-03T18:13:58.697" v="3450" actId="1076"/>
          <ac:spMkLst>
            <pc:docMk/>
            <pc:sldMk cId="1455509412" sldId="272"/>
            <ac:spMk id="6" creationId="{10752785-261D-24F5-6837-E9BFED790B12}"/>
          </ac:spMkLst>
        </pc:spChg>
        <pc:spChg chg="del mod">
          <ac:chgData name="Jamaal Farahkhan" userId="80dffae6de283385" providerId="LiveId" clId="{D7B577FB-C026-4D35-9081-6CA80BC2AF8D}" dt="2023-02-03T18:14:17.301" v="3454" actId="478"/>
          <ac:spMkLst>
            <pc:docMk/>
            <pc:sldMk cId="1455509412" sldId="272"/>
            <ac:spMk id="7" creationId="{F72F51DF-8FF6-2A45-1AD7-D21997CB625F}"/>
          </ac:spMkLst>
        </pc:spChg>
        <pc:spChg chg="mod">
          <ac:chgData name="Jamaal Farahkhan" userId="80dffae6de283385" providerId="LiveId" clId="{D7B577FB-C026-4D35-9081-6CA80BC2AF8D}" dt="2023-02-03T18:14:02.712" v="3451" actId="1076"/>
          <ac:spMkLst>
            <pc:docMk/>
            <pc:sldMk cId="1455509412" sldId="272"/>
            <ac:spMk id="8" creationId="{853CE4D3-B6FB-A795-DC2B-81B86C134D39}"/>
          </ac:spMkLst>
        </pc:spChg>
        <pc:spChg chg="add mod">
          <ac:chgData name="Jamaal Farahkhan" userId="80dffae6de283385" providerId="LiveId" clId="{D7B577FB-C026-4D35-9081-6CA80BC2AF8D}" dt="2023-02-03T18:14:23.307" v="3456" actId="1076"/>
          <ac:spMkLst>
            <pc:docMk/>
            <pc:sldMk cId="1455509412" sldId="272"/>
            <ac:spMk id="9" creationId="{C30656CD-001B-FA9A-102E-E8FC5195AF7C}"/>
          </ac:spMkLst>
        </pc:spChg>
        <pc:spChg chg="mod">
          <ac:chgData name="Jamaal Farahkhan" userId="80dffae6de283385" providerId="LiveId" clId="{D7B577FB-C026-4D35-9081-6CA80BC2AF8D}" dt="2023-02-03T18:14:27.179" v="3457" actId="1076"/>
          <ac:spMkLst>
            <pc:docMk/>
            <pc:sldMk cId="1455509412" sldId="272"/>
            <ac:spMk id="11" creationId="{4CEE563D-0E22-0E1B-FCB7-BD3143BB25F0}"/>
          </ac:spMkLst>
        </pc:spChg>
        <pc:spChg chg="mod">
          <ac:chgData name="Jamaal Farahkhan" userId="80dffae6de283385" providerId="LiveId" clId="{D7B577FB-C026-4D35-9081-6CA80BC2AF8D}" dt="2023-02-03T18:14:32.051" v="3458" actId="1076"/>
          <ac:spMkLst>
            <pc:docMk/>
            <pc:sldMk cId="1455509412" sldId="272"/>
            <ac:spMk id="16" creationId="{AA0D5D0A-6CFF-9DCD-2DCC-A39B3BDF56D9}"/>
          </ac:spMkLst>
        </pc:spChg>
      </pc:sldChg>
      <pc:sldChg chg="addSp delSp modSp add del mod">
        <pc:chgData name="Jamaal Farahkhan" userId="80dffae6de283385" providerId="LiveId" clId="{D7B577FB-C026-4D35-9081-6CA80BC2AF8D}" dt="2023-02-03T18:52:46.197" v="3870" actId="2696"/>
        <pc:sldMkLst>
          <pc:docMk/>
          <pc:sldMk cId="1296533163" sldId="273"/>
        </pc:sldMkLst>
        <pc:spChg chg="mod">
          <ac:chgData name="Jamaal Farahkhan" userId="80dffae6de283385" providerId="LiveId" clId="{D7B577FB-C026-4D35-9081-6CA80BC2AF8D}" dt="2023-02-03T18:17:53.467" v="3495" actId="207"/>
          <ac:spMkLst>
            <pc:docMk/>
            <pc:sldMk cId="1296533163" sldId="273"/>
            <ac:spMk id="3" creationId="{7DA60C42-4B1F-3AEB-3C74-66FFD159BA75}"/>
          </ac:spMkLst>
        </pc:spChg>
        <pc:spChg chg="mod">
          <ac:chgData name="Jamaal Farahkhan" userId="80dffae6de283385" providerId="LiveId" clId="{D7B577FB-C026-4D35-9081-6CA80BC2AF8D}" dt="2023-02-03T18:17:53.467" v="3495" actId="207"/>
          <ac:spMkLst>
            <pc:docMk/>
            <pc:sldMk cId="1296533163" sldId="273"/>
            <ac:spMk id="4" creationId="{DB91306B-1A94-B52A-83FC-8E6C21179B8A}"/>
          </ac:spMkLst>
        </pc:spChg>
        <pc:spChg chg="mod">
          <ac:chgData name="Jamaal Farahkhan" userId="80dffae6de283385" providerId="LiveId" clId="{D7B577FB-C026-4D35-9081-6CA80BC2AF8D}" dt="2023-02-03T18:17:53.467" v="3495" actId="207"/>
          <ac:spMkLst>
            <pc:docMk/>
            <pc:sldMk cId="1296533163" sldId="273"/>
            <ac:spMk id="5" creationId="{2C78C424-E192-8967-5017-D6CF8AFD2A9D}"/>
          </ac:spMkLst>
        </pc:spChg>
        <pc:spChg chg="del">
          <ac:chgData name="Jamaal Farahkhan" userId="80dffae6de283385" providerId="LiveId" clId="{D7B577FB-C026-4D35-9081-6CA80BC2AF8D}" dt="2023-02-03T18:15:00.918" v="3471" actId="478"/>
          <ac:spMkLst>
            <pc:docMk/>
            <pc:sldMk cId="1296533163" sldId="273"/>
            <ac:spMk id="6" creationId="{10752785-261D-24F5-6837-E9BFED790B12}"/>
          </ac:spMkLst>
        </pc:spChg>
        <pc:spChg chg="add del mod">
          <ac:chgData name="Jamaal Farahkhan" userId="80dffae6de283385" providerId="LiveId" clId="{D7B577FB-C026-4D35-9081-6CA80BC2AF8D}" dt="2023-02-03T18:16:21.605" v="3481" actId="478"/>
          <ac:spMkLst>
            <pc:docMk/>
            <pc:sldMk cId="1296533163" sldId="273"/>
            <ac:spMk id="7" creationId="{6B5D2A85-1086-CF61-F2D9-20DDDCB0C843}"/>
          </ac:spMkLst>
        </pc:spChg>
        <pc:spChg chg="mod">
          <ac:chgData name="Jamaal Farahkhan" userId="80dffae6de283385" providerId="LiveId" clId="{D7B577FB-C026-4D35-9081-6CA80BC2AF8D}" dt="2023-02-03T18:22:29.621" v="3541" actId="1076"/>
          <ac:spMkLst>
            <pc:docMk/>
            <pc:sldMk cId="1296533163" sldId="273"/>
            <ac:spMk id="8" creationId="{853CE4D3-B6FB-A795-DC2B-81B86C134D39}"/>
          </ac:spMkLst>
        </pc:spChg>
        <pc:spChg chg="del mod">
          <ac:chgData name="Jamaal Farahkhan" userId="80dffae6de283385" providerId="LiveId" clId="{D7B577FB-C026-4D35-9081-6CA80BC2AF8D}" dt="2023-02-03T18:15:01.836" v="3473" actId="478"/>
          <ac:spMkLst>
            <pc:docMk/>
            <pc:sldMk cId="1296533163" sldId="273"/>
            <ac:spMk id="9" creationId="{C30656CD-001B-FA9A-102E-E8FC5195AF7C}"/>
          </ac:spMkLst>
        </pc:spChg>
        <pc:spChg chg="add mod ord">
          <ac:chgData name="Jamaal Farahkhan" userId="80dffae6de283385" providerId="LiveId" clId="{D7B577FB-C026-4D35-9081-6CA80BC2AF8D}" dt="2023-02-03T18:22:24.025" v="3540" actId="1076"/>
          <ac:spMkLst>
            <pc:docMk/>
            <pc:sldMk cId="1296533163" sldId="273"/>
            <ac:spMk id="10" creationId="{1F505FEA-610D-8569-DF42-16381CF70B8A}"/>
          </ac:spMkLst>
        </pc:spChg>
        <pc:spChg chg="mod">
          <ac:chgData name="Jamaal Farahkhan" userId="80dffae6de283385" providerId="LiveId" clId="{D7B577FB-C026-4D35-9081-6CA80BC2AF8D}" dt="2023-02-03T18:22:34.833" v="3542" actId="1076"/>
          <ac:spMkLst>
            <pc:docMk/>
            <pc:sldMk cId="1296533163" sldId="273"/>
            <ac:spMk id="11" creationId="{4CEE563D-0E22-0E1B-FCB7-BD3143BB25F0}"/>
          </ac:spMkLst>
        </pc:spChg>
        <pc:spChg chg="mod">
          <ac:chgData name="Jamaal Farahkhan" userId="80dffae6de283385" providerId="LiveId" clId="{D7B577FB-C026-4D35-9081-6CA80BC2AF8D}" dt="2023-02-03T18:22:59.969" v="3546" actId="1076"/>
          <ac:spMkLst>
            <pc:docMk/>
            <pc:sldMk cId="1296533163" sldId="273"/>
            <ac:spMk id="16" creationId="{AA0D5D0A-6CFF-9DCD-2DCC-A39B3BDF56D9}"/>
          </ac:spMkLst>
        </pc:spChg>
        <pc:spChg chg="add mod">
          <ac:chgData name="Jamaal Farahkhan" userId="80dffae6de283385" providerId="LiveId" clId="{D7B577FB-C026-4D35-9081-6CA80BC2AF8D}" dt="2023-02-03T18:22:38.352" v="3543" actId="1076"/>
          <ac:spMkLst>
            <pc:docMk/>
            <pc:sldMk cId="1296533163" sldId="273"/>
            <ac:spMk id="25" creationId="{6161B1B4-269E-CFFF-2EAA-B8A90D3FE8ED}"/>
          </ac:spMkLst>
        </pc:spChg>
        <pc:grpChg chg="mod ord">
          <ac:chgData name="Jamaal Farahkhan" userId="80dffae6de283385" providerId="LiveId" clId="{D7B577FB-C026-4D35-9081-6CA80BC2AF8D}" dt="2023-02-03T18:17:59.881" v="3496" actId="1076"/>
          <ac:grpSpMkLst>
            <pc:docMk/>
            <pc:sldMk cId="1296533163" sldId="273"/>
            <ac:grpSpMk id="2" creationId="{8812936B-6B4F-C0C3-92A9-C81B6177F047}"/>
          </ac:grpSpMkLst>
        </pc:grpChg>
        <pc:grpChg chg="mod">
          <ac:chgData name="Jamaal Farahkhan" userId="80dffae6de283385" providerId="LiveId" clId="{D7B577FB-C026-4D35-9081-6CA80BC2AF8D}" dt="2023-02-03T18:22:53.420" v="3545" actId="14100"/>
          <ac:grpSpMkLst>
            <pc:docMk/>
            <pc:sldMk cId="1296533163" sldId="273"/>
            <ac:grpSpMk id="12" creationId="{D53EBC88-93A0-8F8F-F924-768F69B993D7}"/>
          </ac:grpSpMkLst>
        </pc:grpChg>
        <pc:picChg chg="add mod">
          <ac:chgData name="Jamaal Farahkhan" userId="80dffae6de283385" providerId="LiveId" clId="{D7B577FB-C026-4D35-9081-6CA80BC2AF8D}" dt="2023-02-03T18:18:47.356" v="3498" actId="1076"/>
          <ac:picMkLst>
            <pc:docMk/>
            <pc:sldMk cId="1296533163" sldId="273"/>
            <ac:picMk id="18" creationId="{E5CD535E-65E0-3BDC-A104-843FD305A9BC}"/>
          </ac:picMkLst>
        </pc:picChg>
        <pc:picChg chg="add del mod">
          <ac:chgData name="Jamaal Farahkhan" userId="80dffae6de283385" providerId="LiveId" clId="{D7B577FB-C026-4D35-9081-6CA80BC2AF8D}" dt="2023-02-03T18:20:06.689" v="3506" actId="478"/>
          <ac:picMkLst>
            <pc:docMk/>
            <pc:sldMk cId="1296533163" sldId="273"/>
            <ac:picMk id="20" creationId="{EAEDAE60-1884-95D5-3035-B9BE633F86EA}"/>
          </ac:picMkLst>
        </pc:picChg>
        <pc:picChg chg="add mod">
          <ac:chgData name="Jamaal Farahkhan" userId="80dffae6de283385" providerId="LiveId" clId="{D7B577FB-C026-4D35-9081-6CA80BC2AF8D}" dt="2023-02-03T18:20:26.861" v="3508" actId="1076"/>
          <ac:picMkLst>
            <pc:docMk/>
            <pc:sldMk cId="1296533163" sldId="273"/>
            <ac:picMk id="22" creationId="{82BC9291-B7AA-9220-099C-3796A7C6AB19}"/>
          </ac:picMkLst>
        </pc:picChg>
        <pc:picChg chg="add mod">
          <ac:chgData name="Jamaal Farahkhan" userId="80dffae6de283385" providerId="LiveId" clId="{D7B577FB-C026-4D35-9081-6CA80BC2AF8D}" dt="2023-02-03T18:21:25.932" v="3511" actId="1076"/>
          <ac:picMkLst>
            <pc:docMk/>
            <pc:sldMk cId="1296533163" sldId="273"/>
            <ac:picMk id="24" creationId="{9CD88B47-3D5B-126B-06C1-2B3B415CEF6E}"/>
          </ac:picMkLst>
        </pc:picChg>
      </pc:sldChg>
      <pc:sldChg chg="addSp delSp modSp new del mod">
        <pc:chgData name="Jamaal Farahkhan" userId="80dffae6de283385" providerId="LiveId" clId="{D7B577FB-C026-4D35-9081-6CA80BC2AF8D}" dt="2023-02-03T18:53:16.257" v="3871" actId="2696"/>
        <pc:sldMkLst>
          <pc:docMk/>
          <pc:sldMk cId="1146261123" sldId="274"/>
        </pc:sldMkLst>
        <pc:spChg chg="mod">
          <ac:chgData name="Jamaal Farahkhan" userId="80dffae6de283385" providerId="LiveId" clId="{D7B577FB-C026-4D35-9081-6CA80BC2AF8D}" dt="2023-02-03T18:23:31.845" v="3548"/>
          <ac:spMkLst>
            <pc:docMk/>
            <pc:sldMk cId="1146261123" sldId="274"/>
            <ac:spMk id="3" creationId="{998E2C75-0644-9F03-E977-56DA4740B79E}"/>
          </ac:spMkLst>
        </pc:spChg>
        <pc:spChg chg="mod">
          <ac:chgData name="Jamaal Farahkhan" userId="80dffae6de283385" providerId="LiveId" clId="{D7B577FB-C026-4D35-9081-6CA80BC2AF8D}" dt="2023-02-03T18:23:31.845" v="3548"/>
          <ac:spMkLst>
            <pc:docMk/>
            <pc:sldMk cId="1146261123" sldId="274"/>
            <ac:spMk id="4" creationId="{BC28F20C-894B-BAE9-3934-FE5C4468840D}"/>
          </ac:spMkLst>
        </pc:spChg>
        <pc:spChg chg="mod">
          <ac:chgData name="Jamaal Farahkhan" userId="80dffae6de283385" providerId="LiveId" clId="{D7B577FB-C026-4D35-9081-6CA80BC2AF8D}" dt="2023-02-03T18:23:31.845" v="3548"/>
          <ac:spMkLst>
            <pc:docMk/>
            <pc:sldMk cId="1146261123" sldId="274"/>
            <ac:spMk id="5" creationId="{8D5AD956-D01D-18CC-B686-2BBC97AF9692}"/>
          </ac:spMkLst>
        </pc:spChg>
        <pc:spChg chg="add mod">
          <ac:chgData name="Jamaal Farahkhan" userId="80dffae6de283385" providerId="LiveId" clId="{D7B577FB-C026-4D35-9081-6CA80BC2AF8D}" dt="2023-02-03T18:23:31.845" v="3548"/>
          <ac:spMkLst>
            <pc:docMk/>
            <pc:sldMk cId="1146261123" sldId="274"/>
            <ac:spMk id="6" creationId="{AED78279-5673-59DC-FCAF-FE5C14A45481}"/>
          </ac:spMkLst>
        </pc:spChg>
        <pc:spChg chg="mod">
          <ac:chgData name="Jamaal Farahkhan" userId="80dffae6de283385" providerId="LiveId" clId="{D7B577FB-C026-4D35-9081-6CA80BC2AF8D}" dt="2023-02-03T18:23:46.876" v="3549"/>
          <ac:spMkLst>
            <pc:docMk/>
            <pc:sldMk cId="1146261123" sldId="274"/>
            <ac:spMk id="8" creationId="{D2A6A3D3-639E-19A6-4E82-4E2CE37E567F}"/>
          </ac:spMkLst>
        </pc:spChg>
        <pc:spChg chg="mod">
          <ac:chgData name="Jamaal Farahkhan" userId="80dffae6de283385" providerId="LiveId" clId="{D7B577FB-C026-4D35-9081-6CA80BC2AF8D}" dt="2023-02-03T18:23:46.876" v="3549"/>
          <ac:spMkLst>
            <pc:docMk/>
            <pc:sldMk cId="1146261123" sldId="274"/>
            <ac:spMk id="9" creationId="{47EBB620-B0CF-76C2-FE10-C41BC54F1132}"/>
          </ac:spMkLst>
        </pc:spChg>
        <pc:spChg chg="mod">
          <ac:chgData name="Jamaal Farahkhan" userId="80dffae6de283385" providerId="LiveId" clId="{D7B577FB-C026-4D35-9081-6CA80BC2AF8D}" dt="2023-02-03T18:23:46.876" v="3549"/>
          <ac:spMkLst>
            <pc:docMk/>
            <pc:sldMk cId="1146261123" sldId="274"/>
            <ac:spMk id="10" creationId="{2E931187-75D2-3215-1B59-305A446295B7}"/>
          </ac:spMkLst>
        </pc:spChg>
        <pc:spChg chg="add del mod">
          <ac:chgData name="Jamaal Farahkhan" userId="80dffae6de283385" providerId="LiveId" clId="{D7B577FB-C026-4D35-9081-6CA80BC2AF8D}" dt="2023-02-03T18:26:24.671" v="3561" actId="478"/>
          <ac:spMkLst>
            <pc:docMk/>
            <pc:sldMk cId="1146261123" sldId="274"/>
            <ac:spMk id="13" creationId="{9380527D-71A9-8AF0-E978-B5470AE1ABAA}"/>
          </ac:spMkLst>
        </pc:spChg>
        <pc:spChg chg="add mod ord">
          <ac:chgData name="Jamaal Farahkhan" userId="80dffae6de283385" providerId="LiveId" clId="{D7B577FB-C026-4D35-9081-6CA80BC2AF8D}" dt="2023-02-03T18:26:41.968" v="3564" actId="167"/>
          <ac:spMkLst>
            <pc:docMk/>
            <pc:sldMk cId="1146261123" sldId="274"/>
            <ac:spMk id="14" creationId="{BB0E4840-3DE1-9FF5-D82E-DB6309B2513A}"/>
          </ac:spMkLst>
        </pc:spChg>
        <pc:spChg chg="add mod">
          <ac:chgData name="Jamaal Farahkhan" userId="80dffae6de283385" providerId="LiveId" clId="{D7B577FB-C026-4D35-9081-6CA80BC2AF8D}" dt="2023-02-03T18:27:15.227" v="3593" actId="1076"/>
          <ac:spMkLst>
            <pc:docMk/>
            <pc:sldMk cId="1146261123" sldId="274"/>
            <ac:spMk id="15" creationId="{166C764C-701C-7D2E-AC78-0CF2E58EB941}"/>
          </ac:spMkLst>
        </pc:spChg>
        <pc:spChg chg="add mod">
          <ac:chgData name="Jamaal Farahkhan" userId="80dffae6de283385" providerId="LiveId" clId="{D7B577FB-C026-4D35-9081-6CA80BC2AF8D}" dt="2023-02-03T18:30:51.455" v="3690" actId="14100"/>
          <ac:spMkLst>
            <pc:docMk/>
            <pc:sldMk cId="1146261123" sldId="274"/>
            <ac:spMk id="16" creationId="{A6080C25-6F11-CB81-A365-37D6C64FD972}"/>
          </ac:spMkLst>
        </pc:spChg>
        <pc:spChg chg="add mod">
          <ac:chgData name="Jamaal Farahkhan" userId="80dffae6de283385" providerId="LiveId" clId="{D7B577FB-C026-4D35-9081-6CA80BC2AF8D}" dt="2023-02-03T18:31:01.168" v="3692" actId="1076"/>
          <ac:spMkLst>
            <pc:docMk/>
            <pc:sldMk cId="1146261123" sldId="274"/>
            <ac:spMk id="17" creationId="{52EDD395-2DE2-188D-68F3-916130787733}"/>
          </ac:spMkLst>
        </pc:spChg>
        <pc:spChg chg="add mod">
          <ac:chgData name="Jamaal Farahkhan" userId="80dffae6de283385" providerId="LiveId" clId="{D7B577FB-C026-4D35-9081-6CA80BC2AF8D}" dt="2023-02-03T18:31:54.385" v="3743" actId="207"/>
          <ac:spMkLst>
            <pc:docMk/>
            <pc:sldMk cId="1146261123" sldId="274"/>
            <ac:spMk id="18" creationId="{8EC0D629-450D-0B79-24C9-07E8923FF4E8}"/>
          </ac:spMkLst>
        </pc:spChg>
        <pc:spChg chg="add mod">
          <ac:chgData name="Jamaal Farahkhan" userId="80dffae6de283385" providerId="LiveId" clId="{D7B577FB-C026-4D35-9081-6CA80BC2AF8D}" dt="2023-02-03T18:31:21.537" v="3697" actId="1076"/>
          <ac:spMkLst>
            <pc:docMk/>
            <pc:sldMk cId="1146261123" sldId="274"/>
            <ac:spMk id="19" creationId="{34F48DEA-F58D-FF23-5D7E-D7900202BA99}"/>
          </ac:spMkLst>
        </pc:spChg>
        <pc:grpChg chg="add mod">
          <ac:chgData name="Jamaal Farahkhan" userId="80dffae6de283385" providerId="LiveId" clId="{D7B577FB-C026-4D35-9081-6CA80BC2AF8D}" dt="2023-02-03T18:23:31.845" v="3548"/>
          <ac:grpSpMkLst>
            <pc:docMk/>
            <pc:sldMk cId="1146261123" sldId="274"/>
            <ac:grpSpMk id="2" creationId="{CBD92CB7-3721-FCAE-1372-029D2F6A2F01}"/>
          </ac:grpSpMkLst>
        </pc:grpChg>
        <pc:grpChg chg="add mod">
          <ac:chgData name="Jamaal Farahkhan" userId="80dffae6de283385" providerId="LiveId" clId="{D7B577FB-C026-4D35-9081-6CA80BC2AF8D}" dt="2023-02-03T18:30:41.635" v="3689" actId="14100"/>
          <ac:grpSpMkLst>
            <pc:docMk/>
            <pc:sldMk cId="1146261123" sldId="274"/>
            <ac:grpSpMk id="7" creationId="{6CF1B419-71E4-0BFB-83B6-7753C32A682D}"/>
          </ac:grpSpMkLst>
        </pc:grpChg>
        <pc:picChg chg="add mod">
          <ac:chgData name="Jamaal Farahkhan" userId="80dffae6de283385" providerId="LiveId" clId="{D7B577FB-C026-4D35-9081-6CA80BC2AF8D}" dt="2023-02-03T18:26:45.627" v="3565" actId="1076"/>
          <ac:picMkLst>
            <pc:docMk/>
            <pc:sldMk cId="1146261123" sldId="274"/>
            <ac:picMk id="12" creationId="{1E8B368A-E519-3437-0848-F7922EA81B44}"/>
          </ac:picMkLst>
        </pc:picChg>
      </pc:sldChg>
      <pc:sldChg chg="delSp modSp add del mod">
        <pc:chgData name="Jamaal Farahkhan" userId="80dffae6de283385" providerId="LiveId" clId="{D7B577FB-C026-4D35-9081-6CA80BC2AF8D}" dt="2023-02-03T18:53:40.404" v="3872" actId="2696"/>
        <pc:sldMkLst>
          <pc:docMk/>
          <pc:sldMk cId="2633630521" sldId="275"/>
        </pc:sldMkLst>
        <pc:spChg chg="mod">
          <ac:chgData name="Jamaal Farahkhan" userId="80dffae6de283385" providerId="LiveId" clId="{D7B577FB-C026-4D35-9081-6CA80BC2AF8D}" dt="2023-02-03T18:33:26.019" v="3773" actId="1076"/>
          <ac:spMkLst>
            <pc:docMk/>
            <pc:sldMk cId="2633630521" sldId="275"/>
            <ac:spMk id="6" creationId="{AED78279-5673-59DC-FCAF-FE5C14A45481}"/>
          </ac:spMkLst>
        </pc:spChg>
        <pc:spChg chg="mod">
          <ac:chgData name="Jamaal Farahkhan" userId="80dffae6de283385" providerId="LiveId" clId="{D7B577FB-C026-4D35-9081-6CA80BC2AF8D}" dt="2023-02-03T18:32:54.522" v="3767" actId="1076"/>
          <ac:spMkLst>
            <pc:docMk/>
            <pc:sldMk cId="2633630521" sldId="275"/>
            <ac:spMk id="10" creationId="{2E931187-75D2-3215-1B59-305A446295B7}"/>
          </ac:spMkLst>
        </pc:spChg>
        <pc:spChg chg="del">
          <ac:chgData name="Jamaal Farahkhan" userId="80dffae6de283385" providerId="LiveId" clId="{D7B577FB-C026-4D35-9081-6CA80BC2AF8D}" dt="2023-02-03T18:32:25.570" v="3760" actId="478"/>
          <ac:spMkLst>
            <pc:docMk/>
            <pc:sldMk cId="2633630521" sldId="275"/>
            <ac:spMk id="14" creationId="{BB0E4840-3DE1-9FF5-D82E-DB6309B2513A}"/>
          </ac:spMkLst>
        </pc:spChg>
        <pc:spChg chg="del">
          <ac:chgData name="Jamaal Farahkhan" userId="80dffae6de283385" providerId="LiveId" clId="{D7B577FB-C026-4D35-9081-6CA80BC2AF8D}" dt="2023-02-03T18:32:28.539" v="3761" actId="478"/>
          <ac:spMkLst>
            <pc:docMk/>
            <pc:sldMk cId="2633630521" sldId="275"/>
            <ac:spMk id="15" creationId="{166C764C-701C-7D2E-AC78-0CF2E58EB941}"/>
          </ac:spMkLst>
        </pc:spChg>
        <pc:spChg chg="mod">
          <ac:chgData name="Jamaal Farahkhan" userId="80dffae6de283385" providerId="LiveId" clId="{D7B577FB-C026-4D35-9081-6CA80BC2AF8D}" dt="2023-02-03T18:33:56.857" v="3778" actId="1076"/>
          <ac:spMkLst>
            <pc:docMk/>
            <pc:sldMk cId="2633630521" sldId="275"/>
            <ac:spMk id="16" creationId="{A6080C25-6F11-CB81-A365-37D6C64FD972}"/>
          </ac:spMkLst>
        </pc:spChg>
        <pc:spChg chg="mod">
          <ac:chgData name="Jamaal Farahkhan" userId="80dffae6de283385" providerId="LiveId" clId="{D7B577FB-C026-4D35-9081-6CA80BC2AF8D}" dt="2023-02-03T18:33:00.488" v="3768" actId="1076"/>
          <ac:spMkLst>
            <pc:docMk/>
            <pc:sldMk cId="2633630521" sldId="275"/>
            <ac:spMk id="17" creationId="{52EDD395-2DE2-188D-68F3-916130787733}"/>
          </ac:spMkLst>
        </pc:spChg>
        <pc:spChg chg="mod">
          <ac:chgData name="Jamaal Farahkhan" userId="80dffae6de283385" providerId="LiveId" clId="{D7B577FB-C026-4D35-9081-6CA80BC2AF8D}" dt="2023-02-03T18:32:42.958" v="3765" actId="1076"/>
          <ac:spMkLst>
            <pc:docMk/>
            <pc:sldMk cId="2633630521" sldId="275"/>
            <ac:spMk id="18" creationId="{8EC0D629-450D-0B79-24C9-07E8923FF4E8}"/>
          </ac:spMkLst>
        </pc:spChg>
        <pc:spChg chg="mod">
          <ac:chgData name="Jamaal Farahkhan" userId="80dffae6de283385" providerId="LiveId" clId="{D7B577FB-C026-4D35-9081-6CA80BC2AF8D}" dt="2023-02-03T18:33:04.388" v="3769" actId="1076"/>
          <ac:spMkLst>
            <pc:docMk/>
            <pc:sldMk cId="2633630521" sldId="275"/>
            <ac:spMk id="19" creationId="{34F48DEA-F58D-FF23-5D7E-D7900202BA99}"/>
          </ac:spMkLst>
        </pc:spChg>
        <pc:grpChg chg="mod">
          <ac:chgData name="Jamaal Farahkhan" userId="80dffae6de283385" providerId="LiveId" clId="{D7B577FB-C026-4D35-9081-6CA80BC2AF8D}" dt="2023-02-03T18:33:19.866" v="3772" actId="14100"/>
          <ac:grpSpMkLst>
            <pc:docMk/>
            <pc:sldMk cId="2633630521" sldId="275"/>
            <ac:grpSpMk id="2" creationId="{CBD92CB7-3721-FCAE-1372-029D2F6A2F01}"/>
          </ac:grpSpMkLst>
        </pc:grpChg>
        <pc:grpChg chg="mod">
          <ac:chgData name="Jamaal Farahkhan" userId="80dffae6de283385" providerId="LiveId" clId="{D7B577FB-C026-4D35-9081-6CA80BC2AF8D}" dt="2023-02-03T18:33:54.428" v="3777" actId="14100"/>
          <ac:grpSpMkLst>
            <pc:docMk/>
            <pc:sldMk cId="2633630521" sldId="275"/>
            <ac:grpSpMk id="7" creationId="{6CF1B419-71E4-0BFB-83B6-7753C32A682D}"/>
          </ac:grpSpMkLst>
        </pc:grpChg>
        <pc:picChg chg="del">
          <ac:chgData name="Jamaal Farahkhan" userId="80dffae6de283385" providerId="LiveId" clId="{D7B577FB-C026-4D35-9081-6CA80BC2AF8D}" dt="2023-02-03T18:32:24.301" v="3759" actId="478"/>
          <ac:picMkLst>
            <pc:docMk/>
            <pc:sldMk cId="2633630521" sldId="275"/>
            <ac:picMk id="12" creationId="{1E8B368A-E519-3437-0848-F7922EA81B44}"/>
          </ac:picMkLst>
        </pc:picChg>
      </pc:sldChg>
      <pc:sldChg chg="addSp delSp modSp add del mod">
        <pc:chgData name="Jamaal Farahkhan" userId="80dffae6de283385" providerId="LiveId" clId="{D7B577FB-C026-4D35-9081-6CA80BC2AF8D}" dt="2023-02-03T18:54:32.421" v="3873" actId="2696"/>
        <pc:sldMkLst>
          <pc:docMk/>
          <pc:sldMk cId="3393175426" sldId="276"/>
        </pc:sldMkLst>
        <pc:spChg chg="mod">
          <ac:chgData name="Jamaal Farahkhan" userId="80dffae6de283385" providerId="LiveId" clId="{D7B577FB-C026-4D35-9081-6CA80BC2AF8D}" dt="2023-02-03T18:35:42.257" v="3810" actId="20577"/>
          <ac:spMkLst>
            <pc:docMk/>
            <pc:sldMk cId="3393175426" sldId="276"/>
            <ac:spMk id="6" creationId="{AED78279-5673-59DC-FCAF-FE5C14A45481}"/>
          </ac:spMkLst>
        </pc:spChg>
        <pc:spChg chg="add del mod topLvl">
          <ac:chgData name="Jamaal Farahkhan" userId="80dffae6de283385" providerId="LiveId" clId="{D7B577FB-C026-4D35-9081-6CA80BC2AF8D}" dt="2023-02-03T18:34:56.676" v="3792" actId="478"/>
          <ac:spMkLst>
            <pc:docMk/>
            <pc:sldMk cId="3393175426" sldId="276"/>
            <ac:spMk id="8" creationId="{D2A6A3D3-639E-19A6-4E82-4E2CE37E567F}"/>
          </ac:spMkLst>
        </pc:spChg>
        <pc:spChg chg="add del mod topLvl">
          <ac:chgData name="Jamaal Farahkhan" userId="80dffae6de283385" providerId="LiveId" clId="{D7B577FB-C026-4D35-9081-6CA80BC2AF8D}" dt="2023-02-03T18:36:29.353" v="3853" actId="14100"/>
          <ac:spMkLst>
            <pc:docMk/>
            <pc:sldMk cId="3393175426" sldId="276"/>
            <ac:spMk id="9" creationId="{47EBB620-B0CF-76C2-FE10-C41BC54F1132}"/>
          </ac:spMkLst>
        </pc:spChg>
        <pc:spChg chg="add del mod topLvl">
          <ac:chgData name="Jamaal Farahkhan" userId="80dffae6de283385" providerId="LiveId" clId="{D7B577FB-C026-4D35-9081-6CA80BC2AF8D}" dt="2023-02-03T18:36:42.350" v="3855" actId="255"/>
          <ac:spMkLst>
            <pc:docMk/>
            <pc:sldMk cId="3393175426" sldId="276"/>
            <ac:spMk id="10" creationId="{2E931187-75D2-3215-1B59-305A446295B7}"/>
          </ac:spMkLst>
        </pc:spChg>
        <pc:spChg chg="add mod ord">
          <ac:chgData name="Jamaal Farahkhan" userId="80dffae6de283385" providerId="LiveId" clId="{D7B577FB-C026-4D35-9081-6CA80BC2AF8D}" dt="2023-02-03T18:36:21.848" v="3852" actId="207"/>
          <ac:spMkLst>
            <pc:docMk/>
            <pc:sldMk cId="3393175426" sldId="276"/>
            <ac:spMk id="11" creationId="{F4BC4C0C-188E-50B9-4E39-D0C2DAE9D252}"/>
          </ac:spMkLst>
        </pc:spChg>
        <pc:spChg chg="del mod">
          <ac:chgData name="Jamaal Farahkhan" userId="80dffae6de283385" providerId="LiveId" clId="{D7B577FB-C026-4D35-9081-6CA80BC2AF8D}" dt="2023-02-03T18:34:40.682" v="3787" actId="478"/>
          <ac:spMkLst>
            <pc:docMk/>
            <pc:sldMk cId="3393175426" sldId="276"/>
            <ac:spMk id="16" creationId="{A6080C25-6F11-CB81-A365-37D6C64FD972}"/>
          </ac:spMkLst>
        </pc:spChg>
        <pc:spChg chg="mod">
          <ac:chgData name="Jamaal Farahkhan" userId="80dffae6de283385" providerId="LiveId" clId="{D7B577FB-C026-4D35-9081-6CA80BC2AF8D}" dt="2023-02-03T18:36:47.213" v="3856" actId="1076"/>
          <ac:spMkLst>
            <pc:docMk/>
            <pc:sldMk cId="3393175426" sldId="276"/>
            <ac:spMk id="17" creationId="{52EDD395-2DE2-188D-68F3-916130787733}"/>
          </ac:spMkLst>
        </pc:spChg>
        <pc:spChg chg="mod">
          <ac:chgData name="Jamaal Farahkhan" userId="80dffae6de283385" providerId="LiveId" clId="{D7B577FB-C026-4D35-9081-6CA80BC2AF8D}" dt="2023-02-03T18:35:30.670" v="3798" actId="14100"/>
          <ac:spMkLst>
            <pc:docMk/>
            <pc:sldMk cId="3393175426" sldId="276"/>
            <ac:spMk id="18" creationId="{8EC0D629-450D-0B79-24C9-07E8923FF4E8}"/>
          </ac:spMkLst>
        </pc:spChg>
        <pc:spChg chg="mod">
          <ac:chgData name="Jamaal Farahkhan" userId="80dffae6de283385" providerId="LiveId" clId="{D7B577FB-C026-4D35-9081-6CA80BC2AF8D}" dt="2023-02-03T18:36:54.025" v="3857" actId="1076"/>
          <ac:spMkLst>
            <pc:docMk/>
            <pc:sldMk cId="3393175426" sldId="276"/>
            <ac:spMk id="19" creationId="{34F48DEA-F58D-FF23-5D7E-D7900202BA99}"/>
          </ac:spMkLst>
        </pc:spChg>
        <pc:grpChg chg="del mod">
          <ac:chgData name="Jamaal Farahkhan" userId="80dffae6de283385" providerId="LiveId" clId="{D7B577FB-C026-4D35-9081-6CA80BC2AF8D}" dt="2023-02-03T18:34:50.358" v="3789" actId="165"/>
          <ac:grpSpMkLst>
            <pc:docMk/>
            <pc:sldMk cId="3393175426" sldId="276"/>
            <ac:grpSpMk id="7" creationId="{6CF1B419-71E4-0BFB-83B6-7753C32A682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8B4D-F4C1-1FF0-91CE-6196023A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47302-7AFA-ACBB-6B1B-0D285019B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9B25-B10F-0F11-0B5F-2F3C2B0C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A790-A2F5-232D-CF3D-A84D41ED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5838-67F8-2DDC-CCCC-D9E60854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D7FF-D020-205B-157F-EA974012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C5AAE-DB17-E176-262E-F9D13E428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7147-A9D4-D5BF-9361-91730B6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54A3-F283-82C2-9487-FCB0D70B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E62A-12D1-3D59-97DD-2E68BD28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50B02-F9EE-2ABF-AF13-2FB7C9C4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3B2D0-7085-3660-337B-252A3EC0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D947-1501-1DB4-A838-AAD2E778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AD4A-4A0D-2B86-4034-E5C0516C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2A2B-660B-CB99-126B-D8E0445B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AA60-CE20-3329-078A-16BB9AC1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8F9D-9571-99AE-6D16-615D29CE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0DC9-5B27-31FE-80FD-8F20592B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553E-D544-3E46-5CE4-176EA593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C901-3C6B-E749-79FB-EB62D79E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0E0A-5ED4-09CC-1F1E-5C6F0EBC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751E-AEFA-B595-C7DE-6BBA6E0E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87A0-FCCC-31D1-14A3-43245C72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85D0-C5F2-F1B9-B0A0-B76FCCDE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AF14-ADC9-D8FF-E0EE-D0C16FDF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90CC-4723-3428-5A8B-68F1947D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9907-018C-1C99-56A0-7B121329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E0127-CB6A-0A7C-FF05-E0434212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6EC2E-F466-7D0C-1C79-2B6CE36D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F80F8-C6A4-B9E5-31EE-B6FF36F9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FBA2-FA84-B5AA-3D01-513D9967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0649-B672-E673-CF26-6B45CC2F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874A6-A9D4-0864-654B-0B77E127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E9247-9371-DDCB-9270-790289FB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FAD9-6C7C-BFE8-8587-CE37D6B1A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98022-2DCE-EDDF-1D70-11D417C61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7AD5C-6272-EB14-3669-B7C6BF17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B3875-6A34-1369-8968-57491DE7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62532-91D1-FF1E-1AB9-7C51B601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86-920C-080E-D885-E5E966A7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54520-00F2-954A-F373-C79C266F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7E72D-DF7D-8754-0188-6F6EB70F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3C30-BA9E-D55E-94CC-D0419280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D1930-ACF8-7D9A-F417-BB2C1820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8CDFE-3824-538D-9DAB-DD2EEB05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C8DAD-0CA4-A8B1-BBE9-6420AD27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2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7CE5-AC2C-DE91-B6F4-A6988BEE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BEA2-7878-9E32-0B61-B66F3459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FA090-A6DE-18AC-89EC-58D312C0A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559FE-7226-F7C3-FF4B-5E7E984B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75F9B-943A-AA60-613A-3642B846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06BF-573A-D300-00E8-6655CDB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4598-63FC-5423-BCC0-D016972D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6E1BE-798A-C64D-A5D7-DB67FFC43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316EE-0432-5AC1-84D6-364D206FC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5AC1-D6DA-C5B9-E30E-FD9AF24C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163CF-F8FE-9FD0-6A8E-8C660F9B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9B90-2F50-A41C-ADD4-789EF84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E7BC0-A9B7-2A8A-6C50-A50BC83E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1A1F-44DC-A327-DAEC-355AB95B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6C80-4DB1-8903-A13C-E63B600EC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813B-CE38-44FE-A083-860652B104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EAF2-9AF9-02FE-A388-C88D4BC6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5922-29A3-3EB0-DAC2-99F2BACA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9CC5-8DBD-4CDC-B468-A9CA0793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4BF3D19-846A-ED10-D2EF-3F8DCA80DD49}"/>
              </a:ext>
            </a:extLst>
          </p:cNvPr>
          <p:cNvSpPr/>
          <p:nvPr/>
        </p:nvSpPr>
        <p:spPr>
          <a:xfrm>
            <a:off x="1327150" y="1365250"/>
            <a:ext cx="4667250" cy="4667250"/>
          </a:xfrm>
          <a:prstGeom prst="flowChartConnector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22E2B-A212-57D5-05B8-6134A286FF7B}"/>
              </a:ext>
            </a:extLst>
          </p:cNvPr>
          <p:cNvSpPr/>
          <p:nvPr/>
        </p:nvSpPr>
        <p:spPr>
          <a:xfrm>
            <a:off x="1327150" y="2990989"/>
            <a:ext cx="47790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Eye Catching Photo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AF17D26-6040-B0AF-E726-2337CD45217A}"/>
              </a:ext>
            </a:extLst>
          </p:cNvPr>
          <p:cNvSpPr/>
          <p:nvPr/>
        </p:nvSpPr>
        <p:spPr>
          <a:xfrm>
            <a:off x="6724650" y="1295400"/>
            <a:ext cx="2203450" cy="21907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8F5CFC2-CE83-3EA9-E548-F7CE1E95123D}"/>
              </a:ext>
            </a:extLst>
          </p:cNvPr>
          <p:cNvSpPr/>
          <p:nvPr/>
        </p:nvSpPr>
        <p:spPr>
          <a:xfrm>
            <a:off x="9546535" y="1235682"/>
            <a:ext cx="2203450" cy="21907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A04B313-D6DD-DA3D-7334-1102A9502516}"/>
              </a:ext>
            </a:extLst>
          </p:cNvPr>
          <p:cNvSpPr/>
          <p:nvPr/>
        </p:nvSpPr>
        <p:spPr>
          <a:xfrm>
            <a:off x="6724650" y="3784600"/>
            <a:ext cx="2203450" cy="21907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86AE372-6CF8-0235-A7F3-95D9FF78FD35}"/>
              </a:ext>
            </a:extLst>
          </p:cNvPr>
          <p:cNvSpPr/>
          <p:nvPr/>
        </p:nvSpPr>
        <p:spPr>
          <a:xfrm>
            <a:off x="9546535" y="3784600"/>
            <a:ext cx="2203450" cy="21907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A1BE2C-B8C5-E101-4061-24057BA311ED}"/>
              </a:ext>
            </a:extLst>
          </p:cNvPr>
          <p:cNvSpPr/>
          <p:nvPr/>
        </p:nvSpPr>
        <p:spPr>
          <a:xfrm>
            <a:off x="6666121" y="2009433"/>
            <a:ext cx="23205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Experiential Education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0F595-78F1-7E5D-271B-DF50368BCFB2}"/>
              </a:ext>
            </a:extLst>
          </p:cNvPr>
          <p:cNvSpPr/>
          <p:nvPr/>
        </p:nvSpPr>
        <p:spPr>
          <a:xfrm>
            <a:off x="9709250" y="2021443"/>
            <a:ext cx="18780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Community News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C9BA0-1BC6-32F8-2309-47B53846754D}"/>
              </a:ext>
            </a:extLst>
          </p:cNvPr>
          <p:cNvSpPr txBox="1"/>
          <p:nvPr/>
        </p:nvSpPr>
        <p:spPr>
          <a:xfrm>
            <a:off x="6539257" y="4426538"/>
            <a:ext cx="257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Upcoming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Trainings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B8C2F-944A-2053-1B53-A50A3C8AE303}"/>
              </a:ext>
            </a:extLst>
          </p:cNvPr>
          <p:cNvSpPr txBox="1"/>
          <p:nvPr/>
        </p:nvSpPr>
        <p:spPr>
          <a:xfrm>
            <a:off x="9361140" y="4426538"/>
            <a:ext cx="257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Latest Research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73B45F1-9F49-65BF-D52A-921FF3615D19}"/>
              </a:ext>
            </a:extLst>
          </p:cNvPr>
          <p:cNvSpPr/>
          <p:nvPr/>
        </p:nvSpPr>
        <p:spPr>
          <a:xfrm>
            <a:off x="2065184" y="241033"/>
            <a:ext cx="4320983" cy="418004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063CD5-4D39-7D8E-140F-44B2C31FA897}"/>
              </a:ext>
            </a:extLst>
          </p:cNvPr>
          <p:cNvSpPr/>
          <p:nvPr/>
        </p:nvSpPr>
        <p:spPr>
          <a:xfrm>
            <a:off x="2521680" y="372070"/>
            <a:ext cx="227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00E90-7BC1-5E8B-B9B1-0A8F528395AA}"/>
              </a:ext>
            </a:extLst>
          </p:cNvPr>
          <p:cNvSpPr/>
          <p:nvPr/>
        </p:nvSpPr>
        <p:spPr>
          <a:xfrm>
            <a:off x="2389854" y="5931938"/>
            <a:ext cx="2550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40886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AF17D26-6040-B0AF-E726-2337CD45217A}"/>
              </a:ext>
            </a:extLst>
          </p:cNvPr>
          <p:cNvSpPr/>
          <p:nvPr/>
        </p:nvSpPr>
        <p:spPr>
          <a:xfrm rot="16200000">
            <a:off x="6748423" y="3978152"/>
            <a:ext cx="1498360" cy="23301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A1BE2C-B8C5-E101-4061-24057BA311ED}"/>
              </a:ext>
            </a:extLst>
          </p:cNvPr>
          <p:cNvSpPr/>
          <p:nvPr/>
        </p:nvSpPr>
        <p:spPr>
          <a:xfrm>
            <a:off x="6832931" y="4775026"/>
            <a:ext cx="15415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Experiential Education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73B45F1-9F49-65BF-D52A-921FF3615D19}"/>
              </a:ext>
            </a:extLst>
          </p:cNvPr>
          <p:cNvSpPr/>
          <p:nvPr/>
        </p:nvSpPr>
        <p:spPr>
          <a:xfrm>
            <a:off x="4638487" y="323253"/>
            <a:ext cx="4320983" cy="418004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063CD5-4D39-7D8E-140F-44B2C31FA897}"/>
              </a:ext>
            </a:extLst>
          </p:cNvPr>
          <p:cNvSpPr/>
          <p:nvPr/>
        </p:nvSpPr>
        <p:spPr>
          <a:xfrm>
            <a:off x="5299560" y="120516"/>
            <a:ext cx="227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00E90-7BC1-5E8B-B9B1-0A8F528395AA}"/>
              </a:ext>
            </a:extLst>
          </p:cNvPr>
          <p:cNvSpPr/>
          <p:nvPr/>
        </p:nvSpPr>
        <p:spPr>
          <a:xfrm>
            <a:off x="5247617" y="5937441"/>
            <a:ext cx="2016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0022B3-4632-133B-39A5-3977D447C99D}"/>
              </a:ext>
            </a:extLst>
          </p:cNvPr>
          <p:cNvSpPr/>
          <p:nvPr/>
        </p:nvSpPr>
        <p:spPr>
          <a:xfrm rot="5400000">
            <a:off x="5372179" y="-687092"/>
            <a:ext cx="1767773" cy="504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22E2B-A212-57D5-05B8-6134A286FF7B}"/>
              </a:ext>
            </a:extLst>
          </p:cNvPr>
          <p:cNvSpPr/>
          <p:nvPr/>
        </p:nvSpPr>
        <p:spPr>
          <a:xfrm>
            <a:off x="3973185" y="1499306"/>
            <a:ext cx="44807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Eye Catching Photo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2B7866F-F3A4-BD2C-B4FD-1D862E501661}"/>
              </a:ext>
            </a:extLst>
          </p:cNvPr>
          <p:cNvSpPr/>
          <p:nvPr/>
        </p:nvSpPr>
        <p:spPr>
          <a:xfrm rot="16200000">
            <a:off x="4171124" y="3853591"/>
            <a:ext cx="1498360" cy="2489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0F595-78F1-7E5D-271B-DF50368BCFB2}"/>
              </a:ext>
            </a:extLst>
          </p:cNvPr>
          <p:cNvSpPr/>
          <p:nvPr/>
        </p:nvSpPr>
        <p:spPr>
          <a:xfrm>
            <a:off x="4261675" y="4852682"/>
            <a:ext cx="1350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Community </a:t>
            </a:r>
          </a:p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News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D2D0A83-C487-664E-9201-1CE5F88677D5}"/>
              </a:ext>
            </a:extLst>
          </p:cNvPr>
          <p:cNvSpPr/>
          <p:nvPr/>
        </p:nvSpPr>
        <p:spPr>
          <a:xfrm rot="16200000">
            <a:off x="4174188" y="2244510"/>
            <a:ext cx="1498360" cy="2489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C9BA0-1BC6-32F8-2309-47B53846754D}"/>
              </a:ext>
            </a:extLst>
          </p:cNvPr>
          <p:cNvSpPr txBox="1"/>
          <p:nvPr/>
        </p:nvSpPr>
        <p:spPr>
          <a:xfrm>
            <a:off x="3681833" y="3105834"/>
            <a:ext cx="2574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Upcoming </a:t>
            </a:r>
          </a:p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Trainings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7263DAD-C534-B248-7390-E266CAAAB544}"/>
              </a:ext>
            </a:extLst>
          </p:cNvPr>
          <p:cNvSpPr/>
          <p:nvPr/>
        </p:nvSpPr>
        <p:spPr>
          <a:xfrm rot="16200000">
            <a:off x="6748423" y="2237986"/>
            <a:ext cx="1498360" cy="2489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B8C2F-944A-2053-1B53-A50A3C8AE303}"/>
              </a:ext>
            </a:extLst>
          </p:cNvPr>
          <p:cNvSpPr txBox="1"/>
          <p:nvPr/>
        </p:nvSpPr>
        <p:spPr>
          <a:xfrm>
            <a:off x="6164904" y="3093022"/>
            <a:ext cx="2574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Latest </a:t>
            </a:r>
          </a:p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Research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86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D4891CA-CE3B-B1B7-38BC-8D2098BC1D62}"/>
              </a:ext>
            </a:extLst>
          </p:cNvPr>
          <p:cNvGrpSpPr/>
          <p:nvPr/>
        </p:nvGrpSpPr>
        <p:grpSpPr>
          <a:xfrm>
            <a:off x="5562601" y="1788501"/>
            <a:ext cx="5029199" cy="4171917"/>
            <a:chOff x="4953001" y="762485"/>
            <a:chExt cx="5784850" cy="4781550"/>
          </a:xfrm>
        </p:grpSpPr>
        <p:sp>
          <p:nvSpPr>
            <p:cNvPr id="17" name="Flowchart: Or 16">
              <a:extLst>
                <a:ext uri="{FF2B5EF4-FFF2-40B4-BE49-F238E27FC236}">
                  <a16:creationId xmlns:a16="http://schemas.microsoft.com/office/drawing/2014/main" id="{F21ACCBD-AB5E-2041-C8BA-545C98E523EF}"/>
                </a:ext>
              </a:extLst>
            </p:cNvPr>
            <p:cNvSpPr/>
            <p:nvPr/>
          </p:nvSpPr>
          <p:spPr>
            <a:xfrm>
              <a:off x="4953001" y="762485"/>
              <a:ext cx="5784850" cy="4781550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Abacus outline">
              <a:extLst>
                <a:ext uri="{FF2B5EF4-FFF2-40B4-BE49-F238E27FC236}">
                  <a16:creationId xmlns:a16="http://schemas.microsoft.com/office/drawing/2014/main" id="{EABEBBBB-1683-8991-D6BB-68CD2959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9185" y="1084589"/>
              <a:ext cx="1676365" cy="1676365"/>
            </a:xfrm>
            <a:prstGeom prst="rect">
              <a:avLst/>
            </a:prstGeom>
          </p:spPr>
        </p:pic>
        <p:pic>
          <p:nvPicPr>
            <p:cNvPr id="9" name="Graphic 8" descr="Business Growth with solid fill">
              <a:extLst>
                <a:ext uri="{FF2B5EF4-FFF2-40B4-BE49-F238E27FC236}">
                  <a16:creationId xmlns:a16="http://schemas.microsoft.com/office/drawing/2014/main" id="{FA3471B7-57E5-B49F-F2D0-7161C76FD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2250" y="1111415"/>
              <a:ext cx="1622711" cy="1622711"/>
            </a:xfrm>
            <a:prstGeom prst="rect">
              <a:avLst/>
            </a:prstGeom>
          </p:spPr>
        </p:pic>
        <p:pic>
          <p:nvPicPr>
            <p:cNvPr id="11" name="Graphic 10" descr="City with solid fill">
              <a:extLst>
                <a:ext uri="{FF2B5EF4-FFF2-40B4-BE49-F238E27FC236}">
                  <a16:creationId xmlns:a16="http://schemas.microsoft.com/office/drawing/2014/main" id="{997D99A5-8B12-8D7C-E2AE-E94935B1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86700" y="3360904"/>
              <a:ext cx="1525942" cy="1525942"/>
            </a:xfrm>
            <a:prstGeom prst="rect">
              <a:avLst/>
            </a:prstGeom>
          </p:spPr>
        </p:pic>
        <p:pic>
          <p:nvPicPr>
            <p:cNvPr id="13" name="Graphic 12" descr="Cough with solid fill">
              <a:extLst>
                <a:ext uri="{FF2B5EF4-FFF2-40B4-BE49-F238E27FC236}">
                  <a16:creationId xmlns:a16="http://schemas.microsoft.com/office/drawing/2014/main" id="{C05B1730-D37B-FE9C-DD33-90AF8AE8F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71810" y="3293093"/>
              <a:ext cx="1525942" cy="1525942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CB26F-900B-F3EA-FFF3-7AF2DFC9E54C}"/>
              </a:ext>
            </a:extLst>
          </p:cNvPr>
          <p:cNvSpPr/>
          <p:nvPr/>
        </p:nvSpPr>
        <p:spPr>
          <a:xfrm>
            <a:off x="259690" y="114300"/>
            <a:ext cx="10777540" cy="65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5DCF3-C224-755E-05A5-2AB0D338D844}"/>
              </a:ext>
            </a:extLst>
          </p:cNvPr>
          <p:cNvSpPr/>
          <p:nvPr/>
        </p:nvSpPr>
        <p:spPr>
          <a:xfrm>
            <a:off x="259690" y="-21131"/>
            <a:ext cx="2242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37DF2-822E-EB94-AE08-E739EAE97EEC}"/>
              </a:ext>
            </a:extLst>
          </p:cNvPr>
          <p:cNvSpPr/>
          <p:nvPr/>
        </p:nvSpPr>
        <p:spPr>
          <a:xfrm>
            <a:off x="4770108" y="5960418"/>
            <a:ext cx="2550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Desktop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Action Button: Video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C295C4-CB1B-2479-D2F9-1BB63765C7CF}"/>
              </a:ext>
            </a:extLst>
          </p:cNvPr>
          <p:cNvSpPr/>
          <p:nvPr/>
        </p:nvSpPr>
        <p:spPr>
          <a:xfrm>
            <a:off x="259690" y="1798906"/>
            <a:ext cx="4806950" cy="3967851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99360E-1EB4-6412-1EBC-4B3EBD6F01CE}"/>
              </a:ext>
            </a:extLst>
          </p:cNvPr>
          <p:cNvSpPr/>
          <p:nvPr/>
        </p:nvSpPr>
        <p:spPr>
          <a:xfrm>
            <a:off x="346974" y="1900936"/>
            <a:ext cx="3292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Cool Video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B7A9394-3776-40CC-EBE1-E21D77F8CC76}"/>
              </a:ext>
            </a:extLst>
          </p:cNvPr>
          <p:cNvSpPr/>
          <p:nvPr/>
        </p:nvSpPr>
        <p:spPr>
          <a:xfrm>
            <a:off x="11531600" y="114300"/>
            <a:ext cx="196850" cy="66992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F0020AF-C95D-E9A6-A1AA-96E46BFDB146}"/>
              </a:ext>
            </a:extLst>
          </p:cNvPr>
          <p:cNvSpPr/>
          <p:nvPr/>
        </p:nvSpPr>
        <p:spPr>
          <a:xfrm>
            <a:off x="11828465" y="114300"/>
            <a:ext cx="196850" cy="66992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E795CBF-4B52-1CE0-93D6-D321DCC28728}"/>
              </a:ext>
            </a:extLst>
          </p:cNvPr>
          <p:cNvSpPr/>
          <p:nvPr/>
        </p:nvSpPr>
        <p:spPr>
          <a:xfrm>
            <a:off x="11234735" y="114300"/>
            <a:ext cx="196850" cy="66992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Video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4763E9-F61F-EFEF-0FA0-273AAD361C99}"/>
              </a:ext>
            </a:extLst>
          </p:cNvPr>
          <p:cNvSpPr/>
          <p:nvPr/>
        </p:nvSpPr>
        <p:spPr>
          <a:xfrm>
            <a:off x="392770" y="1372498"/>
            <a:ext cx="3568700" cy="337119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bacus outline">
            <a:extLst>
              <a:ext uri="{FF2B5EF4-FFF2-40B4-BE49-F238E27FC236}">
                <a16:creationId xmlns:a16="http://schemas.microsoft.com/office/drawing/2014/main" id="{EABEBBBB-1683-8991-D6BB-68CD29596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454" y="1068936"/>
            <a:ext cx="1457388" cy="1462634"/>
          </a:xfrm>
          <a:prstGeom prst="rect">
            <a:avLst/>
          </a:prstGeom>
        </p:spPr>
      </p:pic>
      <p:pic>
        <p:nvPicPr>
          <p:cNvPr id="9" name="Graphic 8" descr="Business Growth with solid fill">
            <a:extLst>
              <a:ext uri="{FF2B5EF4-FFF2-40B4-BE49-F238E27FC236}">
                <a16:creationId xmlns:a16="http://schemas.microsoft.com/office/drawing/2014/main" id="{FA3471B7-57E5-B49F-F2D0-7161C76F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7777" y="2968788"/>
            <a:ext cx="1410743" cy="1415820"/>
          </a:xfrm>
          <a:prstGeom prst="rect">
            <a:avLst/>
          </a:prstGeom>
        </p:spPr>
      </p:pic>
      <p:pic>
        <p:nvPicPr>
          <p:cNvPr id="13" name="Graphic 12" descr="Cough with solid fill">
            <a:extLst>
              <a:ext uri="{FF2B5EF4-FFF2-40B4-BE49-F238E27FC236}">
                <a16:creationId xmlns:a16="http://schemas.microsoft.com/office/drawing/2014/main" id="{C05B1730-D37B-FE9C-DD33-90AF8AE8F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8077" y="967804"/>
            <a:ext cx="1457387" cy="14626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837DF2-822E-EB94-AE08-E739EAE97EEC}"/>
              </a:ext>
            </a:extLst>
          </p:cNvPr>
          <p:cNvSpPr/>
          <p:nvPr/>
        </p:nvSpPr>
        <p:spPr>
          <a:xfrm>
            <a:off x="5635010" y="5998926"/>
            <a:ext cx="1942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Tablet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99360E-1EB4-6412-1EBC-4B3EBD6F01CE}"/>
              </a:ext>
            </a:extLst>
          </p:cNvPr>
          <p:cNvSpPr/>
          <p:nvPr/>
        </p:nvSpPr>
        <p:spPr>
          <a:xfrm>
            <a:off x="431106" y="2996178"/>
            <a:ext cx="3292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Cool Video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A8207-C430-5968-0EB4-02EBEFEBC544}"/>
              </a:ext>
            </a:extLst>
          </p:cNvPr>
          <p:cNvGrpSpPr/>
          <p:nvPr/>
        </p:nvGrpSpPr>
        <p:grpSpPr>
          <a:xfrm rot="16200000">
            <a:off x="5859208" y="-438525"/>
            <a:ext cx="948990" cy="11651405"/>
            <a:chOff x="11234735" y="114300"/>
            <a:chExt cx="790580" cy="6699250"/>
          </a:xfrm>
        </p:grpSpPr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AB7A9394-3776-40CC-EBE1-E21D77F8CC76}"/>
                </a:ext>
              </a:extLst>
            </p:cNvPr>
            <p:cNvSpPr/>
            <p:nvPr/>
          </p:nvSpPr>
          <p:spPr>
            <a:xfrm>
              <a:off x="11531600" y="114300"/>
              <a:ext cx="196850" cy="66992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6F0020AF-C95D-E9A6-A1AA-96E46BFDB146}"/>
                </a:ext>
              </a:extLst>
            </p:cNvPr>
            <p:cNvSpPr/>
            <p:nvPr/>
          </p:nvSpPr>
          <p:spPr>
            <a:xfrm>
              <a:off x="11828465" y="114300"/>
              <a:ext cx="196850" cy="66992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CE795CBF-4B52-1CE0-93D6-D321DCC28728}"/>
                </a:ext>
              </a:extLst>
            </p:cNvPr>
            <p:cNvSpPr/>
            <p:nvPr/>
          </p:nvSpPr>
          <p:spPr>
            <a:xfrm>
              <a:off x="11234735" y="114300"/>
              <a:ext cx="196850" cy="66992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08EA3EA-E3B6-F318-17D4-17C3700C356A}"/>
              </a:ext>
            </a:extLst>
          </p:cNvPr>
          <p:cNvSpPr txBox="1"/>
          <p:nvPr/>
        </p:nvSpPr>
        <p:spPr>
          <a:xfrm>
            <a:off x="8006505" y="2503215"/>
            <a:ext cx="340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Community News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B63F5-3EC8-E7A7-EB06-7A84C2868635}"/>
              </a:ext>
            </a:extLst>
          </p:cNvPr>
          <p:cNvSpPr txBox="1"/>
          <p:nvPr/>
        </p:nvSpPr>
        <p:spPr>
          <a:xfrm>
            <a:off x="4395735" y="4195921"/>
            <a:ext cx="340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Latest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E5E3A-2C21-FA94-DC6F-79B711597C74}"/>
              </a:ext>
            </a:extLst>
          </p:cNvPr>
          <p:cNvSpPr txBox="1"/>
          <p:nvPr/>
        </p:nvSpPr>
        <p:spPr>
          <a:xfrm>
            <a:off x="4441287" y="2530168"/>
            <a:ext cx="340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Experiential </a:t>
            </a:r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Education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2" name="Graphic 11" descr="Alarm Ringing with solid fill">
            <a:extLst>
              <a:ext uri="{FF2B5EF4-FFF2-40B4-BE49-F238E27FC236}">
                <a16:creationId xmlns:a16="http://schemas.microsoft.com/office/drawing/2014/main" id="{86E71D68-6E7F-D691-F62B-DE7D0859A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7933" y="2899500"/>
            <a:ext cx="1481087" cy="1481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859AAF-0B43-7E3E-3A2E-BDE7AC18260B}"/>
              </a:ext>
            </a:extLst>
          </p:cNvPr>
          <p:cNvSpPr txBox="1"/>
          <p:nvPr/>
        </p:nvSpPr>
        <p:spPr>
          <a:xfrm>
            <a:off x="7938211" y="4187156"/>
            <a:ext cx="3400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Upcoming Events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97066C29-8872-DF8A-7D49-B5B6959485FB}"/>
              </a:ext>
            </a:extLst>
          </p:cNvPr>
          <p:cNvSpPr/>
          <p:nvPr/>
        </p:nvSpPr>
        <p:spPr>
          <a:xfrm flipH="1">
            <a:off x="4140200" y="-131487"/>
            <a:ext cx="8012855" cy="66007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1C0382F3-08F9-6861-5801-012271FF1021}"/>
              </a:ext>
            </a:extLst>
          </p:cNvPr>
          <p:cNvSpPr/>
          <p:nvPr/>
        </p:nvSpPr>
        <p:spPr>
          <a:xfrm>
            <a:off x="501649" y="70748"/>
            <a:ext cx="3459821" cy="12172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5DCF3-C224-755E-05A5-2AB0D338D844}"/>
              </a:ext>
            </a:extLst>
          </p:cNvPr>
          <p:cNvSpPr/>
          <p:nvPr/>
        </p:nvSpPr>
        <p:spPr>
          <a:xfrm>
            <a:off x="1300855" y="230415"/>
            <a:ext cx="18614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04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D4891CA-CE3B-B1B7-38BC-8D2098BC1D62}"/>
              </a:ext>
            </a:extLst>
          </p:cNvPr>
          <p:cNvGrpSpPr/>
          <p:nvPr/>
        </p:nvGrpSpPr>
        <p:grpSpPr>
          <a:xfrm>
            <a:off x="3308351" y="1976249"/>
            <a:ext cx="5276849" cy="4305785"/>
            <a:chOff x="4953001" y="762485"/>
            <a:chExt cx="5784850" cy="4781550"/>
          </a:xfrm>
        </p:grpSpPr>
        <p:sp>
          <p:nvSpPr>
            <p:cNvPr id="17" name="Flowchart: Or 16">
              <a:extLst>
                <a:ext uri="{FF2B5EF4-FFF2-40B4-BE49-F238E27FC236}">
                  <a16:creationId xmlns:a16="http://schemas.microsoft.com/office/drawing/2014/main" id="{F21ACCBD-AB5E-2041-C8BA-545C98E523EF}"/>
                </a:ext>
              </a:extLst>
            </p:cNvPr>
            <p:cNvSpPr/>
            <p:nvPr/>
          </p:nvSpPr>
          <p:spPr>
            <a:xfrm>
              <a:off x="4953001" y="762485"/>
              <a:ext cx="5784850" cy="4781550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Abacus outline">
              <a:extLst>
                <a:ext uri="{FF2B5EF4-FFF2-40B4-BE49-F238E27FC236}">
                  <a16:creationId xmlns:a16="http://schemas.microsoft.com/office/drawing/2014/main" id="{EABEBBBB-1683-8991-D6BB-68CD2959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9185" y="1084589"/>
              <a:ext cx="1676365" cy="1676365"/>
            </a:xfrm>
            <a:prstGeom prst="rect">
              <a:avLst/>
            </a:prstGeom>
          </p:spPr>
        </p:pic>
        <p:pic>
          <p:nvPicPr>
            <p:cNvPr id="9" name="Graphic 8" descr="Business Growth with solid fill">
              <a:extLst>
                <a:ext uri="{FF2B5EF4-FFF2-40B4-BE49-F238E27FC236}">
                  <a16:creationId xmlns:a16="http://schemas.microsoft.com/office/drawing/2014/main" id="{FA3471B7-57E5-B49F-F2D0-7161C76FD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2250" y="1111415"/>
              <a:ext cx="1622711" cy="1622711"/>
            </a:xfrm>
            <a:prstGeom prst="rect">
              <a:avLst/>
            </a:prstGeom>
          </p:spPr>
        </p:pic>
        <p:pic>
          <p:nvPicPr>
            <p:cNvPr id="11" name="Graphic 10" descr="City with solid fill">
              <a:extLst>
                <a:ext uri="{FF2B5EF4-FFF2-40B4-BE49-F238E27FC236}">
                  <a16:creationId xmlns:a16="http://schemas.microsoft.com/office/drawing/2014/main" id="{997D99A5-8B12-8D7C-E2AE-E94935B1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86700" y="3360904"/>
              <a:ext cx="1525942" cy="1525942"/>
            </a:xfrm>
            <a:prstGeom prst="rect">
              <a:avLst/>
            </a:prstGeom>
          </p:spPr>
        </p:pic>
        <p:pic>
          <p:nvPicPr>
            <p:cNvPr id="13" name="Graphic 12" descr="Cough with solid fill">
              <a:extLst>
                <a:ext uri="{FF2B5EF4-FFF2-40B4-BE49-F238E27FC236}">
                  <a16:creationId xmlns:a16="http://schemas.microsoft.com/office/drawing/2014/main" id="{C05B1730-D37B-FE9C-DD33-90AF8AE8F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71810" y="3293093"/>
              <a:ext cx="1525942" cy="1525942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CB26F-900B-F3EA-FFF3-7AF2DFC9E54C}"/>
              </a:ext>
            </a:extLst>
          </p:cNvPr>
          <p:cNvSpPr/>
          <p:nvPr/>
        </p:nvSpPr>
        <p:spPr>
          <a:xfrm>
            <a:off x="3540125" y="180844"/>
            <a:ext cx="48133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5DCF3-C224-755E-05A5-2AB0D338D844}"/>
              </a:ext>
            </a:extLst>
          </p:cNvPr>
          <p:cNvSpPr/>
          <p:nvPr/>
        </p:nvSpPr>
        <p:spPr>
          <a:xfrm>
            <a:off x="4825310" y="641714"/>
            <a:ext cx="2242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37DF2-822E-EB94-AE08-E739EAE97EEC}"/>
              </a:ext>
            </a:extLst>
          </p:cNvPr>
          <p:cNvSpPr/>
          <p:nvPr/>
        </p:nvSpPr>
        <p:spPr>
          <a:xfrm>
            <a:off x="4936022" y="6083648"/>
            <a:ext cx="2016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35309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Jamaal Farahkhan</dc:creator>
  <cp:lastModifiedBy>Jamaal Farahkhan</cp:lastModifiedBy>
  <cp:revision>1</cp:revision>
  <dcterms:created xsi:type="dcterms:W3CDTF">2023-02-03T05:13:06Z</dcterms:created>
  <dcterms:modified xsi:type="dcterms:W3CDTF">2023-02-03T18:54:43Z</dcterms:modified>
</cp:coreProperties>
</file>