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9" d="100"/>
          <a:sy n="69" d="100"/>
        </p:scale>
        <p:origin x="567"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66300C-FD12-4115-A384-313F24F4BB9F}"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0EFD2-A472-46B1-AC56-89C5AF02D103}" type="slidenum">
              <a:rPr lang="en-US" smtClean="0"/>
              <a:t>‹#›</a:t>
            </a:fld>
            <a:endParaRPr lang="en-US"/>
          </a:p>
        </p:txBody>
      </p:sp>
    </p:spTree>
    <p:extLst>
      <p:ext uri="{BB962C8B-B14F-4D97-AF65-F5344CB8AC3E}">
        <p14:creationId xmlns:p14="http://schemas.microsoft.com/office/powerpoint/2010/main" val="490916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6300C-FD12-4115-A384-313F24F4BB9F}"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0EFD2-A472-46B1-AC56-89C5AF02D103}" type="slidenum">
              <a:rPr lang="en-US" smtClean="0"/>
              <a:t>‹#›</a:t>
            </a:fld>
            <a:endParaRPr lang="en-US"/>
          </a:p>
        </p:txBody>
      </p:sp>
    </p:spTree>
    <p:extLst>
      <p:ext uri="{BB962C8B-B14F-4D97-AF65-F5344CB8AC3E}">
        <p14:creationId xmlns:p14="http://schemas.microsoft.com/office/powerpoint/2010/main" val="2024805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6300C-FD12-4115-A384-313F24F4BB9F}"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0EFD2-A472-46B1-AC56-89C5AF02D103}" type="slidenum">
              <a:rPr lang="en-US" smtClean="0"/>
              <a:t>‹#›</a:t>
            </a:fld>
            <a:endParaRPr lang="en-US"/>
          </a:p>
        </p:txBody>
      </p:sp>
    </p:spTree>
    <p:extLst>
      <p:ext uri="{BB962C8B-B14F-4D97-AF65-F5344CB8AC3E}">
        <p14:creationId xmlns:p14="http://schemas.microsoft.com/office/powerpoint/2010/main" val="4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6300C-FD12-4115-A384-313F24F4BB9F}"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0EFD2-A472-46B1-AC56-89C5AF02D103}" type="slidenum">
              <a:rPr lang="en-US" smtClean="0"/>
              <a:t>‹#›</a:t>
            </a:fld>
            <a:endParaRPr lang="en-US"/>
          </a:p>
        </p:txBody>
      </p:sp>
    </p:spTree>
    <p:extLst>
      <p:ext uri="{BB962C8B-B14F-4D97-AF65-F5344CB8AC3E}">
        <p14:creationId xmlns:p14="http://schemas.microsoft.com/office/powerpoint/2010/main" val="2050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66300C-FD12-4115-A384-313F24F4BB9F}" type="datetimeFigureOut">
              <a:rPr lang="en-US" smtClean="0"/>
              <a:t>10/26/2016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0EFD2-A472-46B1-AC56-89C5AF02D103}" type="slidenum">
              <a:rPr lang="en-US" smtClean="0"/>
              <a:t>‹#›</a:t>
            </a:fld>
            <a:endParaRPr lang="en-US"/>
          </a:p>
        </p:txBody>
      </p:sp>
    </p:spTree>
    <p:extLst>
      <p:ext uri="{BB962C8B-B14F-4D97-AF65-F5344CB8AC3E}">
        <p14:creationId xmlns:p14="http://schemas.microsoft.com/office/powerpoint/2010/main" val="249501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66300C-FD12-4115-A384-313F24F4BB9F}"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0EFD2-A472-46B1-AC56-89C5AF02D103}" type="slidenum">
              <a:rPr lang="en-US" smtClean="0"/>
              <a:t>‹#›</a:t>
            </a:fld>
            <a:endParaRPr lang="en-US"/>
          </a:p>
        </p:txBody>
      </p:sp>
    </p:spTree>
    <p:extLst>
      <p:ext uri="{BB962C8B-B14F-4D97-AF65-F5344CB8AC3E}">
        <p14:creationId xmlns:p14="http://schemas.microsoft.com/office/powerpoint/2010/main" val="186297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66300C-FD12-4115-A384-313F24F4BB9F}" type="datetimeFigureOut">
              <a:rPr lang="en-US" smtClean="0"/>
              <a:t>10/26/2016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80EFD2-A472-46B1-AC56-89C5AF02D103}" type="slidenum">
              <a:rPr lang="en-US" smtClean="0"/>
              <a:t>‹#›</a:t>
            </a:fld>
            <a:endParaRPr lang="en-US"/>
          </a:p>
        </p:txBody>
      </p:sp>
    </p:spTree>
    <p:extLst>
      <p:ext uri="{BB962C8B-B14F-4D97-AF65-F5344CB8AC3E}">
        <p14:creationId xmlns:p14="http://schemas.microsoft.com/office/powerpoint/2010/main" val="41706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66300C-FD12-4115-A384-313F24F4BB9F}" type="datetimeFigureOut">
              <a:rPr lang="en-US" smtClean="0"/>
              <a:t>10/26/2016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80EFD2-A472-46B1-AC56-89C5AF02D103}" type="slidenum">
              <a:rPr lang="en-US" smtClean="0"/>
              <a:t>‹#›</a:t>
            </a:fld>
            <a:endParaRPr lang="en-US"/>
          </a:p>
        </p:txBody>
      </p:sp>
    </p:spTree>
    <p:extLst>
      <p:ext uri="{BB962C8B-B14F-4D97-AF65-F5344CB8AC3E}">
        <p14:creationId xmlns:p14="http://schemas.microsoft.com/office/powerpoint/2010/main" val="326923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6300C-FD12-4115-A384-313F24F4BB9F}" type="datetimeFigureOut">
              <a:rPr lang="en-US" smtClean="0"/>
              <a:t>10/26/2016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80EFD2-A472-46B1-AC56-89C5AF02D103}" type="slidenum">
              <a:rPr lang="en-US" smtClean="0"/>
              <a:t>‹#›</a:t>
            </a:fld>
            <a:endParaRPr lang="en-US"/>
          </a:p>
        </p:txBody>
      </p:sp>
    </p:spTree>
    <p:extLst>
      <p:ext uri="{BB962C8B-B14F-4D97-AF65-F5344CB8AC3E}">
        <p14:creationId xmlns:p14="http://schemas.microsoft.com/office/powerpoint/2010/main" val="356256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66300C-FD12-4115-A384-313F24F4BB9F}"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0EFD2-A472-46B1-AC56-89C5AF02D103}" type="slidenum">
              <a:rPr lang="en-US" smtClean="0"/>
              <a:t>‹#›</a:t>
            </a:fld>
            <a:endParaRPr lang="en-US"/>
          </a:p>
        </p:txBody>
      </p:sp>
    </p:spTree>
    <p:extLst>
      <p:ext uri="{BB962C8B-B14F-4D97-AF65-F5344CB8AC3E}">
        <p14:creationId xmlns:p14="http://schemas.microsoft.com/office/powerpoint/2010/main" val="2823367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766300C-FD12-4115-A384-313F24F4BB9F}" type="datetimeFigureOut">
              <a:rPr lang="en-US" smtClean="0"/>
              <a:t>10/26/2016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0EFD2-A472-46B1-AC56-89C5AF02D103}" type="slidenum">
              <a:rPr lang="en-US" smtClean="0"/>
              <a:t>‹#›</a:t>
            </a:fld>
            <a:endParaRPr lang="en-US"/>
          </a:p>
        </p:txBody>
      </p:sp>
    </p:spTree>
    <p:extLst>
      <p:ext uri="{BB962C8B-B14F-4D97-AF65-F5344CB8AC3E}">
        <p14:creationId xmlns:p14="http://schemas.microsoft.com/office/powerpoint/2010/main" val="4250161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6300C-FD12-4115-A384-313F24F4BB9F}" type="datetimeFigureOut">
              <a:rPr lang="en-US" smtClean="0"/>
              <a:t>10/26/2016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0EFD2-A472-46B1-AC56-89C5AF02D103}" type="slidenum">
              <a:rPr lang="en-US" smtClean="0"/>
              <a:t>‹#›</a:t>
            </a:fld>
            <a:endParaRPr lang="en-US"/>
          </a:p>
        </p:txBody>
      </p:sp>
    </p:spTree>
    <p:extLst>
      <p:ext uri="{BB962C8B-B14F-4D97-AF65-F5344CB8AC3E}">
        <p14:creationId xmlns:p14="http://schemas.microsoft.com/office/powerpoint/2010/main" val="1052256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thebalance.com/food-beverage-mission-statements-406855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2" y="294926"/>
            <a:ext cx="9947562" cy="6740307"/>
          </a:xfrm>
          <a:prstGeom prst="rect">
            <a:avLst/>
          </a:prstGeom>
        </p:spPr>
        <p:txBody>
          <a:bodyPr wrap="square">
            <a:spAutoFit/>
          </a:bodyPr>
          <a:lstStyle/>
          <a:p>
            <a:r>
              <a:rPr lang="en-US" dirty="0">
                <a:solidFill>
                  <a:srgbClr val="000000"/>
                </a:solidFill>
                <a:latin typeface="Times New Roman" panose="02020603050405020304" pitchFamily="18" charset="0"/>
              </a:rPr>
              <a:t>Part I: Relational Database Design </a:t>
            </a:r>
            <a:endParaRPr lang="en-US" dirty="0"/>
          </a:p>
          <a:p>
            <a:r>
              <a:rPr lang="en-US" dirty="0"/>
              <a:t/>
            </a:r>
            <a:br>
              <a:rPr lang="en-US" dirty="0"/>
            </a:br>
            <a:endParaRPr lang="en-US" dirty="0"/>
          </a:p>
          <a:p>
            <a:r>
              <a:rPr lang="en-US" dirty="0">
                <a:solidFill>
                  <a:srgbClr val="000000"/>
                </a:solidFill>
                <a:latin typeface="Times New Roman" panose="02020603050405020304" pitchFamily="18" charset="0"/>
              </a:rPr>
              <a:t>The company that our group chose to develop a database for is Dunkin Donuts. Almost every day each of our members purchase a coffee from the on campus Dunkin Donuts in Reynolds Campus Center. Dunkin Donuts also known as “Dunks” by many New Englanders was founded in 1950 in Quincy Massachusetts. The company’s mission is to </a:t>
            </a:r>
            <a:r>
              <a:rPr lang="en-US" dirty="0">
                <a:solidFill>
                  <a:srgbClr val="222222"/>
                </a:solidFill>
                <a:latin typeface="Times New Roman" panose="02020603050405020304" pitchFamily="18" charset="0"/>
              </a:rPr>
              <a:t>"Make and serve the freshest, most delicious coffee and donuts</a:t>
            </a:r>
            <a:r>
              <a:rPr lang="en-US" b="1" dirty="0">
                <a:solidFill>
                  <a:srgbClr val="222222"/>
                </a:solidFill>
                <a:latin typeface="Times New Roman" panose="02020603050405020304" pitchFamily="18" charset="0"/>
              </a:rPr>
              <a:t> </a:t>
            </a:r>
            <a:r>
              <a:rPr lang="en-US" dirty="0">
                <a:solidFill>
                  <a:srgbClr val="222222"/>
                </a:solidFill>
                <a:latin typeface="Times New Roman" panose="02020603050405020304" pitchFamily="18" charset="0"/>
              </a:rPr>
              <a:t>quickly and courteously in modern, well-merchandised stores.” </a:t>
            </a:r>
            <a:r>
              <a:rPr lang="en-US" u="sng" dirty="0">
                <a:solidFill>
                  <a:srgbClr val="1155CC"/>
                </a:solidFill>
                <a:latin typeface="Times New Roman" panose="02020603050405020304" pitchFamily="18" charset="0"/>
                <a:hlinkClick r:id="rId2"/>
              </a:rPr>
              <a:t>https://www.thebalance.com/food-beverage-mission-statements-4068551</a:t>
            </a:r>
            <a:r>
              <a:rPr lang="en-US" dirty="0">
                <a:solidFill>
                  <a:srgbClr val="222222"/>
                </a:solidFill>
                <a:latin typeface="Times New Roman" panose="02020603050405020304" pitchFamily="18" charset="0"/>
              </a:rPr>
              <a:t> The company has expanded its food selection over the years to have hot and cold drinks, lattes and smoothies, breakfast sandwiches and warm chocolate chip cookies. They also have seasonal beverages, desserts and coffee flavors that cater to the different times of year. For example, they offer unique coffee flavors such as Oreo and cookie dough in the summer times. Some stores have drive </a:t>
            </a:r>
            <a:r>
              <a:rPr lang="en-US" dirty="0" err="1">
                <a:solidFill>
                  <a:srgbClr val="222222"/>
                </a:solidFill>
                <a:latin typeface="Times New Roman" panose="02020603050405020304" pitchFamily="18" charset="0"/>
              </a:rPr>
              <a:t>throughs</a:t>
            </a:r>
            <a:r>
              <a:rPr lang="en-US" dirty="0">
                <a:solidFill>
                  <a:srgbClr val="222222"/>
                </a:solidFill>
                <a:latin typeface="Times New Roman" panose="02020603050405020304" pitchFamily="18" charset="0"/>
              </a:rPr>
              <a:t> or delivery services. The company really strives to make sure they uphold their initiative to provide good customer service to the average busy American worker. Dunks also sells K-cups and grounded coffee bags so that its customers can make some on their own at home if they cannot make it to a store.</a:t>
            </a:r>
            <a:endParaRPr lang="en-US" dirty="0"/>
          </a:p>
          <a:p>
            <a:pPr indent="457200"/>
            <a:r>
              <a:rPr lang="en-US" dirty="0">
                <a:solidFill>
                  <a:srgbClr val="222222"/>
                </a:solidFill>
                <a:latin typeface="Times New Roman" panose="02020603050405020304" pitchFamily="18" charset="0"/>
              </a:rPr>
              <a:t>The team members working on this project are Michelle Diggans, Jessica Farber and Mark Korner. We decided to choose a company that we were all familiar with for this project. We all love Dunks, and have built a brand loyalty with this company. Michelle’s daily order is a small iced coffee with milk and sugar, and her go to donut is chocolate glazed. Jessica really enjoys their seasonal pumpkin spice lattes and </a:t>
            </a:r>
            <a:r>
              <a:rPr lang="en-US" dirty="0" err="1">
                <a:solidFill>
                  <a:srgbClr val="222222"/>
                </a:solidFill>
                <a:latin typeface="Times New Roman" panose="02020603050405020304" pitchFamily="18" charset="0"/>
              </a:rPr>
              <a:t>Reeses</a:t>
            </a:r>
            <a:r>
              <a:rPr lang="en-US" dirty="0">
                <a:solidFill>
                  <a:srgbClr val="222222"/>
                </a:solidFill>
                <a:latin typeface="Times New Roman" panose="02020603050405020304" pitchFamily="18" charset="0"/>
              </a:rPr>
              <a:t> donuts, while Mark loves how he can brew a fresh cup every morning in his room since he likes to sleep in and does not usually have time to wait in line during the morning “coffee rush” before class. </a:t>
            </a:r>
            <a:endParaRPr lang="en-US" dirty="0"/>
          </a:p>
          <a:p>
            <a:endParaRPr lang="en-US" dirty="0"/>
          </a:p>
        </p:txBody>
      </p:sp>
    </p:spTree>
    <p:extLst>
      <p:ext uri="{BB962C8B-B14F-4D97-AF65-F5344CB8AC3E}">
        <p14:creationId xmlns:p14="http://schemas.microsoft.com/office/powerpoint/2010/main" val="340759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1842654" y="238990"/>
            <a:ext cx="8285018" cy="6213764"/>
          </a:xfrm>
          <a:prstGeom prst="rect">
            <a:avLst/>
          </a:prstGeom>
        </p:spPr>
      </p:pic>
    </p:spTree>
    <p:extLst>
      <p:ext uri="{BB962C8B-B14F-4D97-AF65-F5344CB8AC3E}">
        <p14:creationId xmlns:p14="http://schemas.microsoft.com/office/powerpoint/2010/main" val="405612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6</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Diggans</dc:creator>
  <cp:lastModifiedBy>Michelle Diggans</cp:lastModifiedBy>
  <cp:revision>2</cp:revision>
  <dcterms:created xsi:type="dcterms:W3CDTF">2016-10-27T01:46:11Z</dcterms:created>
  <dcterms:modified xsi:type="dcterms:W3CDTF">2016-10-27T02:46:45Z</dcterms:modified>
</cp:coreProperties>
</file>