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</a:t>
            </a:r>
            <a:r>
              <a:rPr lang="en"/>
              <a:t> the Problem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</a:t>
            </a:r>
            <a:r>
              <a:rPr lang="en"/>
              <a:t> the solution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the users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will get done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RFIDefense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11: Justin Farkas, Fiacre Indagiye Siboman, Young Jung, Jake Mecimore, Charles Valdez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The Problem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As the times change so does technology</a:t>
            </a:r>
            <a:r>
              <a:rPr lang="en" sz="1900"/>
              <a:t>.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But the one thing that stays constant is the need for  convenience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Creating secure hub that will make coming home or entering a room an experience  of true convenience</a:t>
            </a:r>
            <a:endParaRPr sz="19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 </a:t>
            </a:r>
            <a:endParaRPr sz="190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050" y="3228550"/>
            <a:ext cx="29337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23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The purpose of our project is to create a user-friendly home monitoring system that will allow users to monitor and secure their household belonging even while they are away from home.</a:t>
            </a:r>
            <a:endParaRPr sz="1900"/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050" y="1567550"/>
            <a:ext cx="4759350" cy="30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Features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RFID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Used as a key to unlock doors and even electronic devices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User Reporting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The ability to track system usage by user and visualize that data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Mobile Application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Users will be able to control the system remotely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Parents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Senior Adults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Property Renters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Techies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Anyone</a:t>
            </a:r>
            <a:endParaRPr sz="190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875" y="1990725"/>
            <a:ext cx="3202126" cy="21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