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RFIDefense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Group 11: Justin Farkas, Fiacre Indagiye Sibomana, Young Jung, Jake Mecimore, Charles Valdez</a:t>
            </a:r>
            <a:endParaRPr sz="1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788" y="746963"/>
            <a:ext cx="2070425" cy="364956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 rot="10800000">
            <a:off x="5055225" y="2518450"/>
            <a:ext cx="1558500" cy="29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-662">
            <a:off x="2517267" y="3022333"/>
            <a:ext cx="1558500" cy="29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2517275" y="1984875"/>
            <a:ext cx="1558500" cy="29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593925" y="1638375"/>
            <a:ext cx="179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Devices and RFID numbers associated with them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6751000" y="2205000"/>
            <a:ext cx="18777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Activity in real Time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759875" y="2938500"/>
            <a:ext cx="17574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setting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300" y="216363"/>
            <a:ext cx="2759399" cy="471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25" y="280325"/>
            <a:ext cx="2839150" cy="45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925" y="873600"/>
            <a:ext cx="674399" cy="63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11167" l="0" r="0" t="11492"/>
          <a:stretch/>
        </p:blipFill>
        <p:spPr>
          <a:xfrm>
            <a:off x="3281925" y="1510350"/>
            <a:ext cx="674400" cy="6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printable RFID devices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200" y="1774213"/>
            <a:ext cx="3944100" cy="29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22250"/>
            <a:ext cx="3944101" cy="38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