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7.xml"/><Relationship Id="rId22" Type="http://schemas.openxmlformats.org/officeDocument/2006/relationships/font" Target="fonts/Lato-italic.fntdata"/><Relationship Id="rId10" Type="http://schemas.openxmlformats.org/officeDocument/2006/relationships/slide" Target="slides/slide6.xml"/><Relationship Id="rId21" Type="http://schemas.openxmlformats.org/officeDocument/2006/relationships/font" Target="fonts/La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 Target="slides/slide1.xml"/><Relationship Id="rId19" Type="http://schemas.openxmlformats.org/officeDocument/2006/relationships/font" Target="fonts/Montserrat-boldItalic.fntdata"/><Relationship Id="rId6" Type="http://schemas.openxmlformats.org/officeDocument/2006/relationships/slide" Target="slides/slide2.xml"/><Relationship Id="rId18" Type="http://schemas.openxmlformats.org/officeDocument/2006/relationships/font" Target="fonts/Montserrat-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file/d/1ehAPZDqEnbPFoWfPWh-RbBiBv7ACGOVO/view" TargetMode="Externa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rive.google.com/file/d/1ehAPZDqEnbPFoWfPWh-RbBiBv7ACGOVO/view" TargetMode="Externa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RFIDefence (Group 11)</a:t>
            </a:r>
            <a:endParaRPr/>
          </a:p>
        </p:txBody>
      </p:sp>
      <p:sp>
        <p:nvSpPr>
          <p:cNvPr id="135" name="Shape 135"/>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Jake Mecimore, Fiacre Indagiye, Charles Valdez , Justin Farkas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Sprint 1 Screen</a:t>
            </a:r>
            <a:endParaRPr/>
          </a:p>
        </p:txBody>
      </p:sp>
      <p:pic>
        <p:nvPicPr>
          <p:cNvPr id="195" name="Shape 195"/>
          <p:cNvPicPr preferRelativeResize="0"/>
          <p:nvPr/>
        </p:nvPicPr>
        <p:blipFill>
          <a:blip r:embed="rId3">
            <a:alphaModFix/>
          </a:blip>
          <a:stretch>
            <a:fillRect/>
          </a:stretch>
        </p:blipFill>
        <p:spPr>
          <a:xfrm>
            <a:off x="304800" y="1778850"/>
            <a:ext cx="4645650" cy="2592600"/>
          </a:xfrm>
          <a:prstGeom prst="rect">
            <a:avLst/>
          </a:prstGeom>
          <a:noFill/>
          <a:ln>
            <a:noFill/>
          </a:ln>
        </p:spPr>
      </p:pic>
      <p:sp>
        <p:nvSpPr>
          <p:cNvPr id="196" name="Shape 196"/>
          <p:cNvSpPr txBox="1"/>
          <p:nvPr/>
        </p:nvSpPr>
        <p:spPr>
          <a:xfrm>
            <a:off x="6012225" y="1861650"/>
            <a:ext cx="2730300" cy="242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3F3F3"/>
                </a:solidFill>
              </a:rPr>
              <a:t>3D RFID devices that are used in everydaylife to help the user have an easier time unlocking the door. </a:t>
            </a:r>
            <a:endParaRPr sz="1800">
              <a:solidFill>
                <a:srgbClr val="F3F3F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Things left to Do</a:t>
            </a:r>
            <a:endParaRPr/>
          </a:p>
        </p:txBody>
      </p:sp>
      <p:sp>
        <p:nvSpPr>
          <p:cNvPr id="202" name="Shape 20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Connect multiple doors to the system</a:t>
            </a:r>
            <a:endParaRPr sz="1800"/>
          </a:p>
          <a:p>
            <a:pPr indent="-342900" lvl="0" marL="457200" rtl="0">
              <a:spcBef>
                <a:spcPts val="0"/>
              </a:spcBef>
              <a:spcAft>
                <a:spcPts val="0"/>
              </a:spcAft>
              <a:buSzPts val="1800"/>
              <a:buChar char="●"/>
            </a:pPr>
            <a:r>
              <a:rPr lang="en" sz="1800"/>
              <a:t>Improve mobile application design</a:t>
            </a:r>
            <a:endParaRPr sz="1800"/>
          </a:p>
          <a:p>
            <a:pPr indent="-342900" lvl="0" marL="457200" rtl="0">
              <a:spcBef>
                <a:spcPts val="0"/>
              </a:spcBef>
              <a:spcAft>
                <a:spcPts val="0"/>
              </a:spcAft>
              <a:buSzPts val="1800"/>
              <a:buChar char="●"/>
            </a:pPr>
            <a:r>
              <a:rPr lang="en" sz="1800"/>
              <a:t>Look into customizable RFID devices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Summary of the Project</a:t>
            </a:r>
            <a:endParaRPr/>
          </a:p>
        </p:txBody>
      </p:sp>
      <p:sp>
        <p:nvSpPr>
          <p:cNvPr id="141" name="Shape 1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RFID reader that can be used to give access to the house if the user has a registered RFID</a:t>
            </a:r>
            <a:endParaRPr sz="1800"/>
          </a:p>
          <a:p>
            <a:pPr indent="0" lvl="0" marL="0">
              <a:spcBef>
                <a:spcPts val="1600"/>
              </a:spcBef>
              <a:spcAft>
                <a:spcPts val="0"/>
              </a:spcAft>
              <a:buNone/>
            </a:pPr>
            <a:r>
              <a:rPr lang="en" sz="1800"/>
              <a:t> Not only will the system allow its users to easily gain access to their house, but it will also notify them is someone that is unauthorized tries to use the system. Using an app that also provides them with a current state of the door</a:t>
            </a:r>
            <a:endParaRPr sz="1800"/>
          </a:p>
          <a:p>
            <a:pPr indent="0" lvl="0" marL="0">
              <a:spcBef>
                <a:spcPts val="1600"/>
              </a:spcBef>
              <a:spcAft>
                <a:spcPts val="1600"/>
              </a:spcAft>
              <a:buNone/>
            </a:pPr>
            <a:r>
              <a:rPr lang="en" sz="1800"/>
              <a:t>The administrator will have access to logs and the state of the doors. He will also be incharge of registering new users.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UML</a:t>
            </a:r>
            <a:endParaRPr/>
          </a:p>
        </p:txBody>
      </p:sp>
      <p:pic>
        <p:nvPicPr>
          <p:cNvPr id="147" name="Shape 147"/>
          <p:cNvPicPr preferRelativeResize="0"/>
          <p:nvPr/>
        </p:nvPicPr>
        <p:blipFill>
          <a:blip r:embed="rId3">
            <a:alphaModFix/>
          </a:blip>
          <a:stretch>
            <a:fillRect/>
          </a:stretch>
        </p:blipFill>
        <p:spPr>
          <a:xfrm>
            <a:off x="1297500" y="1377525"/>
            <a:ext cx="5667375" cy="3524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Mobile Application</a:t>
            </a:r>
            <a:endParaRPr/>
          </a:p>
        </p:txBody>
      </p:sp>
      <p:sp>
        <p:nvSpPr>
          <p:cNvPr id="153" name="Shape 153"/>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800"/>
              <a:t>Once registered on the mobile application, you have the option to devices registered to the system, view the system activity log, or choose custom settings for the system.</a:t>
            </a:r>
            <a:endParaRPr sz="1800"/>
          </a:p>
        </p:txBody>
      </p:sp>
      <p:pic>
        <p:nvPicPr>
          <p:cNvPr id="154" name="Shape 154"/>
          <p:cNvPicPr preferRelativeResize="0"/>
          <p:nvPr/>
        </p:nvPicPr>
        <p:blipFill>
          <a:blip r:embed="rId3">
            <a:alphaModFix/>
          </a:blip>
          <a:stretch>
            <a:fillRect/>
          </a:stretch>
        </p:blipFill>
        <p:spPr>
          <a:xfrm>
            <a:off x="5264525" y="105213"/>
            <a:ext cx="2740600" cy="4933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Activity Log</a:t>
            </a:r>
            <a:endParaRPr/>
          </a:p>
        </p:txBody>
      </p:sp>
      <p:sp>
        <p:nvSpPr>
          <p:cNvPr id="160" name="Shape 160"/>
          <p:cNvSpPr txBox="1"/>
          <p:nvPr>
            <p:ph idx="1" type="body"/>
          </p:nvPr>
        </p:nvSpPr>
        <p:spPr>
          <a:xfrm>
            <a:off x="1297500" y="1034375"/>
            <a:ext cx="3657900" cy="394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The activity log is where all system activity is stored. </a:t>
            </a:r>
            <a:endParaRPr sz="1800"/>
          </a:p>
          <a:p>
            <a:pPr indent="0" lvl="0" marL="0">
              <a:spcBef>
                <a:spcPts val="1600"/>
              </a:spcBef>
              <a:spcAft>
                <a:spcPts val="1600"/>
              </a:spcAft>
              <a:buNone/>
            </a:pPr>
            <a:r>
              <a:rPr lang="en" sz="1800"/>
              <a:t>Registered users can look here to review how the system has been used.  </a:t>
            </a:r>
            <a:endParaRPr sz="1800"/>
          </a:p>
        </p:txBody>
      </p:sp>
      <p:pic>
        <p:nvPicPr>
          <p:cNvPr id="161" name="Shape 161"/>
          <p:cNvPicPr preferRelativeResize="0"/>
          <p:nvPr/>
        </p:nvPicPr>
        <p:blipFill rotWithShape="1">
          <a:blip r:embed="rId3">
            <a:alphaModFix/>
          </a:blip>
          <a:srcRect b="2166" l="4742" r="2077" t="5231"/>
          <a:stretch/>
        </p:blipFill>
        <p:spPr>
          <a:xfrm>
            <a:off x="5580450" y="280400"/>
            <a:ext cx="2575750" cy="458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1052550" y="32480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Demo (Unregistered RFID)</a:t>
            </a:r>
            <a:endParaRPr/>
          </a:p>
        </p:txBody>
      </p:sp>
      <p:pic>
        <p:nvPicPr>
          <p:cNvPr id="167" name="Shape 167" title="VID-20180327-WA0000.mp4">
            <a:hlinkClick r:id="rId3"/>
          </p:cNvPr>
          <p:cNvPicPr preferRelativeResize="0"/>
          <p:nvPr/>
        </p:nvPicPr>
        <p:blipFill>
          <a:blip r:embed="rId4">
            <a:alphaModFix/>
          </a:blip>
          <a:stretch>
            <a:fillRect/>
          </a:stretch>
        </p:blipFill>
        <p:spPr>
          <a:xfrm>
            <a:off x="152400" y="1460250"/>
            <a:ext cx="6011525" cy="3429000"/>
          </a:xfrm>
          <a:prstGeom prst="rect">
            <a:avLst/>
          </a:prstGeom>
          <a:noFill/>
          <a:ln>
            <a:noFill/>
          </a:ln>
        </p:spPr>
      </p:pic>
      <p:sp>
        <p:nvSpPr>
          <p:cNvPr id="168" name="Shape 168"/>
          <p:cNvSpPr txBox="1"/>
          <p:nvPr/>
        </p:nvSpPr>
        <p:spPr>
          <a:xfrm>
            <a:off x="6591400" y="2158950"/>
            <a:ext cx="2371800" cy="2730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rgbClr val="F3F3F3"/>
                </a:solidFill>
              </a:rPr>
              <a:t>Scans u</a:t>
            </a:r>
            <a:r>
              <a:rPr lang="en" sz="1800">
                <a:solidFill>
                  <a:srgbClr val="F3F3F3"/>
                </a:solidFill>
              </a:rPr>
              <a:t>nregistered</a:t>
            </a:r>
            <a:r>
              <a:rPr lang="en" sz="1800">
                <a:solidFill>
                  <a:srgbClr val="F3F3F3"/>
                </a:solidFill>
              </a:rPr>
              <a:t> RFID, keeps the door locked and saves the log for the Admin</a:t>
            </a:r>
            <a:endParaRPr sz="1800">
              <a:solidFill>
                <a:srgbClr val="F3F3F3"/>
              </a:solidFill>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Log After Denied Scan</a:t>
            </a:r>
            <a:endParaRPr/>
          </a:p>
        </p:txBody>
      </p:sp>
      <p:sp>
        <p:nvSpPr>
          <p:cNvPr id="174" name="Shape 174"/>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When an unregistered RFID device is scanned, the door remains locked.</a:t>
            </a:r>
            <a:endParaRPr sz="1800"/>
          </a:p>
          <a:p>
            <a:pPr indent="0" lvl="0" marL="0">
              <a:spcBef>
                <a:spcPts val="1600"/>
              </a:spcBef>
              <a:spcAft>
                <a:spcPts val="1600"/>
              </a:spcAft>
              <a:buNone/>
            </a:pPr>
            <a:r>
              <a:rPr lang="en" sz="1800"/>
              <a:t>The activity is still logged to the activity log and the system administrator is notified by push notification.</a:t>
            </a:r>
            <a:endParaRPr sz="1800"/>
          </a:p>
        </p:txBody>
      </p:sp>
      <p:pic>
        <p:nvPicPr>
          <p:cNvPr id="175" name="Shape 175"/>
          <p:cNvPicPr preferRelativeResize="0"/>
          <p:nvPr/>
        </p:nvPicPr>
        <p:blipFill rotWithShape="1">
          <a:blip r:embed="rId3">
            <a:alphaModFix/>
          </a:blip>
          <a:srcRect b="0" l="4327" r="2406" t="5775"/>
          <a:stretch/>
        </p:blipFill>
        <p:spPr>
          <a:xfrm>
            <a:off x="5546200" y="194138"/>
            <a:ext cx="2650025" cy="4755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Demo (Registered RFID)</a:t>
            </a:r>
            <a:endParaRPr/>
          </a:p>
        </p:txBody>
      </p:sp>
      <p:pic>
        <p:nvPicPr>
          <p:cNvPr id="181" name="Shape 181" title="VID-20180327-WA0000.mp4">
            <a:hlinkClick r:id="rId3"/>
          </p:cNvPr>
          <p:cNvPicPr preferRelativeResize="0"/>
          <p:nvPr/>
        </p:nvPicPr>
        <p:blipFill>
          <a:blip r:embed="rId4">
            <a:alphaModFix/>
          </a:blip>
          <a:stretch>
            <a:fillRect/>
          </a:stretch>
        </p:blipFill>
        <p:spPr>
          <a:xfrm>
            <a:off x="1472425" y="1307850"/>
            <a:ext cx="4572000" cy="3429000"/>
          </a:xfrm>
          <a:prstGeom prst="rect">
            <a:avLst/>
          </a:prstGeom>
          <a:noFill/>
          <a:ln>
            <a:noFill/>
          </a:ln>
        </p:spPr>
      </p:pic>
      <p:sp>
        <p:nvSpPr>
          <p:cNvPr id="182" name="Shape 182"/>
          <p:cNvSpPr txBox="1"/>
          <p:nvPr/>
        </p:nvSpPr>
        <p:spPr>
          <a:xfrm>
            <a:off x="6301825" y="1450350"/>
            <a:ext cx="2716500" cy="3144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2400">
                <a:solidFill>
                  <a:srgbClr val="F3F3F3"/>
                </a:solidFill>
              </a:rPr>
              <a:t>Scans Registered RFID, Unlocks door and saves logs</a:t>
            </a:r>
            <a:endParaRPr b="1" sz="2400">
              <a:solidFill>
                <a:srgbClr val="F3F3F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Log After Both Scans</a:t>
            </a:r>
            <a:endParaRPr/>
          </a:p>
        </p:txBody>
      </p:sp>
      <p:sp>
        <p:nvSpPr>
          <p:cNvPr id="188" name="Shape 188"/>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When a registered RFID device is scanned, the door is unlocked. The system waits for 10 seconds, after which it will automatically lock the door.</a:t>
            </a:r>
            <a:endParaRPr sz="1800"/>
          </a:p>
          <a:p>
            <a:pPr indent="0" lvl="0" marL="0">
              <a:spcBef>
                <a:spcPts val="1600"/>
              </a:spcBef>
              <a:spcAft>
                <a:spcPts val="0"/>
              </a:spcAft>
              <a:buNone/>
            </a:pPr>
            <a:r>
              <a:rPr lang="en" sz="1800"/>
              <a:t>The authorized activity is added to the log. </a:t>
            </a:r>
            <a:endParaRPr sz="1800"/>
          </a:p>
          <a:p>
            <a:pPr indent="0" lvl="0" marL="0">
              <a:spcBef>
                <a:spcPts val="1600"/>
              </a:spcBef>
              <a:spcAft>
                <a:spcPts val="1600"/>
              </a:spcAft>
              <a:buNone/>
            </a:pPr>
            <a:r>
              <a:t/>
            </a:r>
            <a:endParaRPr sz="1800"/>
          </a:p>
        </p:txBody>
      </p:sp>
      <p:pic>
        <p:nvPicPr>
          <p:cNvPr id="189" name="Shape 189"/>
          <p:cNvPicPr preferRelativeResize="0"/>
          <p:nvPr/>
        </p:nvPicPr>
        <p:blipFill rotWithShape="1">
          <a:blip r:embed="rId3">
            <a:alphaModFix/>
          </a:blip>
          <a:srcRect b="0" l="3693" r="2330" t="2893"/>
          <a:stretch/>
        </p:blipFill>
        <p:spPr>
          <a:xfrm>
            <a:off x="5539800" y="200225"/>
            <a:ext cx="2676500" cy="4750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