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Lst>
  <p:sldSz cy="27432000" cx="36576000"/>
  <p:notesSz cx="6858000" cy="9144000"/>
  <p:embeddedFontLst>
    <p:embeddedFont>
      <p:font typeface="Cabin"/>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0" Type="http://schemas.openxmlformats.org/officeDocument/2006/relationships/font" Target="fonts/Cabin-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font" Target="fonts/Cabin-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Cabin-regular.fntdata"/><Relationship Id="rId8" Type="http://schemas.openxmlformats.org/officeDocument/2006/relationships/font" Target="fonts/Cabi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604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04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04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04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04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04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04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048"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604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04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04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04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04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04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04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048"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4032"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4032"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4032"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4032"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4032"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4032"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032"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032"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032"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604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04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04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04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04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04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04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048"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4032" u="none" cap="none" strike="noStrike">
              <a:solidFill>
                <a:schemeClr val="dk1"/>
              </a:solidFill>
              <a:latin typeface="Calibri"/>
              <a:ea typeface="Calibri"/>
              <a:cs typeface="Calibri"/>
              <a:sym typeface="Calibri"/>
            </a:endParaRPr>
          </a:p>
        </p:txBody>
      </p:sp>
      <p:sp>
        <p:nvSpPr>
          <p:cNvPr id="170" name="Shape 17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Shape 14"/>
          <p:cNvSpPr txBox="1"/>
          <p:nvPr>
            <p:ph type="ctrTitle"/>
          </p:nvPr>
        </p:nvSpPr>
        <p:spPr>
          <a:xfrm>
            <a:off x="1246833" y="3971067"/>
            <a:ext cx="34082400" cy="10947300"/>
          </a:xfrm>
          <a:prstGeom prst="rect">
            <a:avLst/>
          </a:prstGeom>
        </p:spPr>
        <p:txBody>
          <a:bodyPr anchorCtr="0" anchor="b" bIns="406325" lIns="406325" spcFirstLastPara="1" rIns="406325" wrap="square" tIns="406325"/>
          <a:lstStyle>
            <a:lvl1pPr lvl="0" algn="ctr">
              <a:spcBef>
                <a:spcPts val="0"/>
              </a:spcBef>
              <a:spcAft>
                <a:spcPts val="0"/>
              </a:spcAft>
              <a:buSzPts val="23100"/>
              <a:buNone/>
              <a:defRPr sz="23100"/>
            </a:lvl1pPr>
            <a:lvl2pPr lvl="1" algn="ctr">
              <a:spcBef>
                <a:spcPts val="0"/>
              </a:spcBef>
              <a:spcAft>
                <a:spcPts val="0"/>
              </a:spcAft>
              <a:buSzPts val="23100"/>
              <a:buNone/>
              <a:defRPr sz="23100"/>
            </a:lvl2pPr>
            <a:lvl3pPr lvl="2" algn="ctr">
              <a:spcBef>
                <a:spcPts val="0"/>
              </a:spcBef>
              <a:spcAft>
                <a:spcPts val="0"/>
              </a:spcAft>
              <a:buSzPts val="23100"/>
              <a:buNone/>
              <a:defRPr sz="23100"/>
            </a:lvl3pPr>
            <a:lvl4pPr lvl="3" algn="ctr">
              <a:spcBef>
                <a:spcPts val="0"/>
              </a:spcBef>
              <a:spcAft>
                <a:spcPts val="0"/>
              </a:spcAft>
              <a:buSzPts val="23100"/>
              <a:buNone/>
              <a:defRPr sz="23100"/>
            </a:lvl4pPr>
            <a:lvl5pPr lvl="4" algn="ctr">
              <a:spcBef>
                <a:spcPts val="0"/>
              </a:spcBef>
              <a:spcAft>
                <a:spcPts val="0"/>
              </a:spcAft>
              <a:buSzPts val="23100"/>
              <a:buNone/>
              <a:defRPr sz="23100"/>
            </a:lvl5pPr>
            <a:lvl6pPr lvl="5" algn="ctr">
              <a:spcBef>
                <a:spcPts val="0"/>
              </a:spcBef>
              <a:spcAft>
                <a:spcPts val="0"/>
              </a:spcAft>
              <a:buSzPts val="23100"/>
              <a:buNone/>
              <a:defRPr sz="23100"/>
            </a:lvl6pPr>
            <a:lvl7pPr lvl="6" algn="ctr">
              <a:spcBef>
                <a:spcPts val="0"/>
              </a:spcBef>
              <a:spcAft>
                <a:spcPts val="0"/>
              </a:spcAft>
              <a:buSzPts val="23100"/>
              <a:buNone/>
              <a:defRPr sz="23100"/>
            </a:lvl7pPr>
            <a:lvl8pPr lvl="7" algn="ctr">
              <a:spcBef>
                <a:spcPts val="0"/>
              </a:spcBef>
              <a:spcAft>
                <a:spcPts val="0"/>
              </a:spcAft>
              <a:buSzPts val="23100"/>
              <a:buNone/>
              <a:defRPr sz="23100"/>
            </a:lvl8pPr>
            <a:lvl9pPr lvl="8" algn="ctr">
              <a:spcBef>
                <a:spcPts val="0"/>
              </a:spcBef>
              <a:spcAft>
                <a:spcPts val="0"/>
              </a:spcAft>
              <a:buSzPts val="23100"/>
              <a:buNone/>
              <a:defRPr sz="23100"/>
            </a:lvl9pPr>
          </a:lstStyle>
          <a:p/>
        </p:txBody>
      </p:sp>
      <p:sp>
        <p:nvSpPr>
          <p:cNvPr id="15" name="Shape 15"/>
          <p:cNvSpPr txBox="1"/>
          <p:nvPr>
            <p:ph idx="1" type="subTitle"/>
          </p:nvPr>
        </p:nvSpPr>
        <p:spPr>
          <a:xfrm>
            <a:off x="1246800" y="15115333"/>
            <a:ext cx="34082400" cy="4227300"/>
          </a:xfrm>
          <a:prstGeom prst="rect">
            <a:avLst/>
          </a:prstGeom>
        </p:spPr>
        <p:txBody>
          <a:bodyPr anchorCtr="0" anchor="t" bIns="406325" lIns="406325" spcFirstLastPara="1" rIns="406325" wrap="square" tIns="406325"/>
          <a:lstStyle>
            <a:lvl1pPr lvl="0" algn="ctr">
              <a:lnSpc>
                <a:spcPct val="100000"/>
              </a:lnSpc>
              <a:spcBef>
                <a:spcPts val="0"/>
              </a:spcBef>
              <a:spcAft>
                <a:spcPts val="0"/>
              </a:spcAft>
              <a:buSzPts val="12400"/>
              <a:buNone/>
              <a:defRPr sz="12400"/>
            </a:lvl1pPr>
            <a:lvl2pPr lvl="1" algn="ctr">
              <a:lnSpc>
                <a:spcPct val="100000"/>
              </a:lnSpc>
              <a:spcBef>
                <a:spcPts val="0"/>
              </a:spcBef>
              <a:spcAft>
                <a:spcPts val="0"/>
              </a:spcAft>
              <a:buSzPts val="12400"/>
              <a:buNone/>
              <a:defRPr sz="12400"/>
            </a:lvl2pPr>
            <a:lvl3pPr lvl="2" algn="ctr">
              <a:lnSpc>
                <a:spcPct val="100000"/>
              </a:lnSpc>
              <a:spcBef>
                <a:spcPts val="0"/>
              </a:spcBef>
              <a:spcAft>
                <a:spcPts val="0"/>
              </a:spcAft>
              <a:buSzPts val="12400"/>
              <a:buNone/>
              <a:defRPr sz="12400"/>
            </a:lvl3pPr>
            <a:lvl4pPr lvl="3" algn="ctr">
              <a:lnSpc>
                <a:spcPct val="100000"/>
              </a:lnSpc>
              <a:spcBef>
                <a:spcPts val="0"/>
              </a:spcBef>
              <a:spcAft>
                <a:spcPts val="0"/>
              </a:spcAft>
              <a:buSzPts val="12400"/>
              <a:buNone/>
              <a:defRPr sz="12400"/>
            </a:lvl4pPr>
            <a:lvl5pPr lvl="4" algn="ctr">
              <a:lnSpc>
                <a:spcPct val="100000"/>
              </a:lnSpc>
              <a:spcBef>
                <a:spcPts val="0"/>
              </a:spcBef>
              <a:spcAft>
                <a:spcPts val="0"/>
              </a:spcAft>
              <a:buSzPts val="12400"/>
              <a:buNone/>
              <a:defRPr sz="12400"/>
            </a:lvl5pPr>
            <a:lvl6pPr lvl="5" algn="ctr">
              <a:lnSpc>
                <a:spcPct val="100000"/>
              </a:lnSpc>
              <a:spcBef>
                <a:spcPts val="0"/>
              </a:spcBef>
              <a:spcAft>
                <a:spcPts val="0"/>
              </a:spcAft>
              <a:buSzPts val="12400"/>
              <a:buNone/>
              <a:defRPr sz="12400"/>
            </a:lvl6pPr>
            <a:lvl7pPr lvl="6" algn="ctr">
              <a:lnSpc>
                <a:spcPct val="100000"/>
              </a:lnSpc>
              <a:spcBef>
                <a:spcPts val="0"/>
              </a:spcBef>
              <a:spcAft>
                <a:spcPts val="0"/>
              </a:spcAft>
              <a:buSzPts val="12400"/>
              <a:buNone/>
              <a:defRPr sz="12400"/>
            </a:lvl7pPr>
            <a:lvl8pPr lvl="7" algn="ctr">
              <a:lnSpc>
                <a:spcPct val="100000"/>
              </a:lnSpc>
              <a:spcBef>
                <a:spcPts val="0"/>
              </a:spcBef>
              <a:spcAft>
                <a:spcPts val="0"/>
              </a:spcAft>
              <a:buSzPts val="12400"/>
              <a:buNone/>
              <a:defRPr sz="12400"/>
            </a:lvl8pPr>
            <a:lvl9pPr lvl="8" algn="ctr">
              <a:lnSpc>
                <a:spcPct val="100000"/>
              </a:lnSpc>
              <a:spcBef>
                <a:spcPts val="0"/>
              </a:spcBef>
              <a:spcAft>
                <a:spcPts val="0"/>
              </a:spcAft>
              <a:buSzPts val="12400"/>
              <a:buNone/>
              <a:defRPr sz="12400"/>
            </a:lvl9pPr>
          </a:lstStyle>
          <a:p/>
        </p:txBody>
      </p:sp>
      <p:sp>
        <p:nvSpPr>
          <p:cNvPr id="16" name="Shape 16"/>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txBox="1"/>
          <p:nvPr>
            <p:ph hasCustomPrompt="1" type="title"/>
          </p:nvPr>
        </p:nvSpPr>
        <p:spPr>
          <a:xfrm>
            <a:off x="1246800" y="5899333"/>
            <a:ext cx="34082400" cy="10472100"/>
          </a:xfrm>
          <a:prstGeom prst="rect">
            <a:avLst/>
          </a:prstGeom>
        </p:spPr>
        <p:txBody>
          <a:bodyPr anchorCtr="0" anchor="b" bIns="406325" lIns="406325" spcFirstLastPara="1" rIns="406325" wrap="square" tIns="406325"/>
          <a:lstStyle>
            <a:lvl1pPr lvl="0" algn="ctr">
              <a:spcBef>
                <a:spcPts val="0"/>
              </a:spcBef>
              <a:spcAft>
                <a:spcPts val="0"/>
              </a:spcAft>
              <a:buSzPts val="53300"/>
              <a:buNone/>
              <a:defRPr sz="53300"/>
            </a:lvl1pPr>
            <a:lvl2pPr lvl="1" algn="ctr">
              <a:spcBef>
                <a:spcPts val="0"/>
              </a:spcBef>
              <a:spcAft>
                <a:spcPts val="0"/>
              </a:spcAft>
              <a:buSzPts val="53300"/>
              <a:buNone/>
              <a:defRPr sz="53300"/>
            </a:lvl2pPr>
            <a:lvl3pPr lvl="2" algn="ctr">
              <a:spcBef>
                <a:spcPts val="0"/>
              </a:spcBef>
              <a:spcAft>
                <a:spcPts val="0"/>
              </a:spcAft>
              <a:buSzPts val="53300"/>
              <a:buNone/>
              <a:defRPr sz="53300"/>
            </a:lvl3pPr>
            <a:lvl4pPr lvl="3" algn="ctr">
              <a:spcBef>
                <a:spcPts val="0"/>
              </a:spcBef>
              <a:spcAft>
                <a:spcPts val="0"/>
              </a:spcAft>
              <a:buSzPts val="53300"/>
              <a:buNone/>
              <a:defRPr sz="53300"/>
            </a:lvl4pPr>
            <a:lvl5pPr lvl="4" algn="ctr">
              <a:spcBef>
                <a:spcPts val="0"/>
              </a:spcBef>
              <a:spcAft>
                <a:spcPts val="0"/>
              </a:spcAft>
              <a:buSzPts val="53300"/>
              <a:buNone/>
              <a:defRPr sz="53300"/>
            </a:lvl5pPr>
            <a:lvl6pPr lvl="5" algn="ctr">
              <a:spcBef>
                <a:spcPts val="0"/>
              </a:spcBef>
              <a:spcAft>
                <a:spcPts val="0"/>
              </a:spcAft>
              <a:buSzPts val="53300"/>
              <a:buNone/>
              <a:defRPr sz="53300"/>
            </a:lvl6pPr>
            <a:lvl7pPr lvl="6" algn="ctr">
              <a:spcBef>
                <a:spcPts val="0"/>
              </a:spcBef>
              <a:spcAft>
                <a:spcPts val="0"/>
              </a:spcAft>
              <a:buSzPts val="53300"/>
              <a:buNone/>
              <a:defRPr sz="53300"/>
            </a:lvl7pPr>
            <a:lvl8pPr lvl="7" algn="ctr">
              <a:spcBef>
                <a:spcPts val="0"/>
              </a:spcBef>
              <a:spcAft>
                <a:spcPts val="0"/>
              </a:spcAft>
              <a:buSzPts val="53300"/>
              <a:buNone/>
              <a:defRPr sz="53300"/>
            </a:lvl8pPr>
            <a:lvl9pPr lvl="8" algn="ctr">
              <a:spcBef>
                <a:spcPts val="0"/>
              </a:spcBef>
              <a:spcAft>
                <a:spcPts val="0"/>
              </a:spcAft>
              <a:buSzPts val="53300"/>
              <a:buNone/>
              <a:defRPr sz="53300"/>
            </a:lvl9pPr>
          </a:lstStyle>
          <a:p>
            <a:r>
              <a:t>xx%</a:t>
            </a:r>
          </a:p>
        </p:txBody>
      </p:sp>
      <p:sp>
        <p:nvSpPr>
          <p:cNvPr id="50" name="Shape 50"/>
          <p:cNvSpPr txBox="1"/>
          <p:nvPr>
            <p:ph idx="1" type="body"/>
          </p:nvPr>
        </p:nvSpPr>
        <p:spPr>
          <a:xfrm>
            <a:off x="1246800" y="16811867"/>
            <a:ext cx="34082400" cy="6937500"/>
          </a:xfrm>
          <a:prstGeom prst="rect">
            <a:avLst/>
          </a:prstGeom>
        </p:spPr>
        <p:txBody>
          <a:bodyPr anchorCtr="0" anchor="t" bIns="406325" lIns="406325" spcFirstLastPara="1" rIns="406325" wrap="square" tIns="406325"/>
          <a:lstStyle>
            <a:lvl1pPr indent="-736600" lvl="0" marL="457200" algn="ctr">
              <a:spcBef>
                <a:spcPts val="0"/>
              </a:spcBef>
              <a:spcAft>
                <a:spcPts val="0"/>
              </a:spcAft>
              <a:buSzPts val="8000"/>
              <a:buChar char="●"/>
              <a:defRPr/>
            </a:lvl1pPr>
            <a:lvl2pPr indent="-622300" lvl="1" marL="914400" algn="ctr">
              <a:spcBef>
                <a:spcPts val="7100"/>
              </a:spcBef>
              <a:spcAft>
                <a:spcPts val="0"/>
              </a:spcAft>
              <a:buSzPts val="6200"/>
              <a:buChar char="○"/>
              <a:defRPr/>
            </a:lvl2pPr>
            <a:lvl3pPr indent="-622300" lvl="2" marL="1371600" algn="ctr">
              <a:spcBef>
                <a:spcPts val="7100"/>
              </a:spcBef>
              <a:spcAft>
                <a:spcPts val="0"/>
              </a:spcAft>
              <a:buSzPts val="6200"/>
              <a:buChar char="■"/>
              <a:defRPr/>
            </a:lvl3pPr>
            <a:lvl4pPr indent="-622300" lvl="3" marL="1828800" algn="ctr">
              <a:spcBef>
                <a:spcPts val="7100"/>
              </a:spcBef>
              <a:spcAft>
                <a:spcPts val="0"/>
              </a:spcAft>
              <a:buSzPts val="6200"/>
              <a:buChar char="●"/>
              <a:defRPr/>
            </a:lvl4pPr>
            <a:lvl5pPr indent="-622300" lvl="4" marL="2286000" algn="ctr">
              <a:spcBef>
                <a:spcPts val="7100"/>
              </a:spcBef>
              <a:spcAft>
                <a:spcPts val="0"/>
              </a:spcAft>
              <a:buSzPts val="6200"/>
              <a:buChar char="○"/>
              <a:defRPr/>
            </a:lvl5pPr>
            <a:lvl6pPr indent="-622300" lvl="5" marL="2743200" algn="ctr">
              <a:spcBef>
                <a:spcPts val="7100"/>
              </a:spcBef>
              <a:spcAft>
                <a:spcPts val="0"/>
              </a:spcAft>
              <a:buSzPts val="6200"/>
              <a:buChar char="■"/>
              <a:defRPr/>
            </a:lvl6pPr>
            <a:lvl7pPr indent="-622300" lvl="6" marL="3200400" algn="ctr">
              <a:spcBef>
                <a:spcPts val="7100"/>
              </a:spcBef>
              <a:spcAft>
                <a:spcPts val="0"/>
              </a:spcAft>
              <a:buSzPts val="6200"/>
              <a:buChar char="●"/>
              <a:defRPr/>
            </a:lvl7pPr>
            <a:lvl8pPr indent="-622300" lvl="7" marL="3657600" algn="ctr">
              <a:spcBef>
                <a:spcPts val="7100"/>
              </a:spcBef>
              <a:spcAft>
                <a:spcPts val="0"/>
              </a:spcAft>
              <a:buSzPts val="6200"/>
              <a:buChar char="○"/>
              <a:defRPr/>
            </a:lvl8pPr>
            <a:lvl9pPr indent="-622300" lvl="8" marL="4114800" algn="ctr">
              <a:spcBef>
                <a:spcPts val="7100"/>
              </a:spcBef>
              <a:spcAft>
                <a:spcPts val="7100"/>
              </a:spcAft>
              <a:buSzPts val="6200"/>
              <a:buChar char="■"/>
              <a:defRPr/>
            </a:lvl9pPr>
          </a:lstStyle>
          <a:p/>
        </p:txBody>
      </p:sp>
      <p:sp>
        <p:nvSpPr>
          <p:cNvPr id="51" name="Shape 51"/>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ide center column">
  <p:cSld name="Wide center column">
    <p:spTree>
      <p:nvGrpSpPr>
        <p:cNvPr id="54" name="Shape 54"/>
        <p:cNvGrpSpPr/>
        <p:nvPr/>
      </p:nvGrpSpPr>
      <p:grpSpPr>
        <a:xfrm>
          <a:off x="0" y="0"/>
          <a:ext cx="0" cy="0"/>
          <a:chOff x="0" y="0"/>
          <a:chExt cx="0" cy="0"/>
        </a:xfrm>
      </p:grpSpPr>
      <p:sp>
        <p:nvSpPr>
          <p:cNvPr id="55" name="Shape 55"/>
          <p:cNvSpPr txBox="1"/>
          <p:nvPr>
            <p:ph idx="1" type="body"/>
          </p:nvPr>
        </p:nvSpPr>
        <p:spPr>
          <a:xfrm>
            <a:off x="753491" y="5003674"/>
            <a:ext cx="8380800" cy="419700"/>
          </a:xfrm>
          <a:prstGeom prst="rect">
            <a:avLst/>
          </a:prstGeom>
          <a:noFill/>
          <a:ln>
            <a:noFill/>
          </a:ln>
        </p:spPr>
        <p:txBody>
          <a:bodyPr anchorCtr="0" anchor="t" bIns="406325" lIns="406325" spcFirstLastPara="1" rIns="406325" wrap="square" tIns="406325"/>
          <a:lstStyle>
            <a:lvl1pPr indent="-228600" lvl="0" marL="457200" marR="0" rtl="0" algn="l">
              <a:lnSpc>
                <a:spcPct val="90000"/>
              </a:lnSpc>
              <a:spcBef>
                <a:spcPts val="4000"/>
              </a:spcBef>
              <a:spcAft>
                <a:spcPts val="0"/>
              </a:spcAft>
              <a:buClr>
                <a:srgbClr val="1F3864"/>
              </a:buClr>
              <a:buSzPts val="1126"/>
              <a:buFont typeface="Arial"/>
              <a:buNone/>
              <a:defRPr b="0" i="0" sz="1126" u="none" cap="none" strike="noStrike">
                <a:solidFill>
                  <a:srgbClr val="1F3864"/>
                </a:solidFill>
                <a:latin typeface="Times New Roman"/>
                <a:ea typeface="Times New Roman"/>
                <a:cs typeface="Times New Roman"/>
                <a:sym typeface="Times New Roman"/>
              </a:defRPr>
            </a:lvl1pPr>
            <a:lvl2pPr indent="-311912" lvl="1" marL="9144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2pPr>
            <a:lvl3pPr indent="-311911" lvl="2" marL="13716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3pPr>
            <a:lvl4pPr indent="-311911" lvl="3" marL="18288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4pPr>
            <a:lvl5pPr indent="-311911" lvl="4" marL="22860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56" name="Shape 56"/>
          <p:cNvSpPr txBox="1"/>
          <p:nvPr>
            <p:ph idx="2" type="body"/>
          </p:nvPr>
        </p:nvSpPr>
        <p:spPr>
          <a:xfrm>
            <a:off x="768619" y="4505210"/>
            <a:ext cx="8374200" cy="378300"/>
          </a:xfrm>
          <a:prstGeom prst="rect">
            <a:avLst/>
          </a:prstGeom>
          <a:noFill/>
          <a:ln>
            <a:noFill/>
          </a:ln>
        </p:spPr>
        <p:txBody>
          <a:bodyPr anchorCtr="0" anchor="ctr" bIns="406325" lIns="406325" spcFirstLastPara="1" rIns="406325" wrap="square" tIns="406325"/>
          <a:lstStyle>
            <a:lvl1pPr indent="-228600" lvl="0" marL="457200" marR="0" rtl="0" algn="ctr">
              <a:lnSpc>
                <a:spcPct val="90000"/>
              </a:lnSpc>
              <a:spcBef>
                <a:spcPts val="4000"/>
              </a:spcBef>
              <a:spcAft>
                <a:spcPts val="0"/>
              </a:spcAft>
              <a:buClr>
                <a:srgbClr val="1F3864"/>
              </a:buClr>
              <a:buSzPts val="1969"/>
              <a:buFont typeface="Arial"/>
              <a:buNone/>
              <a:defRPr b="1" i="0" sz="1969" u="sng" cap="none" strike="noStrike">
                <a:solidFill>
                  <a:srgbClr val="1F3864"/>
                </a:solidFill>
                <a:latin typeface="Calibri"/>
                <a:ea typeface="Calibri"/>
                <a:cs typeface="Calibri"/>
                <a:sym typeface="Calibri"/>
              </a:defRPr>
            </a:lvl1pPr>
            <a:lvl2pPr indent="-838200" lvl="1" marL="914400" marR="0" rtl="0" algn="l">
              <a:lnSpc>
                <a:spcPct val="90000"/>
              </a:lnSpc>
              <a:spcBef>
                <a:spcPts val="71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36600" lvl="2" marL="1371600" marR="0" rtl="0" algn="l">
              <a:lnSpc>
                <a:spcPct val="90000"/>
              </a:lnSpc>
              <a:spcBef>
                <a:spcPts val="71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3pPr>
            <a:lvl4pPr indent="-685800" lvl="3" marL="18288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4pPr>
            <a:lvl5pPr indent="-685800" lvl="4" marL="22860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57" name="Shape 57"/>
          <p:cNvSpPr txBox="1"/>
          <p:nvPr>
            <p:ph idx="3" type="body"/>
          </p:nvPr>
        </p:nvSpPr>
        <p:spPr>
          <a:xfrm>
            <a:off x="752166" y="12432559"/>
            <a:ext cx="8382000" cy="419700"/>
          </a:xfrm>
          <a:prstGeom prst="rect">
            <a:avLst/>
          </a:prstGeom>
          <a:noFill/>
          <a:ln>
            <a:noFill/>
          </a:ln>
        </p:spPr>
        <p:txBody>
          <a:bodyPr anchorCtr="0" anchor="t" bIns="406325" lIns="406325" spcFirstLastPara="1" rIns="406325" wrap="square" tIns="406325"/>
          <a:lstStyle>
            <a:lvl1pPr indent="-228600" lvl="0" marL="457200" marR="0" rtl="0" algn="l">
              <a:lnSpc>
                <a:spcPct val="90000"/>
              </a:lnSpc>
              <a:spcBef>
                <a:spcPts val="4000"/>
              </a:spcBef>
              <a:spcAft>
                <a:spcPts val="0"/>
              </a:spcAft>
              <a:buClr>
                <a:srgbClr val="1F3864"/>
              </a:buClr>
              <a:buSzPts val="1126"/>
              <a:buFont typeface="Arial"/>
              <a:buNone/>
              <a:defRPr b="0" i="0" sz="1126" u="none" cap="none" strike="noStrike">
                <a:solidFill>
                  <a:srgbClr val="1F3864"/>
                </a:solidFill>
                <a:latin typeface="Times New Roman"/>
                <a:ea typeface="Times New Roman"/>
                <a:cs typeface="Times New Roman"/>
                <a:sym typeface="Times New Roman"/>
              </a:defRPr>
            </a:lvl1pPr>
            <a:lvl2pPr indent="-311912" lvl="1" marL="9144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2pPr>
            <a:lvl3pPr indent="-311911" lvl="2" marL="13716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3pPr>
            <a:lvl4pPr indent="-311911" lvl="3" marL="18288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4pPr>
            <a:lvl5pPr indent="-311911" lvl="4" marL="22860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58" name="Shape 58"/>
          <p:cNvSpPr txBox="1"/>
          <p:nvPr>
            <p:ph idx="4" type="body"/>
          </p:nvPr>
        </p:nvSpPr>
        <p:spPr>
          <a:xfrm>
            <a:off x="768616" y="11960854"/>
            <a:ext cx="8375400" cy="378300"/>
          </a:xfrm>
          <a:prstGeom prst="rect">
            <a:avLst/>
          </a:prstGeom>
          <a:noFill/>
          <a:ln>
            <a:noFill/>
          </a:ln>
        </p:spPr>
        <p:txBody>
          <a:bodyPr anchorCtr="0" anchor="ctr" bIns="406325" lIns="406325" spcFirstLastPara="1" rIns="406325" wrap="square" tIns="406325"/>
          <a:lstStyle>
            <a:lvl1pPr indent="-228600" lvl="0" marL="457200" marR="0" rtl="0" algn="ctr">
              <a:lnSpc>
                <a:spcPct val="90000"/>
              </a:lnSpc>
              <a:spcBef>
                <a:spcPts val="4000"/>
              </a:spcBef>
              <a:spcAft>
                <a:spcPts val="0"/>
              </a:spcAft>
              <a:buClr>
                <a:srgbClr val="1F3864"/>
              </a:buClr>
              <a:buSzPts val="1969"/>
              <a:buFont typeface="Arial"/>
              <a:buNone/>
              <a:defRPr b="1" i="0" sz="1969" u="sng" cap="none" strike="noStrike">
                <a:solidFill>
                  <a:srgbClr val="1F3864"/>
                </a:solidFill>
                <a:latin typeface="Calibri"/>
                <a:ea typeface="Calibri"/>
                <a:cs typeface="Calibri"/>
                <a:sym typeface="Calibri"/>
              </a:defRPr>
            </a:lvl1pPr>
            <a:lvl2pPr indent="-838200" lvl="1" marL="914400" marR="0" rtl="0" algn="l">
              <a:lnSpc>
                <a:spcPct val="90000"/>
              </a:lnSpc>
              <a:spcBef>
                <a:spcPts val="71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36600" lvl="2" marL="1371600" marR="0" rtl="0" algn="l">
              <a:lnSpc>
                <a:spcPct val="90000"/>
              </a:lnSpc>
              <a:spcBef>
                <a:spcPts val="71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3pPr>
            <a:lvl4pPr indent="-685800" lvl="3" marL="18288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4pPr>
            <a:lvl5pPr indent="-685800" lvl="4" marL="22860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59" name="Shape 59"/>
          <p:cNvSpPr txBox="1"/>
          <p:nvPr>
            <p:ph idx="5" type="body"/>
          </p:nvPr>
        </p:nvSpPr>
        <p:spPr>
          <a:xfrm>
            <a:off x="9655969" y="4997059"/>
            <a:ext cx="17266800" cy="419700"/>
          </a:xfrm>
          <a:prstGeom prst="rect">
            <a:avLst/>
          </a:prstGeom>
          <a:noFill/>
          <a:ln>
            <a:noFill/>
          </a:ln>
        </p:spPr>
        <p:txBody>
          <a:bodyPr anchorCtr="0" anchor="t" bIns="406325" lIns="406325" spcFirstLastPara="1" rIns="406325" wrap="square" tIns="406325"/>
          <a:lstStyle>
            <a:lvl1pPr indent="-228600" lvl="0" marL="457200" marR="0" rtl="0" algn="l">
              <a:lnSpc>
                <a:spcPct val="90000"/>
              </a:lnSpc>
              <a:spcBef>
                <a:spcPts val="4000"/>
              </a:spcBef>
              <a:spcAft>
                <a:spcPts val="0"/>
              </a:spcAft>
              <a:buClr>
                <a:srgbClr val="1F3864"/>
              </a:buClr>
              <a:buSzPts val="1126"/>
              <a:buFont typeface="Arial"/>
              <a:buNone/>
              <a:defRPr b="0" i="0" sz="1126" u="none" cap="none" strike="noStrike">
                <a:solidFill>
                  <a:srgbClr val="1F3864"/>
                </a:solidFill>
                <a:latin typeface="Times New Roman"/>
                <a:ea typeface="Times New Roman"/>
                <a:cs typeface="Times New Roman"/>
                <a:sym typeface="Times New Roman"/>
              </a:defRPr>
            </a:lvl1pPr>
            <a:lvl2pPr indent="-311912" lvl="1" marL="9144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2pPr>
            <a:lvl3pPr indent="-311911" lvl="2" marL="13716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3pPr>
            <a:lvl4pPr indent="-311911" lvl="3" marL="18288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4pPr>
            <a:lvl5pPr indent="-311911" lvl="4" marL="22860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60" name="Shape 60"/>
          <p:cNvSpPr txBox="1"/>
          <p:nvPr>
            <p:ph idx="6" type="body"/>
          </p:nvPr>
        </p:nvSpPr>
        <p:spPr>
          <a:xfrm>
            <a:off x="9655972" y="4505210"/>
            <a:ext cx="17266800" cy="378300"/>
          </a:xfrm>
          <a:prstGeom prst="rect">
            <a:avLst/>
          </a:prstGeom>
          <a:noFill/>
          <a:ln>
            <a:noFill/>
          </a:ln>
        </p:spPr>
        <p:txBody>
          <a:bodyPr anchorCtr="0" anchor="ctr" bIns="406325" lIns="406325" spcFirstLastPara="1" rIns="406325" wrap="square" tIns="406325"/>
          <a:lstStyle>
            <a:lvl1pPr indent="-228600" lvl="0" marL="457200" marR="0" rtl="0" algn="ctr">
              <a:lnSpc>
                <a:spcPct val="90000"/>
              </a:lnSpc>
              <a:spcBef>
                <a:spcPts val="4000"/>
              </a:spcBef>
              <a:spcAft>
                <a:spcPts val="0"/>
              </a:spcAft>
              <a:buClr>
                <a:srgbClr val="1F3864"/>
              </a:buClr>
              <a:buSzPts val="1969"/>
              <a:buFont typeface="Arial"/>
              <a:buNone/>
              <a:defRPr b="1" i="0" sz="1969" u="sng" cap="none" strike="noStrike">
                <a:solidFill>
                  <a:srgbClr val="1F3864"/>
                </a:solidFill>
                <a:latin typeface="Calibri"/>
                <a:ea typeface="Calibri"/>
                <a:cs typeface="Calibri"/>
                <a:sym typeface="Calibri"/>
              </a:defRPr>
            </a:lvl1pPr>
            <a:lvl2pPr indent="-838200" lvl="1" marL="914400" marR="0" rtl="0" algn="l">
              <a:lnSpc>
                <a:spcPct val="90000"/>
              </a:lnSpc>
              <a:spcBef>
                <a:spcPts val="71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36600" lvl="2" marL="1371600" marR="0" rtl="0" algn="l">
              <a:lnSpc>
                <a:spcPct val="90000"/>
              </a:lnSpc>
              <a:spcBef>
                <a:spcPts val="71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3pPr>
            <a:lvl4pPr indent="-685800" lvl="3" marL="18288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4pPr>
            <a:lvl5pPr indent="-685800" lvl="4" marL="22860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61" name="Shape 61"/>
          <p:cNvSpPr txBox="1"/>
          <p:nvPr>
            <p:ph idx="7" type="body"/>
          </p:nvPr>
        </p:nvSpPr>
        <p:spPr>
          <a:xfrm>
            <a:off x="9655972" y="18177842"/>
            <a:ext cx="17266800" cy="419700"/>
          </a:xfrm>
          <a:prstGeom prst="rect">
            <a:avLst/>
          </a:prstGeom>
          <a:noFill/>
          <a:ln>
            <a:noFill/>
          </a:ln>
        </p:spPr>
        <p:txBody>
          <a:bodyPr anchorCtr="0" anchor="t" bIns="406325" lIns="406325" spcFirstLastPara="1" rIns="406325" wrap="square" tIns="406325"/>
          <a:lstStyle>
            <a:lvl1pPr indent="-228600" lvl="0" marL="457200" marR="0" rtl="0" algn="l">
              <a:lnSpc>
                <a:spcPct val="90000"/>
              </a:lnSpc>
              <a:spcBef>
                <a:spcPts val="4000"/>
              </a:spcBef>
              <a:spcAft>
                <a:spcPts val="0"/>
              </a:spcAft>
              <a:buClr>
                <a:srgbClr val="1F3864"/>
              </a:buClr>
              <a:buSzPts val="1126"/>
              <a:buFont typeface="Arial"/>
              <a:buNone/>
              <a:defRPr b="0" i="0" sz="1126" u="none" cap="none" strike="noStrike">
                <a:solidFill>
                  <a:srgbClr val="1F3864"/>
                </a:solidFill>
                <a:latin typeface="Times New Roman"/>
                <a:ea typeface="Times New Roman"/>
                <a:cs typeface="Times New Roman"/>
                <a:sym typeface="Times New Roman"/>
              </a:defRPr>
            </a:lvl1pPr>
            <a:lvl2pPr indent="-311912" lvl="1" marL="9144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2pPr>
            <a:lvl3pPr indent="-311911" lvl="2" marL="13716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3pPr>
            <a:lvl4pPr indent="-311911" lvl="3" marL="18288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4pPr>
            <a:lvl5pPr indent="-311911" lvl="4" marL="22860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62" name="Shape 62"/>
          <p:cNvSpPr txBox="1"/>
          <p:nvPr>
            <p:ph idx="8" type="body"/>
          </p:nvPr>
        </p:nvSpPr>
        <p:spPr>
          <a:xfrm>
            <a:off x="9655972" y="17679381"/>
            <a:ext cx="17266800" cy="378300"/>
          </a:xfrm>
          <a:prstGeom prst="rect">
            <a:avLst/>
          </a:prstGeom>
          <a:noFill/>
          <a:ln>
            <a:noFill/>
          </a:ln>
        </p:spPr>
        <p:txBody>
          <a:bodyPr anchorCtr="0" anchor="ctr" bIns="406325" lIns="406325" spcFirstLastPara="1" rIns="406325" wrap="square" tIns="406325"/>
          <a:lstStyle>
            <a:lvl1pPr indent="-228600" lvl="0" marL="457200" marR="0" rtl="0" algn="ctr">
              <a:lnSpc>
                <a:spcPct val="90000"/>
              </a:lnSpc>
              <a:spcBef>
                <a:spcPts val="4000"/>
              </a:spcBef>
              <a:spcAft>
                <a:spcPts val="0"/>
              </a:spcAft>
              <a:buClr>
                <a:srgbClr val="1F3864"/>
              </a:buClr>
              <a:buSzPts val="1969"/>
              <a:buFont typeface="Arial"/>
              <a:buNone/>
              <a:defRPr b="1" i="0" sz="1969" u="sng" cap="none" strike="noStrike">
                <a:solidFill>
                  <a:srgbClr val="1F3864"/>
                </a:solidFill>
                <a:latin typeface="Calibri"/>
                <a:ea typeface="Calibri"/>
                <a:cs typeface="Calibri"/>
                <a:sym typeface="Calibri"/>
              </a:defRPr>
            </a:lvl1pPr>
            <a:lvl2pPr indent="-838200" lvl="1" marL="914400" marR="0" rtl="0" algn="l">
              <a:lnSpc>
                <a:spcPct val="90000"/>
              </a:lnSpc>
              <a:spcBef>
                <a:spcPts val="71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36600" lvl="2" marL="1371600" marR="0" rtl="0" algn="l">
              <a:lnSpc>
                <a:spcPct val="90000"/>
              </a:lnSpc>
              <a:spcBef>
                <a:spcPts val="71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3pPr>
            <a:lvl4pPr indent="-685800" lvl="3" marL="18288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4pPr>
            <a:lvl5pPr indent="-685800" lvl="4" marL="22860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63" name="Shape 63"/>
          <p:cNvSpPr txBox="1"/>
          <p:nvPr>
            <p:ph idx="9" type="body"/>
          </p:nvPr>
        </p:nvSpPr>
        <p:spPr>
          <a:xfrm>
            <a:off x="27432550" y="4505210"/>
            <a:ext cx="8372400" cy="378300"/>
          </a:xfrm>
          <a:prstGeom prst="rect">
            <a:avLst/>
          </a:prstGeom>
          <a:noFill/>
          <a:ln>
            <a:noFill/>
          </a:ln>
        </p:spPr>
        <p:txBody>
          <a:bodyPr anchorCtr="0" anchor="ctr" bIns="406325" lIns="406325" spcFirstLastPara="1" rIns="406325" wrap="square" tIns="406325"/>
          <a:lstStyle>
            <a:lvl1pPr indent="-228600" lvl="0" marL="457200" marR="0" rtl="0" algn="ctr">
              <a:lnSpc>
                <a:spcPct val="90000"/>
              </a:lnSpc>
              <a:spcBef>
                <a:spcPts val="4000"/>
              </a:spcBef>
              <a:spcAft>
                <a:spcPts val="0"/>
              </a:spcAft>
              <a:buClr>
                <a:srgbClr val="1F3864"/>
              </a:buClr>
              <a:buSzPts val="1969"/>
              <a:buFont typeface="Arial"/>
              <a:buNone/>
              <a:defRPr b="1" i="0" sz="1969" u="sng" cap="none" strike="noStrike">
                <a:solidFill>
                  <a:srgbClr val="1F3864"/>
                </a:solidFill>
                <a:latin typeface="Calibri"/>
                <a:ea typeface="Calibri"/>
                <a:cs typeface="Calibri"/>
                <a:sym typeface="Calibri"/>
              </a:defRPr>
            </a:lvl1pPr>
            <a:lvl2pPr indent="-838200" lvl="1" marL="914400" marR="0" rtl="0" algn="l">
              <a:lnSpc>
                <a:spcPct val="90000"/>
              </a:lnSpc>
              <a:spcBef>
                <a:spcPts val="71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36600" lvl="2" marL="1371600" marR="0" rtl="0" algn="l">
              <a:lnSpc>
                <a:spcPct val="90000"/>
              </a:lnSpc>
              <a:spcBef>
                <a:spcPts val="71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3pPr>
            <a:lvl4pPr indent="-685800" lvl="3" marL="18288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4pPr>
            <a:lvl5pPr indent="-685800" lvl="4" marL="22860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64" name="Shape 64"/>
          <p:cNvSpPr txBox="1"/>
          <p:nvPr>
            <p:ph idx="13" type="body"/>
          </p:nvPr>
        </p:nvSpPr>
        <p:spPr>
          <a:xfrm>
            <a:off x="27432550" y="5003674"/>
            <a:ext cx="8372400" cy="419700"/>
          </a:xfrm>
          <a:prstGeom prst="rect">
            <a:avLst/>
          </a:prstGeom>
          <a:noFill/>
          <a:ln>
            <a:noFill/>
          </a:ln>
        </p:spPr>
        <p:txBody>
          <a:bodyPr anchorCtr="0" anchor="t" bIns="406325" lIns="406325" spcFirstLastPara="1" rIns="406325" wrap="square" tIns="406325"/>
          <a:lstStyle>
            <a:lvl1pPr indent="-228600" lvl="0" marL="457200" marR="0" rtl="0" algn="l">
              <a:lnSpc>
                <a:spcPct val="90000"/>
              </a:lnSpc>
              <a:spcBef>
                <a:spcPts val="4000"/>
              </a:spcBef>
              <a:spcAft>
                <a:spcPts val="0"/>
              </a:spcAft>
              <a:buClr>
                <a:srgbClr val="1F3864"/>
              </a:buClr>
              <a:buSzPts val="1126"/>
              <a:buFont typeface="Arial"/>
              <a:buNone/>
              <a:defRPr b="0" i="0" sz="1126" u="none" cap="none" strike="noStrike">
                <a:solidFill>
                  <a:srgbClr val="1F3864"/>
                </a:solidFill>
                <a:latin typeface="Times New Roman"/>
                <a:ea typeface="Times New Roman"/>
                <a:cs typeface="Times New Roman"/>
                <a:sym typeface="Times New Roman"/>
              </a:defRPr>
            </a:lvl1pPr>
            <a:lvl2pPr indent="-311912" lvl="1" marL="9144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2pPr>
            <a:lvl3pPr indent="-311911" lvl="2" marL="13716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3pPr>
            <a:lvl4pPr indent="-311911" lvl="3" marL="18288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4pPr>
            <a:lvl5pPr indent="-311911" lvl="4" marL="22860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65" name="Shape 65"/>
          <p:cNvSpPr txBox="1"/>
          <p:nvPr>
            <p:ph idx="14" type="body"/>
          </p:nvPr>
        </p:nvSpPr>
        <p:spPr>
          <a:xfrm>
            <a:off x="27432550" y="12011041"/>
            <a:ext cx="8372400" cy="378300"/>
          </a:xfrm>
          <a:prstGeom prst="rect">
            <a:avLst/>
          </a:prstGeom>
          <a:noFill/>
          <a:ln>
            <a:noFill/>
          </a:ln>
        </p:spPr>
        <p:txBody>
          <a:bodyPr anchorCtr="0" anchor="ctr" bIns="406325" lIns="406325" spcFirstLastPara="1" rIns="406325" wrap="square" tIns="406325"/>
          <a:lstStyle>
            <a:lvl1pPr indent="-228600" lvl="0" marL="457200" marR="0" rtl="0" algn="ctr">
              <a:lnSpc>
                <a:spcPct val="90000"/>
              </a:lnSpc>
              <a:spcBef>
                <a:spcPts val="4000"/>
              </a:spcBef>
              <a:spcAft>
                <a:spcPts val="0"/>
              </a:spcAft>
              <a:buClr>
                <a:srgbClr val="1F3864"/>
              </a:buClr>
              <a:buSzPts val="1969"/>
              <a:buFont typeface="Arial"/>
              <a:buNone/>
              <a:defRPr b="1" i="0" sz="1969" u="sng" cap="none" strike="noStrike">
                <a:solidFill>
                  <a:srgbClr val="1F3864"/>
                </a:solidFill>
                <a:latin typeface="Calibri"/>
                <a:ea typeface="Calibri"/>
                <a:cs typeface="Calibri"/>
                <a:sym typeface="Calibri"/>
              </a:defRPr>
            </a:lvl1pPr>
            <a:lvl2pPr indent="-838200" lvl="1" marL="914400" marR="0" rtl="0" algn="l">
              <a:lnSpc>
                <a:spcPct val="90000"/>
              </a:lnSpc>
              <a:spcBef>
                <a:spcPts val="71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36600" lvl="2" marL="1371600" marR="0" rtl="0" algn="l">
              <a:lnSpc>
                <a:spcPct val="90000"/>
              </a:lnSpc>
              <a:spcBef>
                <a:spcPts val="71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3pPr>
            <a:lvl4pPr indent="-685800" lvl="3" marL="18288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4pPr>
            <a:lvl5pPr indent="-685800" lvl="4" marL="22860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66" name="Shape 66"/>
          <p:cNvSpPr txBox="1"/>
          <p:nvPr>
            <p:ph idx="15" type="body"/>
          </p:nvPr>
        </p:nvSpPr>
        <p:spPr>
          <a:xfrm>
            <a:off x="27432550" y="12509502"/>
            <a:ext cx="8376600" cy="419700"/>
          </a:xfrm>
          <a:prstGeom prst="rect">
            <a:avLst/>
          </a:prstGeom>
          <a:noFill/>
          <a:ln>
            <a:noFill/>
          </a:ln>
        </p:spPr>
        <p:txBody>
          <a:bodyPr anchorCtr="0" anchor="t" bIns="406325" lIns="406325" spcFirstLastPara="1" rIns="406325" wrap="square" tIns="406325"/>
          <a:lstStyle>
            <a:lvl1pPr indent="-228600" lvl="0" marL="457200" marR="0" rtl="0" algn="l">
              <a:lnSpc>
                <a:spcPct val="90000"/>
              </a:lnSpc>
              <a:spcBef>
                <a:spcPts val="4000"/>
              </a:spcBef>
              <a:spcAft>
                <a:spcPts val="0"/>
              </a:spcAft>
              <a:buClr>
                <a:srgbClr val="1F3864"/>
              </a:buClr>
              <a:buSzPts val="1126"/>
              <a:buFont typeface="Arial"/>
              <a:buNone/>
              <a:defRPr b="0" i="0" sz="1126" u="none" cap="none" strike="noStrike">
                <a:solidFill>
                  <a:srgbClr val="1F3864"/>
                </a:solidFill>
                <a:latin typeface="Times New Roman"/>
                <a:ea typeface="Times New Roman"/>
                <a:cs typeface="Times New Roman"/>
                <a:sym typeface="Times New Roman"/>
              </a:defRPr>
            </a:lvl1pPr>
            <a:lvl2pPr indent="-311912" lvl="1" marL="9144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2pPr>
            <a:lvl3pPr indent="-311911" lvl="2" marL="13716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3pPr>
            <a:lvl4pPr indent="-311911" lvl="3" marL="18288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4pPr>
            <a:lvl5pPr indent="-311911" lvl="4" marL="22860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67" name="Shape 67"/>
          <p:cNvSpPr txBox="1"/>
          <p:nvPr>
            <p:ph idx="16" type="body"/>
          </p:nvPr>
        </p:nvSpPr>
        <p:spPr>
          <a:xfrm>
            <a:off x="27432550" y="21516594"/>
            <a:ext cx="8372400" cy="378300"/>
          </a:xfrm>
          <a:prstGeom prst="rect">
            <a:avLst/>
          </a:prstGeom>
          <a:noFill/>
          <a:ln>
            <a:noFill/>
          </a:ln>
        </p:spPr>
        <p:txBody>
          <a:bodyPr anchorCtr="0" anchor="ctr" bIns="406325" lIns="406325" spcFirstLastPara="1" rIns="406325" wrap="square" tIns="406325"/>
          <a:lstStyle>
            <a:lvl1pPr indent="-228600" lvl="0" marL="457200" marR="0" rtl="0" algn="ctr">
              <a:lnSpc>
                <a:spcPct val="90000"/>
              </a:lnSpc>
              <a:spcBef>
                <a:spcPts val="4000"/>
              </a:spcBef>
              <a:spcAft>
                <a:spcPts val="0"/>
              </a:spcAft>
              <a:buClr>
                <a:srgbClr val="1F3864"/>
              </a:buClr>
              <a:buSzPts val="1969"/>
              <a:buFont typeface="Arial"/>
              <a:buNone/>
              <a:defRPr b="1" i="0" sz="1969" u="sng" cap="none" strike="noStrike">
                <a:solidFill>
                  <a:srgbClr val="1F3864"/>
                </a:solidFill>
                <a:latin typeface="Calibri"/>
                <a:ea typeface="Calibri"/>
                <a:cs typeface="Calibri"/>
                <a:sym typeface="Calibri"/>
              </a:defRPr>
            </a:lvl1pPr>
            <a:lvl2pPr indent="-838200" lvl="1" marL="914400" marR="0" rtl="0" algn="l">
              <a:lnSpc>
                <a:spcPct val="90000"/>
              </a:lnSpc>
              <a:spcBef>
                <a:spcPts val="71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36600" lvl="2" marL="1371600" marR="0" rtl="0" algn="l">
              <a:lnSpc>
                <a:spcPct val="90000"/>
              </a:lnSpc>
              <a:spcBef>
                <a:spcPts val="71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3pPr>
            <a:lvl4pPr indent="-685800" lvl="3" marL="18288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4pPr>
            <a:lvl5pPr indent="-685800" lvl="4" marL="22860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68" name="Shape 68"/>
          <p:cNvSpPr txBox="1"/>
          <p:nvPr>
            <p:ph idx="17" type="body"/>
          </p:nvPr>
        </p:nvSpPr>
        <p:spPr>
          <a:xfrm>
            <a:off x="27432550" y="22015059"/>
            <a:ext cx="8376600" cy="419700"/>
          </a:xfrm>
          <a:prstGeom prst="rect">
            <a:avLst/>
          </a:prstGeom>
          <a:noFill/>
          <a:ln>
            <a:noFill/>
          </a:ln>
        </p:spPr>
        <p:txBody>
          <a:bodyPr anchorCtr="0" anchor="t" bIns="406325" lIns="406325" spcFirstLastPara="1" rIns="406325" wrap="square" tIns="406325"/>
          <a:lstStyle>
            <a:lvl1pPr indent="-228600" lvl="0" marL="457200" marR="0" rtl="0" algn="l">
              <a:lnSpc>
                <a:spcPct val="90000"/>
              </a:lnSpc>
              <a:spcBef>
                <a:spcPts val="4000"/>
              </a:spcBef>
              <a:spcAft>
                <a:spcPts val="0"/>
              </a:spcAft>
              <a:buClr>
                <a:srgbClr val="1F3864"/>
              </a:buClr>
              <a:buSzPts val="1126"/>
              <a:buFont typeface="Arial"/>
              <a:buNone/>
              <a:defRPr b="0" i="0" sz="1126" u="none" cap="none" strike="noStrike">
                <a:solidFill>
                  <a:srgbClr val="1F3864"/>
                </a:solidFill>
                <a:latin typeface="Times New Roman"/>
                <a:ea typeface="Times New Roman"/>
                <a:cs typeface="Times New Roman"/>
                <a:sym typeface="Times New Roman"/>
              </a:defRPr>
            </a:lvl1pPr>
            <a:lvl2pPr indent="-311912" lvl="1" marL="9144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2pPr>
            <a:lvl3pPr indent="-311911" lvl="2" marL="13716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3pPr>
            <a:lvl4pPr indent="-311911" lvl="3" marL="18288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4pPr>
            <a:lvl5pPr indent="-311911" lvl="4" marL="22860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69" name="Shape 69"/>
          <p:cNvSpPr txBox="1"/>
          <p:nvPr>
            <p:ph idx="18" type="body"/>
          </p:nvPr>
        </p:nvSpPr>
        <p:spPr>
          <a:xfrm>
            <a:off x="4883152" y="1857993"/>
            <a:ext cx="26809800" cy="854700"/>
          </a:xfrm>
          <a:prstGeom prst="rect">
            <a:avLst/>
          </a:prstGeom>
          <a:noFill/>
          <a:ln>
            <a:noFill/>
          </a:ln>
        </p:spPr>
        <p:txBody>
          <a:bodyPr anchorCtr="0" anchor="t" bIns="406325" lIns="406325" spcFirstLastPara="1" rIns="406325" wrap="square" tIns="406325"/>
          <a:lstStyle>
            <a:lvl1pPr indent="-228600" lvl="0" marL="457200" marR="0" rtl="0" algn="ctr">
              <a:lnSpc>
                <a:spcPct val="90000"/>
              </a:lnSpc>
              <a:spcBef>
                <a:spcPts val="4000"/>
              </a:spcBef>
              <a:spcAft>
                <a:spcPts val="0"/>
              </a:spcAft>
              <a:buClr>
                <a:srgbClr val="1F3864"/>
              </a:buClr>
              <a:buSzPts val="3748"/>
              <a:buFont typeface="Arial"/>
              <a:buNone/>
              <a:defRPr b="0" i="0" sz="3748" u="none" cap="none" strike="noStrike">
                <a:solidFill>
                  <a:srgbClr val="1F3864"/>
                </a:solidFill>
                <a:latin typeface="Calibri"/>
                <a:ea typeface="Calibri"/>
                <a:cs typeface="Calibri"/>
                <a:sym typeface="Calibri"/>
              </a:defRPr>
            </a:lvl1pPr>
            <a:lvl2pPr indent="-228600" lvl="1" marL="914400" marR="0" rtl="0" algn="l">
              <a:lnSpc>
                <a:spcPct val="90000"/>
              </a:lnSpc>
              <a:spcBef>
                <a:spcPts val="7100"/>
              </a:spcBef>
              <a:spcAft>
                <a:spcPts val="0"/>
              </a:spcAft>
              <a:buClr>
                <a:schemeClr val="dk1"/>
              </a:buClr>
              <a:buSzPts val="6749"/>
              <a:buFont typeface="Arial"/>
              <a:buNone/>
              <a:defRPr b="0" i="0" sz="6749" u="none" cap="none" strike="noStrike">
                <a:solidFill>
                  <a:schemeClr val="dk1"/>
                </a:solidFill>
                <a:latin typeface="Calibri"/>
                <a:ea typeface="Calibri"/>
                <a:cs typeface="Calibri"/>
                <a:sym typeface="Calibri"/>
              </a:defRPr>
            </a:lvl2pPr>
            <a:lvl3pPr indent="-228600" lvl="2" marL="1371600" marR="0" rtl="0" algn="l">
              <a:lnSpc>
                <a:spcPct val="90000"/>
              </a:lnSpc>
              <a:spcBef>
                <a:spcPts val="7100"/>
              </a:spcBef>
              <a:spcAft>
                <a:spcPts val="0"/>
              </a:spcAft>
              <a:buClr>
                <a:schemeClr val="dk1"/>
              </a:buClr>
              <a:buSzPts val="6749"/>
              <a:buFont typeface="Arial"/>
              <a:buNone/>
              <a:defRPr b="0" i="0" sz="6749" u="none" cap="none" strike="noStrike">
                <a:solidFill>
                  <a:schemeClr val="dk1"/>
                </a:solidFill>
                <a:latin typeface="Calibri"/>
                <a:ea typeface="Calibri"/>
                <a:cs typeface="Calibri"/>
                <a:sym typeface="Calibri"/>
              </a:defRPr>
            </a:lvl3pPr>
            <a:lvl4pPr indent="-228600" lvl="3" marL="1828800" marR="0" rtl="0" algn="l">
              <a:lnSpc>
                <a:spcPct val="90000"/>
              </a:lnSpc>
              <a:spcBef>
                <a:spcPts val="7100"/>
              </a:spcBef>
              <a:spcAft>
                <a:spcPts val="0"/>
              </a:spcAft>
              <a:buClr>
                <a:schemeClr val="dk1"/>
              </a:buClr>
              <a:buSzPts val="6749"/>
              <a:buFont typeface="Arial"/>
              <a:buNone/>
              <a:defRPr b="0" i="0" sz="6749" u="none" cap="none" strike="noStrike">
                <a:solidFill>
                  <a:schemeClr val="dk1"/>
                </a:solidFill>
                <a:latin typeface="Calibri"/>
                <a:ea typeface="Calibri"/>
                <a:cs typeface="Calibri"/>
                <a:sym typeface="Calibri"/>
              </a:defRPr>
            </a:lvl4pPr>
            <a:lvl5pPr indent="-228600" lvl="4" marL="2286000" marR="0" rtl="0" algn="l">
              <a:lnSpc>
                <a:spcPct val="90000"/>
              </a:lnSpc>
              <a:spcBef>
                <a:spcPts val="7100"/>
              </a:spcBef>
              <a:spcAft>
                <a:spcPts val="0"/>
              </a:spcAft>
              <a:buClr>
                <a:schemeClr val="dk1"/>
              </a:buClr>
              <a:buSzPts val="6749"/>
              <a:buFont typeface="Arial"/>
              <a:buNone/>
              <a:defRPr b="0" i="0" sz="6749" u="none" cap="none" strike="noStrike">
                <a:solidFill>
                  <a:schemeClr val="dk1"/>
                </a:solidFill>
                <a:latin typeface="Calibri"/>
                <a:ea typeface="Calibri"/>
                <a:cs typeface="Calibri"/>
                <a:sym typeface="Calibri"/>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70" name="Shape 70"/>
          <p:cNvSpPr txBox="1"/>
          <p:nvPr>
            <p:ph idx="19" type="body"/>
          </p:nvPr>
        </p:nvSpPr>
        <p:spPr>
          <a:xfrm>
            <a:off x="4883152" y="2818526"/>
            <a:ext cx="26809800" cy="906600"/>
          </a:xfrm>
          <a:prstGeom prst="rect">
            <a:avLst/>
          </a:prstGeom>
          <a:noFill/>
          <a:ln>
            <a:noFill/>
          </a:ln>
        </p:spPr>
        <p:txBody>
          <a:bodyPr anchorCtr="0" anchor="t" bIns="406325" lIns="406325" spcFirstLastPara="1" rIns="406325" wrap="square" tIns="406325"/>
          <a:lstStyle>
            <a:lvl1pPr indent="-228600" lvl="0" marL="457200" marR="0" rtl="0" algn="ctr">
              <a:lnSpc>
                <a:spcPct val="90000"/>
              </a:lnSpc>
              <a:spcBef>
                <a:spcPts val="4000"/>
              </a:spcBef>
              <a:spcAft>
                <a:spcPts val="0"/>
              </a:spcAft>
              <a:buClr>
                <a:srgbClr val="1F3864"/>
              </a:buClr>
              <a:buSzPts val="3000"/>
              <a:buFont typeface="Arial"/>
              <a:buNone/>
              <a:defRPr b="0" i="0" sz="3000" u="none" cap="none" strike="noStrike">
                <a:solidFill>
                  <a:srgbClr val="1F3864"/>
                </a:solidFill>
                <a:latin typeface="Calibri"/>
                <a:ea typeface="Calibri"/>
                <a:cs typeface="Calibri"/>
                <a:sym typeface="Calibri"/>
              </a:defRPr>
            </a:lvl1pPr>
            <a:lvl2pPr indent="-228600" lvl="1" marL="914400" marR="0" rtl="0" algn="l">
              <a:lnSpc>
                <a:spcPct val="90000"/>
              </a:lnSpc>
              <a:spcBef>
                <a:spcPts val="7100"/>
              </a:spcBef>
              <a:spcAft>
                <a:spcPts val="0"/>
              </a:spcAft>
              <a:buClr>
                <a:schemeClr val="dk1"/>
              </a:buClr>
              <a:buSzPts val="6749"/>
              <a:buFont typeface="Arial"/>
              <a:buNone/>
              <a:defRPr b="0" i="0" sz="6749" u="none" cap="none" strike="noStrike">
                <a:solidFill>
                  <a:schemeClr val="dk1"/>
                </a:solidFill>
                <a:latin typeface="Calibri"/>
                <a:ea typeface="Calibri"/>
                <a:cs typeface="Calibri"/>
                <a:sym typeface="Calibri"/>
              </a:defRPr>
            </a:lvl2pPr>
            <a:lvl3pPr indent="-228600" lvl="2" marL="1371600" marR="0" rtl="0" algn="l">
              <a:lnSpc>
                <a:spcPct val="90000"/>
              </a:lnSpc>
              <a:spcBef>
                <a:spcPts val="7100"/>
              </a:spcBef>
              <a:spcAft>
                <a:spcPts val="0"/>
              </a:spcAft>
              <a:buClr>
                <a:schemeClr val="dk1"/>
              </a:buClr>
              <a:buSzPts val="6749"/>
              <a:buFont typeface="Arial"/>
              <a:buNone/>
              <a:defRPr b="0" i="0" sz="6749" u="none" cap="none" strike="noStrike">
                <a:solidFill>
                  <a:schemeClr val="dk1"/>
                </a:solidFill>
                <a:latin typeface="Calibri"/>
                <a:ea typeface="Calibri"/>
                <a:cs typeface="Calibri"/>
                <a:sym typeface="Calibri"/>
              </a:defRPr>
            </a:lvl3pPr>
            <a:lvl4pPr indent="-228600" lvl="3" marL="1828800" marR="0" rtl="0" algn="l">
              <a:lnSpc>
                <a:spcPct val="90000"/>
              </a:lnSpc>
              <a:spcBef>
                <a:spcPts val="7100"/>
              </a:spcBef>
              <a:spcAft>
                <a:spcPts val="0"/>
              </a:spcAft>
              <a:buClr>
                <a:schemeClr val="dk1"/>
              </a:buClr>
              <a:buSzPts val="6749"/>
              <a:buFont typeface="Arial"/>
              <a:buNone/>
              <a:defRPr b="0" i="0" sz="6749" u="none" cap="none" strike="noStrike">
                <a:solidFill>
                  <a:schemeClr val="dk1"/>
                </a:solidFill>
                <a:latin typeface="Calibri"/>
                <a:ea typeface="Calibri"/>
                <a:cs typeface="Calibri"/>
                <a:sym typeface="Calibri"/>
              </a:defRPr>
            </a:lvl4pPr>
            <a:lvl5pPr indent="-228600" lvl="4" marL="2286000" marR="0" rtl="0" algn="l">
              <a:lnSpc>
                <a:spcPct val="90000"/>
              </a:lnSpc>
              <a:spcBef>
                <a:spcPts val="7100"/>
              </a:spcBef>
              <a:spcAft>
                <a:spcPts val="0"/>
              </a:spcAft>
              <a:buClr>
                <a:schemeClr val="dk1"/>
              </a:buClr>
              <a:buSzPts val="6749"/>
              <a:buFont typeface="Arial"/>
              <a:buNone/>
              <a:defRPr b="0" i="0" sz="6749" u="none" cap="none" strike="noStrike">
                <a:solidFill>
                  <a:schemeClr val="dk1"/>
                </a:solidFill>
                <a:latin typeface="Calibri"/>
                <a:ea typeface="Calibri"/>
                <a:cs typeface="Calibri"/>
                <a:sym typeface="Calibri"/>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71" name="Shape 71"/>
          <p:cNvSpPr txBox="1"/>
          <p:nvPr>
            <p:ph idx="20" type="body"/>
          </p:nvPr>
        </p:nvSpPr>
        <p:spPr>
          <a:xfrm>
            <a:off x="4883152" y="614426"/>
            <a:ext cx="26809800" cy="1191900"/>
          </a:xfrm>
          <a:prstGeom prst="rect">
            <a:avLst/>
          </a:prstGeom>
          <a:noFill/>
          <a:ln>
            <a:noFill/>
          </a:ln>
        </p:spPr>
        <p:txBody>
          <a:bodyPr anchorCtr="0" anchor="t" bIns="406325" lIns="406325" spcFirstLastPara="1" rIns="406325" wrap="square" tIns="406325"/>
          <a:lstStyle>
            <a:lvl1pPr indent="-228600" lvl="0" marL="457200" marR="0" rtl="0" algn="ctr">
              <a:lnSpc>
                <a:spcPct val="90000"/>
              </a:lnSpc>
              <a:spcBef>
                <a:spcPts val="4000"/>
              </a:spcBef>
              <a:spcAft>
                <a:spcPts val="0"/>
              </a:spcAft>
              <a:buClr>
                <a:srgbClr val="1F3864"/>
              </a:buClr>
              <a:buSzPts val="5625"/>
              <a:buFont typeface="Arial"/>
              <a:buNone/>
              <a:defRPr b="1" i="0" sz="5625" u="none" cap="none" strike="noStrike">
                <a:solidFill>
                  <a:srgbClr val="1F3864"/>
                </a:solidFill>
                <a:latin typeface="Calibri"/>
                <a:ea typeface="Calibri"/>
                <a:cs typeface="Calibri"/>
                <a:sym typeface="Calibri"/>
              </a:defRPr>
            </a:lvl1pPr>
            <a:lvl2pPr indent="-228600" lvl="1" marL="914400" marR="0" rtl="0" algn="l">
              <a:lnSpc>
                <a:spcPct val="90000"/>
              </a:lnSpc>
              <a:spcBef>
                <a:spcPts val="7100"/>
              </a:spcBef>
              <a:spcAft>
                <a:spcPts val="0"/>
              </a:spcAft>
              <a:buClr>
                <a:schemeClr val="dk1"/>
              </a:buClr>
              <a:buSzPts val="6749"/>
              <a:buFont typeface="Arial"/>
              <a:buNone/>
              <a:defRPr b="0" i="0" sz="6749" u="none" cap="none" strike="noStrike">
                <a:solidFill>
                  <a:schemeClr val="dk1"/>
                </a:solidFill>
                <a:latin typeface="Calibri"/>
                <a:ea typeface="Calibri"/>
                <a:cs typeface="Calibri"/>
                <a:sym typeface="Calibri"/>
              </a:defRPr>
            </a:lvl2pPr>
            <a:lvl3pPr indent="-228600" lvl="2" marL="1371600" marR="0" rtl="0" algn="l">
              <a:lnSpc>
                <a:spcPct val="90000"/>
              </a:lnSpc>
              <a:spcBef>
                <a:spcPts val="7100"/>
              </a:spcBef>
              <a:spcAft>
                <a:spcPts val="0"/>
              </a:spcAft>
              <a:buClr>
                <a:schemeClr val="dk1"/>
              </a:buClr>
              <a:buSzPts val="6749"/>
              <a:buFont typeface="Arial"/>
              <a:buNone/>
              <a:defRPr b="0" i="0" sz="6749" u="none" cap="none" strike="noStrike">
                <a:solidFill>
                  <a:schemeClr val="dk1"/>
                </a:solidFill>
                <a:latin typeface="Calibri"/>
                <a:ea typeface="Calibri"/>
                <a:cs typeface="Calibri"/>
                <a:sym typeface="Calibri"/>
              </a:defRPr>
            </a:lvl3pPr>
            <a:lvl4pPr indent="-228600" lvl="3" marL="1828800" marR="0" rtl="0" algn="l">
              <a:lnSpc>
                <a:spcPct val="90000"/>
              </a:lnSpc>
              <a:spcBef>
                <a:spcPts val="7100"/>
              </a:spcBef>
              <a:spcAft>
                <a:spcPts val="0"/>
              </a:spcAft>
              <a:buClr>
                <a:schemeClr val="dk1"/>
              </a:buClr>
              <a:buSzPts val="6749"/>
              <a:buFont typeface="Arial"/>
              <a:buNone/>
              <a:defRPr b="0" i="0" sz="6749" u="none" cap="none" strike="noStrike">
                <a:solidFill>
                  <a:schemeClr val="dk1"/>
                </a:solidFill>
                <a:latin typeface="Calibri"/>
                <a:ea typeface="Calibri"/>
                <a:cs typeface="Calibri"/>
                <a:sym typeface="Calibri"/>
              </a:defRPr>
            </a:lvl4pPr>
            <a:lvl5pPr indent="-228600" lvl="4" marL="2286000" marR="0" rtl="0" algn="l">
              <a:lnSpc>
                <a:spcPct val="90000"/>
              </a:lnSpc>
              <a:spcBef>
                <a:spcPts val="7100"/>
              </a:spcBef>
              <a:spcAft>
                <a:spcPts val="0"/>
              </a:spcAft>
              <a:buClr>
                <a:schemeClr val="dk1"/>
              </a:buClr>
              <a:buSzPts val="6749"/>
              <a:buFont typeface="Arial"/>
              <a:buNone/>
              <a:defRPr b="0" i="0" sz="6749" u="none" cap="none" strike="noStrike">
                <a:solidFill>
                  <a:schemeClr val="dk1"/>
                </a:solidFill>
                <a:latin typeface="Calibri"/>
                <a:ea typeface="Calibri"/>
                <a:cs typeface="Calibri"/>
                <a:sym typeface="Calibri"/>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72" name="Shape 72"/>
          <p:cNvSpPr txBox="1"/>
          <p:nvPr/>
        </p:nvSpPr>
        <p:spPr>
          <a:xfrm>
            <a:off x="12833685" y="8937744"/>
            <a:ext cx="4459800" cy="265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126">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ide center column">
  <p:cSld name="Wide center column">
    <p:spTree>
      <p:nvGrpSpPr>
        <p:cNvPr id="79" name="Shape 79"/>
        <p:cNvGrpSpPr/>
        <p:nvPr/>
      </p:nvGrpSpPr>
      <p:grpSpPr>
        <a:xfrm>
          <a:off x="0" y="0"/>
          <a:ext cx="0" cy="0"/>
          <a:chOff x="0" y="0"/>
          <a:chExt cx="0" cy="0"/>
        </a:xfrm>
      </p:grpSpPr>
      <p:sp>
        <p:nvSpPr>
          <p:cNvPr id="80" name="Shape 80"/>
          <p:cNvSpPr txBox="1"/>
          <p:nvPr>
            <p:ph idx="1" type="body"/>
          </p:nvPr>
        </p:nvSpPr>
        <p:spPr>
          <a:xfrm>
            <a:off x="753491" y="5003674"/>
            <a:ext cx="8380800" cy="4197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000"/>
              </a:spcBef>
              <a:spcAft>
                <a:spcPts val="0"/>
              </a:spcAft>
              <a:buClr>
                <a:srgbClr val="1F3864"/>
              </a:buClr>
              <a:buSzPts val="1126"/>
              <a:buFont typeface="Arial"/>
              <a:buNone/>
              <a:defRPr b="0" i="0" sz="1126" u="none" cap="none" strike="noStrike">
                <a:solidFill>
                  <a:srgbClr val="1F3864"/>
                </a:solidFill>
                <a:latin typeface="Times New Roman"/>
                <a:ea typeface="Times New Roman"/>
                <a:cs typeface="Times New Roman"/>
                <a:sym typeface="Times New Roman"/>
              </a:defRPr>
            </a:lvl1pPr>
            <a:lvl2pPr indent="-311912" lvl="1" marL="9144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2pPr>
            <a:lvl3pPr indent="-311911" lvl="2" marL="13716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3pPr>
            <a:lvl4pPr indent="-311911" lvl="3" marL="18288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4pPr>
            <a:lvl5pPr indent="-311911" lvl="4" marL="22860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81" name="Shape 81"/>
          <p:cNvSpPr txBox="1"/>
          <p:nvPr>
            <p:ph idx="2" type="body"/>
          </p:nvPr>
        </p:nvSpPr>
        <p:spPr>
          <a:xfrm>
            <a:off x="768619" y="4505210"/>
            <a:ext cx="8374200" cy="378300"/>
          </a:xfrm>
          <a:prstGeom prst="rect">
            <a:avLst/>
          </a:prstGeom>
          <a:noFill/>
          <a:ln>
            <a:noFill/>
          </a:ln>
        </p:spPr>
        <p:txBody>
          <a:bodyPr anchorCtr="0" anchor="ctr" bIns="91425" lIns="91425" spcFirstLastPara="1" rIns="91425" wrap="square" tIns="91425"/>
          <a:lstStyle>
            <a:lvl1pPr indent="-228600" lvl="0" marL="457200" marR="0" rtl="0" algn="ctr">
              <a:lnSpc>
                <a:spcPct val="90000"/>
              </a:lnSpc>
              <a:spcBef>
                <a:spcPts val="4000"/>
              </a:spcBef>
              <a:spcAft>
                <a:spcPts val="0"/>
              </a:spcAft>
              <a:buClr>
                <a:srgbClr val="1F3864"/>
              </a:buClr>
              <a:buSzPts val="1969"/>
              <a:buFont typeface="Arial"/>
              <a:buNone/>
              <a:defRPr b="1" i="0" sz="1969" u="sng" cap="none" strike="noStrike">
                <a:solidFill>
                  <a:srgbClr val="1F3864"/>
                </a:solidFill>
                <a:latin typeface="Calibri"/>
                <a:ea typeface="Calibri"/>
                <a:cs typeface="Calibri"/>
                <a:sym typeface="Calibri"/>
              </a:defRPr>
            </a:lvl1pPr>
            <a:lvl2pPr indent="-838200" lvl="1" marL="914400" marR="0" rtl="0" algn="l">
              <a:lnSpc>
                <a:spcPct val="90000"/>
              </a:lnSpc>
              <a:spcBef>
                <a:spcPts val="71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36600" lvl="2" marL="1371600" marR="0" rtl="0" algn="l">
              <a:lnSpc>
                <a:spcPct val="90000"/>
              </a:lnSpc>
              <a:spcBef>
                <a:spcPts val="71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3pPr>
            <a:lvl4pPr indent="-685800" lvl="3" marL="18288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4pPr>
            <a:lvl5pPr indent="-685800" lvl="4" marL="22860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82" name="Shape 82"/>
          <p:cNvSpPr txBox="1"/>
          <p:nvPr>
            <p:ph idx="3" type="body"/>
          </p:nvPr>
        </p:nvSpPr>
        <p:spPr>
          <a:xfrm>
            <a:off x="752166" y="12432559"/>
            <a:ext cx="8382000" cy="4197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000"/>
              </a:spcBef>
              <a:spcAft>
                <a:spcPts val="0"/>
              </a:spcAft>
              <a:buClr>
                <a:srgbClr val="1F3864"/>
              </a:buClr>
              <a:buSzPts val="1126"/>
              <a:buFont typeface="Arial"/>
              <a:buNone/>
              <a:defRPr b="0" i="0" sz="1126" u="none" cap="none" strike="noStrike">
                <a:solidFill>
                  <a:srgbClr val="1F3864"/>
                </a:solidFill>
                <a:latin typeface="Times New Roman"/>
                <a:ea typeface="Times New Roman"/>
                <a:cs typeface="Times New Roman"/>
                <a:sym typeface="Times New Roman"/>
              </a:defRPr>
            </a:lvl1pPr>
            <a:lvl2pPr indent="-311912" lvl="1" marL="9144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2pPr>
            <a:lvl3pPr indent="-311911" lvl="2" marL="13716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3pPr>
            <a:lvl4pPr indent="-311911" lvl="3" marL="18288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4pPr>
            <a:lvl5pPr indent="-311911" lvl="4" marL="22860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83" name="Shape 83"/>
          <p:cNvSpPr txBox="1"/>
          <p:nvPr>
            <p:ph idx="4" type="body"/>
          </p:nvPr>
        </p:nvSpPr>
        <p:spPr>
          <a:xfrm>
            <a:off x="768616" y="11960854"/>
            <a:ext cx="8375400" cy="378300"/>
          </a:xfrm>
          <a:prstGeom prst="rect">
            <a:avLst/>
          </a:prstGeom>
          <a:noFill/>
          <a:ln>
            <a:noFill/>
          </a:ln>
        </p:spPr>
        <p:txBody>
          <a:bodyPr anchorCtr="0" anchor="ctr" bIns="91425" lIns="91425" spcFirstLastPara="1" rIns="91425" wrap="square" tIns="91425"/>
          <a:lstStyle>
            <a:lvl1pPr indent="-228600" lvl="0" marL="457200" marR="0" rtl="0" algn="ctr">
              <a:lnSpc>
                <a:spcPct val="90000"/>
              </a:lnSpc>
              <a:spcBef>
                <a:spcPts val="4000"/>
              </a:spcBef>
              <a:spcAft>
                <a:spcPts val="0"/>
              </a:spcAft>
              <a:buClr>
                <a:srgbClr val="1F3864"/>
              </a:buClr>
              <a:buSzPts val="1969"/>
              <a:buFont typeface="Arial"/>
              <a:buNone/>
              <a:defRPr b="1" i="0" sz="1969" u="sng" cap="none" strike="noStrike">
                <a:solidFill>
                  <a:srgbClr val="1F3864"/>
                </a:solidFill>
                <a:latin typeface="Calibri"/>
                <a:ea typeface="Calibri"/>
                <a:cs typeface="Calibri"/>
                <a:sym typeface="Calibri"/>
              </a:defRPr>
            </a:lvl1pPr>
            <a:lvl2pPr indent="-838200" lvl="1" marL="914400" marR="0" rtl="0" algn="l">
              <a:lnSpc>
                <a:spcPct val="90000"/>
              </a:lnSpc>
              <a:spcBef>
                <a:spcPts val="71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36600" lvl="2" marL="1371600" marR="0" rtl="0" algn="l">
              <a:lnSpc>
                <a:spcPct val="90000"/>
              </a:lnSpc>
              <a:spcBef>
                <a:spcPts val="71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3pPr>
            <a:lvl4pPr indent="-685800" lvl="3" marL="18288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4pPr>
            <a:lvl5pPr indent="-685800" lvl="4" marL="22860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84" name="Shape 84"/>
          <p:cNvSpPr txBox="1"/>
          <p:nvPr>
            <p:ph idx="5" type="body"/>
          </p:nvPr>
        </p:nvSpPr>
        <p:spPr>
          <a:xfrm>
            <a:off x="9655969" y="4997059"/>
            <a:ext cx="17266800" cy="4197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000"/>
              </a:spcBef>
              <a:spcAft>
                <a:spcPts val="0"/>
              </a:spcAft>
              <a:buClr>
                <a:srgbClr val="1F3864"/>
              </a:buClr>
              <a:buSzPts val="1126"/>
              <a:buFont typeface="Arial"/>
              <a:buNone/>
              <a:defRPr b="0" i="0" sz="1126" u="none" cap="none" strike="noStrike">
                <a:solidFill>
                  <a:srgbClr val="1F3864"/>
                </a:solidFill>
                <a:latin typeface="Times New Roman"/>
                <a:ea typeface="Times New Roman"/>
                <a:cs typeface="Times New Roman"/>
                <a:sym typeface="Times New Roman"/>
              </a:defRPr>
            </a:lvl1pPr>
            <a:lvl2pPr indent="-311912" lvl="1" marL="9144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2pPr>
            <a:lvl3pPr indent="-311911" lvl="2" marL="13716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3pPr>
            <a:lvl4pPr indent="-311911" lvl="3" marL="18288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4pPr>
            <a:lvl5pPr indent="-311911" lvl="4" marL="22860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85" name="Shape 85"/>
          <p:cNvSpPr txBox="1"/>
          <p:nvPr>
            <p:ph idx="6" type="body"/>
          </p:nvPr>
        </p:nvSpPr>
        <p:spPr>
          <a:xfrm>
            <a:off x="9655972" y="4505210"/>
            <a:ext cx="17266800" cy="378300"/>
          </a:xfrm>
          <a:prstGeom prst="rect">
            <a:avLst/>
          </a:prstGeom>
          <a:noFill/>
          <a:ln>
            <a:noFill/>
          </a:ln>
        </p:spPr>
        <p:txBody>
          <a:bodyPr anchorCtr="0" anchor="ctr" bIns="91425" lIns="91425" spcFirstLastPara="1" rIns="91425" wrap="square" tIns="91425"/>
          <a:lstStyle>
            <a:lvl1pPr indent="-228600" lvl="0" marL="457200" marR="0" rtl="0" algn="ctr">
              <a:lnSpc>
                <a:spcPct val="90000"/>
              </a:lnSpc>
              <a:spcBef>
                <a:spcPts val="4000"/>
              </a:spcBef>
              <a:spcAft>
                <a:spcPts val="0"/>
              </a:spcAft>
              <a:buClr>
                <a:srgbClr val="1F3864"/>
              </a:buClr>
              <a:buSzPts val="1969"/>
              <a:buFont typeface="Arial"/>
              <a:buNone/>
              <a:defRPr b="1" i="0" sz="1969" u="sng" cap="none" strike="noStrike">
                <a:solidFill>
                  <a:srgbClr val="1F3864"/>
                </a:solidFill>
                <a:latin typeface="Calibri"/>
                <a:ea typeface="Calibri"/>
                <a:cs typeface="Calibri"/>
                <a:sym typeface="Calibri"/>
              </a:defRPr>
            </a:lvl1pPr>
            <a:lvl2pPr indent="-838200" lvl="1" marL="914400" marR="0" rtl="0" algn="l">
              <a:lnSpc>
                <a:spcPct val="90000"/>
              </a:lnSpc>
              <a:spcBef>
                <a:spcPts val="71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36600" lvl="2" marL="1371600" marR="0" rtl="0" algn="l">
              <a:lnSpc>
                <a:spcPct val="90000"/>
              </a:lnSpc>
              <a:spcBef>
                <a:spcPts val="71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3pPr>
            <a:lvl4pPr indent="-685800" lvl="3" marL="18288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4pPr>
            <a:lvl5pPr indent="-685800" lvl="4" marL="22860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86" name="Shape 86"/>
          <p:cNvSpPr txBox="1"/>
          <p:nvPr>
            <p:ph idx="7" type="body"/>
          </p:nvPr>
        </p:nvSpPr>
        <p:spPr>
          <a:xfrm>
            <a:off x="9655972" y="18177842"/>
            <a:ext cx="17266800" cy="4197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000"/>
              </a:spcBef>
              <a:spcAft>
                <a:spcPts val="0"/>
              </a:spcAft>
              <a:buClr>
                <a:srgbClr val="1F3864"/>
              </a:buClr>
              <a:buSzPts val="1126"/>
              <a:buFont typeface="Arial"/>
              <a:buNone/>
              <a:defRPr b="0" i="0" sz="1126" u="none" cap="none" strike="noStrike">
                <a:solidFill>
                  <a:srgbClr val="1F3864"/>
                </a:solidFill>
                <a:latin typeface="Times New Roman"/>
                <a:ea typeface="Times New Roman"/>
                <a:cs typeface="Times New Roman"/>
                <a:sym typeface="Times New Roman"/>
              </a:defRPr>
            </a:lvl1pPr>
            <a:lvl2pPr indent="-311912" lvl="1" marL="9144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2pPr>
            <a:lvl3pPr indent="-311911" lvl="2" marL="13716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3pPr>
            <a:lvl4pPr indent="-311911" lvl="3" marL="18288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4pPr>
            <a:lvl5pPr indent="-311911" lvl="4" marL="22860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87" name="Shape 87"/>
          <p:cNvSpPr txBox="1"/>
          <p:nvPr>
            <p:ph idx="8" type="body"/>
          </p:nvPr>
        </p:nvSpPr>
        <p:spPr>
          <a:xfrm>
            <a:off x="9655972" y="17679381"/>
            <a:ext cx="17266800" cy="378300"/>
          </a:xfrm>
          <a:prstGeom prst="rect">
            <a:avLst/>
          </a:prstGeom>
          <a:noFill/>
          <a:ln>
            <a:noFill/>
          </a:ln>
        </p:spPr>
        <p:txBody>
          <a:bodyPr anchorCtr="0" anchor="ctr" bIns="91425" lIns="91425" spcFirstLastPara="1" rIns="91425" wrap="square" tIns="91425"/>
          <a:lstStyle>
            <a:lvl1pPr indent="-228600" lvl="0" marL="457200" marR="0" rtl="0" algn="ctr">
              <a:lnSpc>
                <a:spcPct val="90000"/>
              </a:lnSpc>
              <a:spcBef>
                <a:spcPts val="4000"/>
              </a:spcBef>
              <a:spcAft>
                <a:spcPts val="0"/>
              </a:spcAft>
              <a:buClr>
                <a:srgbClr val="1F3864"/>
              </a:buClr>
              <a:buSzPts val="1969"/>
              <a:buFont typeface="Arial"/>
              <a:buNone/>
              <a:defRPr b="1" i="0" sz="1969" u="sng" cap="none" strike="noStrike">
                <a:solidFill>
                  <a:srgbClr val="1F3864"/>
                </a:solidFill>
                <a:latin typeface="Calibri"/>
                <a:ea typeface="Calibri"/>
                <a:cs typeface="Calibri"/>
                <a:sym typeface="Calibri"/>
              </a:defRPr>
            </a:lvl1pPr>
            <a:lvl2pPr indent="-838200" lvl="1" marL="914400" marR="0" rtl="0" algn="l">
              <a:lnSpc>
                <a:spcPct val="90000"/>
              </a:lnSpc>
              <a:spcBef>
                <a:spcPts val="71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36600" lvl="2" marL="1371600" marR="0" rtl="0" algn="l">
              <a:lnSpc>
                <a:spcPct val="90000"/>
              </a:lnSpc>
              <a:spcBef>
                <a:spcPts val="71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3pPr>
            <a:lvl4pPr indent="-685800" lvl="3" marL="18288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4pPr>
            <a:lvl5pPr indent="-685800" lvl="4" marL="22860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88" name="Shape 88"/>
          <p:cNvSpPr txBox="1"/>
          <p:nvPr>
            <p:ph idx="9" type="body"/>
          </p:nvPr>
        </p:nvSpPr>
        <p:spPr>
          <a:xfrm>
            <a:off x="27432550" y="4505210"/>
            <a:ext cx="8372400" cy="378300"/>
          </a:xfrm>
          <a:prstGeom prst="rect">
            <a:avLst/>
          </a:prstGeom>
          <a:noFill/>
          <a:ln>
            <a:noFill/>
          </a:ln>
        </p:spPr>
        <p:txBody>
          <a:bodyPr anchorCtr="0" anchor="ctr" bIns="91425" lIns="91425" spcFirstLastPara="1" rIns="91425" wrap="square" tIns="91425"/>
          <a:lstStyle>
            <a:lvl1pPr indent="-228600" lvl="0" marL="457200" marR="0" rtl="0" algn="ctr">
              <a:lnSpc>
                <a:spcPct val="90000"/>
              </a:lnSpc>
              <a:spcBef>
                <a:spcPts val="4000"/>
              </a:spcBef>
              <a:spcAft>
                <a:spcPts val="0"/>
              </a:spcAft>
              <a:buClr>
                <a:srgbClr val="1F3864"/>
              </a:buClr>
              <a:buSzPts val="1969"/>
              <a:buFont typeface="Arial"/>
              <a:buNone/>
              <a:defRPr b="1" i="0" sz="1969" u="sng" cap="none" strike="noStrike">
                <a:solidFill>
                  <a:srgbClr val="1F3864"/>
                </a:solidFill>
                <a:latin typeface="Calibri"/>
                <a:ea typeface="Calibri"/>
                <a:cs typeface="Calibri"/>
                <a:sym typeface="Calibri"/>
              </a:defRPr>
            </a:lvl1pPr>
            <a:lvl2pPr indent="-838200" lvl="1" marL="914400" marR="0" rtl="0" algn="l">
              <a:lnSpc>
                <a:spcPct val="90000"/>
              </a:lnSpc>
              <a:spcBef>
                <a:spcPts val="71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36600" lvl="2" marL="1371600" marR="0" rtl="0" algn="l">
              <a:lnSpc>
                <a:spcPct val="90000"/>
              </a:lnSpc>
              <a:spcBef>
                <a:spcPts val="71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3pPr>
            <a:lvl4pPr indent="-685800" lvl="3" marL="18288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4pPr>
            <a:lvl5pPr indent="-685800" lvl="4" marL="22860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89" name="Shape 89"/>
          <p:cNvSpPr txBox="1"/>
          <p:nvPr>
            <p:ph idx="13" type="body"/>
          </p:nvPr>
        </p:nvSpPr>
        <p:spPr>
          <a:xfrm>
            <a:off x="27432550" y="5003674"/>
            <a:ext cx="8372400" cy="4197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000"/>
              </a:spcBef>
              <a:spcAft>
                <a:spcPts val="0"/>
              </a:spcAft>
              <a:buClr>
                <a:srgbClr val="1F3864"/>
              </a:buClr>
              <a:buSzPts val="1126"/>
              <a:buFont typeface="Arial"/>
              <a:buNone/>
              <a:defRPr b="0" i="0" sz="1126" u="none" cap="none" strike="noStrike">
                <a:solidFill>
                  <a:srgbClr val="1F3864"/>
                </a:solidFill>
                <a:latin typeface="Times New Roman"/>
                <a:ea typeface="Times New Roman"/>
                <a:cs typeface="Times New Roman"/>
                <a:sym typeface="Times New Roman"/>
              </a:defRPr>
            </a:lvl1pPr>
            <a:lvl2pPr indent="-311912" lvl="1" marL="9144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2pPr>
            <a:lvl3pPr indent="-311911" lvl="2" marL="13716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3pPr>
            <a:lvl4pPr indent="-311911" lvl="3" marL="18288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4pPr>
            <a:lvl5pPr indent="-311911" lvl="4" marL="22860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90" name="Shape 90"/>
          <p:cNvSpPr txBox="1"/>
          <p:nvPr>
            <p:ph idx="14" type="body"/>
          </p:nvPr>
        </p:nvSpPr>
        <p:spPr>
          <a:xfrm>
            <a:off x="27432550" y="12011041"/>
            <a:ext cx="8372400" cy="378300"/>
          </a:xfrm>
          <a:prstGeom prst="rect">
            <a:avLst/>
          </a:prstGeom>
          <a:noFill/>
          <a:ln>
            <a:noFill/>
          </a:ln>
        </p:spPr>
        <p:txBody>
          <a:bodyPr anchorCtr="0" anchor="ctr" bIns="91425" lIns="91425" spcFirstLastPara="1" rIns="91425" wrap="square" tIns="91425"/>
          <a:lstStyle>
            <a:lvl1pPr indent="-228600" lvl="0" marL="457200" marR="0" rtl="0" algn="ctr">
              <a:lnSpc>
                <a:spcPct val="90000"/>
              </a:lnSpc>
              <a:spcBef>
                <a:spcPts val="4000"/>
              </a:spcBef>
              <a:spcAft>
                <a:spcPts val="0"/>
              </a:spcAft>
              <a:buClr>
                <a:srgbClr val="1F3864"/>
              </a:buClr>
              <a:buSzPts val="1969"/>
              <a:buFont typeface="Arial"/>
              <a:buNone/>
              <a:defRPr b="1" i="0" sz="1969" u="sng" cap="none" strike="noStrike">
                <a:solidFill>
                  <a:srgbClr val="1F3864"/>
                </a:solidFill>
                <a:latin typeface="Calibri"/>
                <a:ea typeface="Calibri"/>
                <a:cs typeface="Calibri"/>
                <a:sym typeface="Calibri"/>
              </a:defRPr>
            </a:lvl1pPr>
            <a:lvl2pPr indent="-838200" lvl="1" marL="914400" marR="0" rtl="0" algn="l">
              <a:lnSpc>
                <a:spcPct val="90000"/>
              </a:lnSpc>
              <a:spcBef>
                <a:spcPts val="71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36600" lvl="2" marL="1371600" marR="0" rtl="0" algn="l">
              <a:lnSpc>
                <a:spcPct val="90000"/>
              </a:lnSpc>
              <a:spcBef>
                <a:spcPts val="71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3pPr>
            <a:lvl4pPr indent="-685800" lvl="3" marL="18288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4pPr>
            <a:lvl5pPr indent="-685800" lvl="4" marL="22860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91" name="Shape 91"/>
          <p:cNvSpPr txBox="1"/>
          <p:nvPr>
            <p:ph idx="15" type="body"/>
          </p:nvPr>
        </p:nvSpPr>
        <p:spPr>
          <a:xfrm>
            <a:off x="27432550" y="12509502"/>
            <a:ext cx="8376600" cy="4197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000"/>
              </a:spcBef>
              <a:spcAft>
                <a:spcPts val="0"/>
              </a:spcAft>
              <a:buClr>
                <a:srgbClr val="1F3864"/>
              </a:buClr>
              <a:buSzPts val="1126"/>
              <a:buFont typeface="Arial"/>
              <a:buNone/>
              <a:defRPr b="0" i="0" sz="1126" u="none" cap="none" strike="noStrike">
                <a:solidFill>
                  <a:srgbClr val="1F3864"/>
                </a:solidFill>
                <a:latin typeface="Times New Roman"/>
                <a:ea typeface="Times New Roman"/>
                <a:cs typeface="Times New Roman"/>
                <a:sym typeface="Times New Roman"/>
              </a:defRPr>
            </a:lvl1pPr>
            <a:lvl2pPr indent="-311912" lvl="1" marL="9144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2pPr>
            <a:lvl3pPr indent="-311911" lvl="2" marL="13716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3pPr>
            <a:lvl4pPr indent="-311911" lvl="3" marL="18288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4pPr>
            <a:lvl5pPr indent="-311911" lvl="4" marL="22860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92" name="Shape 92"/>
          <p:cNvSpPr txBox="1"/>
          <p:nvPr>
            <p:ph idx="16" type="body"/>
          </p:nvPr>
        </p:nvSpPr>
        <p:spPr>
          <a:xfrm>
            <a:off x="27432550" y="21516594"/>
            <a:ext cx="8372400" cy="378300"/>
          </a:xfrm>
          <a:prstGeom prst="rect">
            <a:avLst/>
          </a:prstGeom>
          <a:noFill/>
          <a:ln>
            <a:noFill/>
          </a:ln>
        </p:spPr>
        <p:txBody>
          <a:bodyPr anchorCtr="0" anchor="ctr" bIns="91425" lIns="91425" spcFirstLastPara="1" rIns="91425" wrap="square" tIns="91425"/>
          <a:lstStyle>
            <a:lvl1pPr indent="-228600" lvl="0" marL="457200" marR="0" rtl="0" algn="ctr">
              <a:lnSpc>
                <a:spcPct val="90000"/>
              </a:lnSpc>
              <a:spcBef>
                <a:spcPts val="4000"/>
              </a:spcBef>
              <a:spcAft>
                <a:spcPts val="0"/>
              </a:spcAft>
              <a:buClr>
                <a:srgbClr val="1F3864"/>
              </a:buClr>
              <a:buSzPts val="1969"/>
              <a:buFont typeface="Arial"/>
              <a:buNone/>
              <a:defRPr b="1" i="0" sz="1969" u="sng" cap="none" strike="noStrike">
                <a:solidFill>
                  <a:srgbClr val="1F3864"/>
                </a:solidFill>
                <a:latin typeface="Calibri"/>
                <a:ea typeface="Calibri"/>
                <a:cs typeface="Calibri"/>
                <a:sym typeface="Calibri"/>
              </a:defRPr>
            </a:lvl1pPr>
            <a:lvl2pPr indent="-838200" lvl="1" marL="914400" marR="0" rtl="0" algn="l">
              <a:lnSpc>
                <a:spcPct val="90000"/>
              </a:lnSpc>
              <a:spcBef>
                <a:spcPts val="71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36600" lvl="2" marL="1371600" marR="0" rtl="0" algn="l">
              <a:lnSpc>
                <a:spcPct val="90000"/>
              </a:lnSpc>
              <a:spcBef>
                <a:spcPts val="71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3pPr>
            <a:lvl4pPr indent="-685800" lvl="3" marL="18288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4pPr>
            <a:lvl5pPr indent="-685800" lvl="4" marL="22860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93" name="Shape 93"/>
          <p:cNvSpPr txBox="1"/>
          <p:nvPr>
            <p:ph idx="17" type="body"/>
          </p:nvPr>
        </p:nvSpPr>
        <p:spPr>
          <a:xfrm>
            <a:off x="27432550" y="22015059"/>
            <a:ext cx="8376600" cy="4197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000"/>
              </a:spcBef>
              <a:spcAft>
                <a:spcPts val="0"/>
              </a:spcAft>
              <a:buClr>
                <a:srgbClr val="1F3864"/>
              </a:buClr>
              <a:buSzPts val="1126"/>
              <a:buFont typeface="Arial"/>
              <a:buNone/>
              <a:defRPr b="0" i="0" sz="1126" u="none" cap="none" strike="noStrike">
                <a:solidFill>
                  <a:srgbClr val="1F3864"/>
                </a:solidFill>
                <a:latin typeface="Times New Roman"/>
                <a:ea typeface="Times New Roman"/>
                <a:cs typeface="Times New Roman"/>
                <a:sym typeface="Times New Roman"/>
              </a:defRPr>
            </a:lvl1pPr>
            <a:lvl2pPr indent="-311912" lvl="1" marL="9144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2pPr>
            <a:lvl3pPr indent="-311911" lvl="2" marL="13716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3pPr>
            <a:lvl4pPr indent="-311911" lvl="3" marL="18288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4pPr>
            <a:lvl5pPr indent="-311911" lvl="4" marL="2286000" marR="0" rtl="0" algn="l">
              <a:lnSpc>
                <a:spcPct val="90000"/>
              </a:lnSpc>
              <a:spcBef>
                <a:spcPts val="7100"/>
              </a:spcBef>
              <a:spcAft>
                <a:spcPts val="0"/>
              </a:spcAft>
              <a:buClr>
                <a:schemeClr val="dk1"/>
              </a:buClr>
              <a:buSzPts val="1312"/>
              <a:buFont typeface="Arial"/>
              <a:buChar char="•"/>
              <a:defRPr b="0" i="0" sz="1312" u="none" cap="none" strike="noStrike">
                <a:solidFill>
                  <a:schemeClr val="dk1"/>
                </a:solidFill>
                <a:latin typeface="Trebuchet MS"/>
                <a:ea typeface="Trebuchet MS"/>
                <a:cs typeface="Trebuchet MS"/>
                <a:sym typeface="Trebuchet MS"/>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94" name="Shape 94"/>
          <p:cNvSpPr txBox="1"/>
          <p:nvPr>
            <p:ph idx="18" type="body"/>
          </p:nvPr>
        </p:nvSpPr>
        <p:spPr>
          <a:xfrm>
            <a:off x="4883152" y="1857993"/>
            <a:ext cx="26809799" cy="8547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4000"/>
              </a:spcBef>
              <a:spcAft>
                <a:spcPts val="0"/>
              </a:spcAft>
              <a:buClr>
                <a:srgbClr val="1F3864"/>
              </a:buClr>
              <a:buSzPts val="3748"/>
              <a:buFont typeface="Arial"/>
              <a:buNone/>
              <a:defRPr b="0" i="0" sz="3748" u="none" cap="none" strike="noStrike">
                <a:solidFill>
                  <a:srgbClr val="1F3864"/>
                </a:solidFill>
                <a:latin typeface="Calibri"/>
                <a:ea typeface="Calibri"/>
                <a:cs typeface="Calibri"/>
                <a:sym typeface="Calibri"/>
              </a:defRPr>
            </a:lvl1pPr>
            <a:lvl2pPr indent="-228600" lvl="1" marL="914400" marR="0" rtl="0" algn="l">
              <a:lnSpc>
                <a:spcPct val="90000"/>
              </a:lnSpc>
              <a:spcBef>
                <a:spcPts val="7100"/>
              </a:spcBef>
              <a:spcAft>
                <a:spcPts val="0"/>
              </a:spcAft>
              <a:buClr>
                <a:schemeClr val="dk1"/>
              </a:buClr>
              <a:buSzPts val="6749"/>
              <a:buFont typeface="Arial"/>
              <a:buNone/>
              <a:defRPr b="0" i="0" sz="6749" u="none" cap="none" strike="noStrike">
                <a:solidFill>
                  <a:schemeClr val="dk1"/>
                </a:solidFill>
                <a:latin typeface="Calibri"/>
                <a:ea typeface="Calibri"/>
                <a:cs typeface="Calibri"/>
                <a:sym typeface="Calibri"/>
              </a:defRPr>
            </a:lvl2pPr>
            <a:lvl3pPr indent="-228600" lvl="2" marL="1371600" marR="0" rtl="0" algn="l">
              <a:lnSpc>
                <a:spcPct val="90000"/>
              </a:lnSpc>
              <a:spcBef>
                <a:spcPts val="7100"/>
              </a:spcBef>
              <a:spcAft>
                <a:spcPts val="0"/>
              </a:spcAft>
              <a:buClr>
                <a:schemeClr val="dk1"/>
              </a:buClr>
              <a:buSzPts val="6749"/>
              <a:buFont typeface="Arial"/>
              <a:buNone/>
              <a:defRPr b="0" i="0" sz="6749" u="none" cap="none" strike="noStrike">
                <a:solidFill>
                  <a:schemeClr val="dk1"/>
                </a:solidFill>
                <a:latin typeface="Calibri"/>
                <a:ea typeface="Calibri"/>
                <a:cs typeface="Calibri"/>
                <a:sym typeface="Calibri"/>
              </a:defRPr>
            </a:lvl3pPr>
            <a:lvl4pPr indent="-228600" lvl="3" marL="1828800" marR="0" rtl="0" algn="l">
              <a:lnSpc>
                <a:spcPct val="90000"/>
              </a:lnSpc>
              <a:spcBef>
                <a:spcPts val="7100"/>
              </a:spcBef>
              <a:spcAft>
                <a:spcPts val="0"/>
              </a:spcAft>
              <a:buClr>
                <a:schemeClr val="dk1"/>
              </a:buClr>
              <a:buSzPts val="6749"/>
              <a:buFont typeface="Arial"/>
              <a:buNone/>
              <a:defRPr b="0" i="0" sz="6749" u="none" cap="none" strike="noStrike">
                <a:solidFill>
                  <a:schemeClr val="dk1"/>
                </a:solidFill>
                <a:latin typeface="Calibri"/>
                <a:ea typeface="Calibri"/>
                <a:cs typeface="Calibri"/>
                <a:sym typeface="Calibri"/>
              </a:defRPr>
            </a:lvl4pPr>
            <a:lvl5pPr indent="-228600" lvl="4" marL="2286000" marR="0" rtl="0" algn="l">
              <a:lnSpc>
                <a:spcPct val="90000"/>
              </a:lnSpc>
              <a:spcBef>
                <a:spcPts val="7100"/>
              </a:spcBef>
              <a:spcAft>
                <a:spcPts val="0"/>
              </a:spcAft>
              <a:buClr>
                <a:schemeClr val="dk1"/>
              </a:buClr>
              <a:buSzPts val="6749"/>
              <a:buFont typeface="Arial"/>
              <a:buNone/>
              <a:defRPr b="0" i="0" sz="6749" u="none" cap="none" strike="noStrike">
                <a:solidFill>
                  <a:schemeClr val="dk1"/>
                </a:solidFill>
                <a:latin typeface="Calibri"/>
                <a:ea typeface="Calibri"/>
                <a:cs typeface="Calibri"/>
                <a:sym typeface="Calibri"/>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95" name="Shape 95"/>
          <p:cNvSpPr txBox="1"/>
          <p:nvPr>
            <p:ph idx="19" type="body"/>
          </p:nvPr>
        </p:nvSpPr>
        <p:spPr>
          <a:xfrm>
            <a:off x="4883152" y="2818526"/>
            <a:ext cx="26809799" cy="9066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4000"/>
              </a:spcBef>
              <a:spcAft>
                <a:spcPts val="0"/>
              </a:spcAft>
              <a:buClr>
                <a:srgbClr val="1F3864"/>
              </a:buClr>
              <a:buSzPts val="3000"/>
              <a:buFont typeface="Arial"/>
              <a:buNone/>
              <a:defRPr b="0" i="0" sz="3000" u="none" cap="none" strike="noStrike">
                <a:solidFill>
                  <a:srgbClr val="1F3864"/>
                </a:solidFill>
                <a:latin typeface="Calibri"/>
                <a:ea typeface="Calibri"/>
                <a:cs typeface="Calibri"/>
                <a:sym typeface="Calibri"/>
              </a:defRPr>
            </a:lvl1pPr>
            <a:lvl2pPr indent="-228600" lvl="1" marL="914400" marR="0" rtl="0" algn="l">
              <a:lnSpc>
                <a:spcPct val="90000"/>
              </a:lnSpc>
              <a:spcBef>
                <a:spcPts val="7100"/>
              </a:spcBef>
              <a:spcAft>
                <a:spcPts val="0"/>
              </a:spcAft>
              <a:buClr>
                <a:schemeClr val="dk1"/>
              </a:buClr>
              <a:buSzPts val="6749"/>
              <a:buFont typeface="Arial"/>
              <a:buNone/>
              <a:defRPr b="0" i="0" sz="6749" u="none" cap="none" strike="noStrike">
                <a:solidFill>
                  <a:schemeClr val="dk1"/>
                </a:solidFill>
                <a:latin typeface="Calibri"/>
                <a:ea typeface="Calibri"/>
                <a:cs typeface="Calibri"/>
                <a:sym typeface="Calibri"/>
              </a:defRPr>
            </a:lvl2pPr>
            <a:lvl3pPr indent="-228600" lvl="2" marL="1371600" marR="0" rtl="0" algn="l">
              <a:lnSpc>
                <a:spcPct val="90000"/>
              </a:lnSpc>
              <a:spcBef>
                <a:spcPts val="7100"/>
              </a:spcBef>
              <a:spcAft>
                <a:spcPts val="0"/>
              </a:spcAft>
              <a:buClr>
                <a:schemeClr val="dk1"/>
              </a:buClr>
              <a:buSzPts val="6749"/>
              <a:buFont typeface="Arial"/>
              <a:buNone/>
              <a:defRPr b="0" i="0" sz="6749" u="none" cap="none" strike="noStrike">
                <a:solidFill>
                  <a:schemeClr val="dk1"/>
                </a:solidFill>
                <a:latin typeface="Calibri"/>
                <a:ea typeface="Calibri"/>
                <a:cs typeface="Calibri"/>
                <a:sym typeface="Calibri"/>
              </a:defRPr>
            </a:lvl3pPr>
            <a:lvl4pPr indent="-228600" lvl="3" marL="1828800" marR="0" rtl="0" algn="l">
              <a:lnSpc>
                <a:spcPct val="90000"/>
              </a:lnSpc>
              <a:spcBef>
                <a:spcPts val="7100"/>
              </a:spcBef>
              <a:spcAft>
                <a:spcPts val="0"/>
              </a:spcAft>
              <a:buClr>
                <a:schemeClr val="dk1"/>
              </a:buClr>
              <a:buSzPts val="6749"/>
              <a:buFont typeface="Arial"/>
              <a:buNone/>
              <a:defRPr b="0" i="0" sz="6749" u="none" cap="none" strike="noStrike">
                <a:solidFill>
                  <a:schemeClr val="dk1"/>
                </a:solidFill>
                <a:latin typeface="Calibri"/>
                <a:ea typeface="Calibri"/>
                <a:cs typeface="Calibri"/>
                <a:sym typeface="Calibri"/>
              </a:defRPr>
            </a:lvl4pPr>
            <a:lvl5pPr indent="-228600" lvl="4" marL="2286000" marR="0" rtl="0" algn="l">
              <a:lnSpc>
                <a:spcPct val="90000"/>
              </a:lnSpc>
              <a:spcBef>
                <a:spcPts val="7100"/>
              </a:spcBef>
              <a:spcAft>
                <a:spcPts val="0"/>
              </a:spcAft>
              <a:buClr>
                <a:schemeClr val="dk1"/>
              </a:buClr>
              <a:buSzPts val="6749"/>
              <a:buFont typeface="Arial"/>
              <a:buNone/>
              <a:defRPr b="0" i="0" sz="6749" u="none" cap="none" strike="noStrike">
                <a:solidFill>
                  <a:schemeClr val="dk1"/>
                </a:solidFill>
                <a:latin typeface="Calibri"/>
                <a:ea typeface="Calibri"/>
                <a:cs typeface="Calibri"/>
                <a:sym typeface="Calibri"/>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96" name="Shape 96"/>
          <p:cNvSpPr txBox="1"/>
          <p:nvPr>
            <p:ph idx="20" type="body"/>
          </p:nvPr>
        </p:nvSpPr>
        <p:spPr>
          <a:xfrm>
            <a:off x="4883152" y="614426"/>
            <a:ext cx="26809799" cy="11919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4000"/>
              </a:spcBef>
              <a:spcAft>
                <a:spcPts val="0"/>
              </a:spcAft>
              <a:buClr>
                <a:srgbClr val="1F3864"/>
              </a:buClr>
              <a:buSzPts val="5625"/>
              <a:buFont typeface="Arial"/>
              <a:buNone/>
              <a:defRPr b="1" i="0" sz="5625" u="none" cap="none" strike="noStrike">
                <a:solidFill>
                  <a:srgbClr val="1F3864"/>
                </a:solidFill>
                <a:latin typeface="Calibri"/>
                <a:ea typeface="Calibri"/>
                <a:cs typeface="Calibri"/>
                <a:sym typeface="Calibri"/>
              </a:defRPr>
            </a:lvl1pPr>
            <a:lvl2pPr indent="-228600" lvl="1" marL="914400" marR="0" rtl="0" algn="l">
              <a:lnSpc>
                <a:spcPct val="90000"/>
              </a:lnSpc>
              <a:spcBef>
                <a:spcPts val="7100"/>
              </a:spcBef>
              <a:spcAft>
                <a:spcPts val="0"/>
              </a:spcAft>
              <a:buClr>
                <a:schemeClr val="dk1"/>
              </a:buClr>
              <a:buSzPts val="6749"/>
              <a:buFont typeface="Arial"/>
              <a:buNone/>
              <a:defRPr b="0" i="0" sz="6749" u="none" cap="none" strike="noStrike">
                <a:solidFill>
                  <a:schemeClr val="dk1"/>
                </a:solidFill>
                <a:latin typeface="Calibri"/>
                <a:ea typeface="Calibri"/>
                <a:cs typeface="Calibri"/>
                <a:sym typeface="Calibri"/>
              </a:defRPr>
            </a:lvl2pPr>
            <a:lvl3pPr indent="-228600" lvl="2" marL="1371600" marR="0" rtl="0" algn="l">
              <a:lnSpc>
                <a:spcPct val="90000"/>
              </a:lnSpc>
              <a:spcBef>
                <a:spcPts val="7100"/>
              </a:spcBef>
              <a:spcAft>
                <a:spcPts val="0"/>
              </a:spcAft>
              <a:buClr>
                <a:schemeClr val="dk1"/>
              </a:buClr>
              <a:buSzPts val="6749"/>
              <a:buFont typeface="Arial"/>
              <a:buNone/>
              <a:defRPr b="0" i="0" sz="6749" u="none" cap="none" strike="noStrike">
                <a:solidFill>
                  <a:schemeClr val="dk1"/>
                </a:solidFill>
                <a:latin typeface="Calibri"/>
                <a:ea typeface="Calibri"/>
                <a:cs typeface="Calibri"/>
                <a:sym typeface="Calibri"/>
              </a:defRPr>
            </a:lvl3pPr>
            <a:lvl4pPr indent="-228600" lvl="3" marL="1828800" marR="0" rtl="0" algn="l">
              <a:lnSpc>
                <a:spcPct val="90000"/>
              </a:lnSpc>
              <a:spcBef>
                <a:spcPts val="7100"/>
              </a:spcBef>
              <a:spcAft>
                <a:spcPts val="0"/>
              </a:spcAft>
              <a:buClr>
                <a:schemeClr val="dk1"/>
              </a:buClr>
              <a:buSzPts val="6749"/>
              <a:buFont typeface="Arial"/>
              <a:buNone/>
              <a:defRPr b="0" i="0" sz="6749" u="none" cap="none" strike="noStrike">
                <a:solidFill>
                  <a:schemeClr val="dk1"/>
                </a:solidFill>
                <a:latin typeface="Calibri"/>
                <a:ea typeface="Calibri"/>
                <a:cs typeface="Calibri"/>
                <a:sym typeface="Calibri"/>
              </a:defRPr>
            </a:lvl4pPr>
            <a:lvl5pPr indent="-228600" lvl="4" marL="2286000" marR="0" rtl="0" algn="l">
              <a:lnSpc>
                <a:spcPct val="90000"/>
              </a:lnSpc>
              <a:spcBef>
                <a:spcPts val="7100"/>
              </a:spcBef>
              <a:spcAft>
                <a:spcPts val="0"/>
              </a:spcAft>
              <a:buClr>
                <a:schemeClr val="dk1"/>
              </a:buClr>
              <a:buSzPts val="6749"/>
              <a:buFont typeface="Arial"/>
              <a:buNone/>
              <a:defRPr b="0" i="0" sz="6749" u="none" cap="none" strike="noStrike">
                <a:solidFill>
                  <a:schemeClr val="dk1"/>
                </a:solidFill>
                <a:latin typeface="Calibri"/>
                <a:ea typeface="Calibri"/>
                <a:cs typeface="Calibri"/>
                <a:sym typeface="Calibri"/>
              </a:defRPr>
            </a:lvl5pPr>
            <a:lvl6pPr indent="-685800" lvl="5" marL="27432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90000"/>
              </a:lnSpc>
              <a:spcBef>
                <a:spcPts val="71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90000"/>
              </a:lnSpc>
              <a:spcBef>
                <a:spcPts val="7100"/>
              </a:spcBef>
              <a:spcAft>
                <a:spcPts val="710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2"/>
        </a:solidFill>
      </p:bgPr>
    </p:bg>
    <p:spTree>
      <p:nvGrpSpPr>
        <p:cNvPr id="97" name="Shape 97"/>
        <p:cNvGrpSpPr/>
        <p:nvPr/>
      </p:nvGrpSpPr>
      <p:grpSpPr>
        <a:xfrm>
          <a:off x="0" y="0"/>
          <a:ext cx="0" cy="0"/>
          <a:chOff x="0" y="0"/>
          <a:chExt cx="0" cy="0"/>
        </a:xfrm>
      </p:grpSpPr>
      <p:sp>
        <p:nvSpPr>
          <p:cNvPr id="98" name="Shape 98"/>
          <p:cNvSpPr txBox="1"/>
          <p:nvPr>
            <p:ph type="ctrTitle"/>
          </p:nvPr>
        </p:nvSpPr>
        <p:spPr>
          <a:xfrm>
            <a:off x="4408960" y="9546976"/>
            <a:ext cx="27758080" cy="658368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91425" lIns="91425" spcFirstLastPara="1" rIns="91425" wrap="square" tIns="91425"/>
          <a:lstStyle>
            <a:lvl1pPr lvl="0" marR="0" rtl="0" algn="ctr">
              <a:lnSpc>
                <a:spcPct val="90000"/>
              </a:lnSpc>
              <a:spcBef>
                <a:spcPts val="0"/>
              </a:spcBef>
              <a:spcAft>
                <a:spcPts val="0"/>
              </a:spcAft>
              <a:buClr>
                <a:srgbClr val="262626"/>
              </a:buClr>
              <a:buSzPts val="14000"/>
              <a:buFont typeface="Cabin"/>
              <a:buNone/>
              <a:defRPr b="0" i="0" sz="14000" u="none" cap="none" strike="noStrik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9" name="Shape 99"/>
          <p:cNvSpPr txBox="1"/>
          <p:nvPr>
            <p:ph idx="1" type="subTitle"/>
          </p:nvPr>
        </p:nvSpPr>
        <p:spPr>
          <a:xfrm>
            <a:off x="8085586" y="17410177"/>
            <a:ext cx="20404836" cy="4959576"/>
          </a:xfrm>
          <a:prstGeom prst="rect">
            <a:avLst/>
          </a:prstGeom>
          <a:noFill/>
          <a:ln>
            <a:noFill/>
          </a:ln>
        </p:spPr>
        <p:txBody>
          <a:bodyPr anchorCtr="0" anchor="t" bIns="91425" lIns="91425" spcFirstLastPara="1" rIns="91425" wrap="square" tIns="91425"/>
          <a:lstStyle>
            <a:lvl1pPr lvl="0" marR="0" rtl="0" algn="ctr">
              <a:lnSpc>
                <a:spcPct val="100000"/>
              </a:lnSpc>
              <a:spcBef>
                <a:spcPts val="4000"/>
              </a:spcBef>
              <a:spcAft>
                <a:spcPts val="0"/>
              </a:spcAft>
              <a:buClr>
                <a:schemeClr val="accent2"/>
              </a:buClr>
              <a:buSzPts val="7600"/>
              <a:buFont typeface="Arial"/>
              <a:buNone/>
              <a:defRPr b="0" i="0" sz="7600" u="none" cap="none" strike="noStrike">
                <a:solidFill>
                  <a:srgbClr val="FEFEFE"/>
                </a:solidFill>
                <a:latin typeface="Cabin"/>
                <a:ea typeface="Cabin"/>
                <a:cs typeface="Cabin"/>
                <a:sym typeface="Cabin"/>
              </a:defRPr>
            </a:lvl1pPr>
            <a:lvl2pPr lvl="1" marR="0" rtl="0" algn="ctr">
              <a:lnSpc>
                <a:spcPct val="100000"/>
              </a:lnSpc>
              <a:spcBef>
                <a:spcPts val="4000"/>
              </a:spcBef>
              <a:spcAft>
                <a:spcPts val="0"/>
              </a:spcAft>
              <a:buClr>
                <a:schemeClr val="accent2"/>
              </a:buClr>
              <a:buSzPts val="7600"/>
              <a:buFont typeface="Arial"/>
              <a:buNone/>
              <a:defRPr b="0" i="0" sz="7600" u="none" cap="none" strike="noStrike">
                <a:solidFill>
                  <a:srgbClr val="FEFEFE"/>
                </a:solidFill>
                <a:latin typeface="Cabin"/>
                <a:ea typeface="Cabin"/>
                <a:cs typeface="Cabin"/>
                <a:sym typeface="Cabin"/>
              </a:defRPr>
            </a:lvl2pPr>
            <a:lvl3pPr lvl="2" marR="0" rtl="0" algn="ctr">
              <a:lnSpc>
                <a:spcPct val="100000"/>
              </a:lnSpc>
              <a:spcBef>
                <a:spcPts val="4000"/>
              </a:spcBef>
              <a:spcAft>
                <a:spcPts val="0"/>
              </a:spcAft>
              <a:buClr>
                <a:schemeClr val="accent2"/>
              </a:buClr>
              <a:buSzPts val="7200"/>
              <a:buFont typeface="Arial"/>
              <a:buNone/>
              <a:defRPr b="0" i="0" sz="7200" u="none" cap="none" strike="noStrike">
                <a:solidFill>
                  <a:srgbClr val="FEFEFE"/>
                </a:solidFill>
                <a:latin typeface="Cabin"/>
                <a:ea typeface="Cabin"/>
                <a:cs typeface="Cabin"/>
                <a:sym typeface="Cabin"/>
              </a:defRPr>
            </a:lvl3pPr>
            <a:lvl4pPr lvl="3" marR="0" rtl="0" algn="ctr">
              <a:lnSpc>
                <a:spcPct val="100000"/>
              </a:lnSpc>
              <a:spcBef>
                <a:spcPts val="4000"/>
              </a:spcBef>
              <a:spcAft>
                <a:spcPts val="0"/>
              </a:spcAft>
              <a:buClr>
                <a:schemeClr val="accent2"/>
              </a:buClr>
              <a:buSzPts val="6400"/>
              <a:buFont typeface="Arial"/>
              <a:buNone/>
              <a:defRPr b="0" i="0" sz="6400" u="none" cap="none" strike="noStrike">
                <a:solidFill>
                  <a:srgbClr val="FEFEFE"/>
                </a:solidFill>
                <a:latin typeface="Cabin"/>
                <a:ea typeface="Cabin"/>
                <a:cs typeface="Cabin"/>
                <a:sym typeface="Cabin"/>
              </a:defRPr>
            </a:lvl4pPr>
            <a:lvl5pPr lvl="4" marR="0" rtl="0" algn="ctr">
              <a:lnSpc>
                <a:spcPct val="100000"/>
              </a:lnSpc>
              <a:spcBef>
                <a:spcPts val="4000"/>
              </a:spcBef>
              <a:spcAft>
                <a:spcPts val="0"/>
              </a:spcAft>
              <a:buClr>
                <a:schemeClr val="accent2"/>
              </a:buClr>
              <a:buSzPts val="6400"/>
              <a:buFont typeface="Arial"/>
              <a:buNone/>
              <a:defRPr b="0" i="0" sz="6400" u="none" cap="none" strike="noStrike">
                <a:solidFill>
                  <a:srgbClr val="FEFEFE"/>
                </a:solidFill>
                <a:latin typeface="Cabin"/>
                <a:ea typeface="Cabin"/>
                <a:cs typeface="Cabin"/>
                <a:sym typeface="Cabin"/>
              </a:defRPr>
            </a:lvl5pPr>
            <a:lvl6pPr lvl="5" marR="0" rtl="0" algn="ctr">
              <a:lnSpc>
                <a:spcPct val="100000"/>
              </a:lnSpc>
              <a:spcBef>
                <a:spcPts val="4000"/>
              </a:spcBef>
              <a:spcAft>
                <a:spcPts val="0"/>
              </a:spcAft>
              <a:buClr>
                <a:schemeClr val="accent2"/>
              </a:buClr>
              <a:buSzPts val="6400"/>
              <a:buFont typeface="Arial"/>
              <a:buNone/>
              <a:defRPr b="0" i="0" sz="6400" u="none" cap="none" strike="noStrike">
                <a:solidFill>
                  <a:schemeClr val="lt1"/>
                </a:solidFill>
                <a:latin typeface="Cabin"/>
                <a:ea typeface="Cabin"/>
                <a:cs typeface="Cabin"/>
                <a:sym typeface="Cabin"/>
              </a:defRPr>
            </a:lvl6pPr>
            <a:lvl7pPr lvl="6" marR="0" rtl="0" algn="ctr">
              <a:lnSpc>
                <a:spcPct val="100000"/>
              </a:lnSpc>
              <a:spcBef>
                <a:spcPts val="4000"/>
              </a:spcBef>
              <a:spcAft>
                <a:spcPts val="0"/>
              </a:spcAft>
              <a:buClr>
                <a:schemeClr val="accent2"/>
              </a:buClr>
              <a:buSzPts val="6400"/>
              <a:buFont typeface="Arial"/>
              <a:buNone/>
              <a:defRPr b="0" i="0" sz="6400" u="none" cap="none" strike="noStrike">
                <a:solidFill>
                  <a:schemeClr val="lt1"/>
                </a:solidFill>
                <a:latin typeface="Cabin"/>
                <a:ea typeface="Cabin"/>
                <a:cs typeface="Cabin"/>
                <a:sym typeface="Cabin"/>
              </a:defRPr>
            </a:lvl7pPr>
            <a:lvl8pPr lvl="7" marR="0" rtl="0" algn="ctr">
              <a:lnSpc>
                <a:spcPct val="100000"/>
              </a:lnSpc>
              <a:spcBef>
                <a:spcPts val="4000"/>
              </a:spcBef>
              <a:spcAft>
                <a:spcPts val="0"/>
              </a:spcAft>
              <a:buClr>
                <a:schemeClr val="accent2"/>
              </a:buClr>
              <a:buSzPts val="6400"/>
              <a:buFont typeface="Arial"/>
              <a:buNone/>
              <a:defRPr b="0" i="0" sz="6400" u="none" cap="none" strike="noStrike">
                <a:solidFill>
                  <a:schemeClr val="lt1"/>
                </a:solidFill>
                <a:latin typeface="Cabin"/>
                <a:ea typeface="Cabin"/>
                <a:cs typeface="Cabin"/>
                <a:sym typeface="Cabin"/>
              </a:defRPr>
            </a:lvl8pPr>
            <a:lvl9pPr lvl="8" marR="0" rtl="0" algn="ctr">
              <a:lnSpc>
                <a:spcPct val="100000"/>
              </a:lnSpc>
              <a:spcBef>
                <a:spcPts val="4000"/>
              </a:spcBef>
              <a:spcAft>
                <a:spcPts val="0"/>
              </a:spcAft>
              <a:buClr>
                <a:schemeClr val="accent2"/>
              </a:buClr>
              <a:buSzPts val="6400"/>
              <a:buFont typeface="Arial"/>
              <a:buNone/>
              <a:defRPr b="0" i="0" sz="6400" u="none" cap="none" strike="noStrike">
                <a:solidFill>
                  <a:schemeClr val="lt1"/>
                </a:solidFill>
                <a:latin typeface="Cabin"/>
                <a:ea typeface="Cabin"/>
                <a:cs typeface="Cabin"/>
                <a:sym typeface="Cabin"/>
              </a:defRPr>
            </a:lvl9pPr>
          </a:lstStyle>
          <a:p/>
        </p:txBody>
      </p:sp>
      <p:sp>
        <p:nvSpPr>
          <p:cNvPr id="100" name="Shape 100"/>
          <p:cNvSpPr txBox="1"/>
          <p:nvPr>
            <p:ph idx="10" type="dt"/>
          </p:nvPr>
        </p:nvSpPr>
        <p:spPr>
          <a:xfrm>
            <a:off x="23915772" y="24955264"/>
            <a:ext cx="8261240" cy="1295872"/>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4000" u="none" cap="none" strike="noStrike">
                <a:solidFill>
                  <a:schemeClr val="lt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lt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lt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lt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lt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lt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lt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lt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lt1"/>
                </a:solidFill>
                <a:latin typeface="Cabin"/>
                <a:ea typeface="Cabin"/>
                <a:cs typeface="Cabin"/>
                <a:sym typeface="Cabin"/>
              </a:defRPr>
            </a:lvl9pPr>
          </a:lstStyle>
          <a:p/>
        </p:txBody>
      </p:sp>
      <p:sp>
        <p:nvSpPr>
          <p:cNvPr id="101" name="Shape 101"/>
          <p:cNvSpPr txBox="1"/>
          <p:nvPr>
            <p:ph idx="11" type="ftr"/>
          </p:nvPr>
        </p:nvSpPr>
        <p:spPr>
          <a:xfrm>
            <a:off x="4408956" y="24944831"/>
            <a:ext cx="18226656" cy="128016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4000" u="none" cap="none" strike="noStrike">
                <a:solidFill>
                  <a:schemeClr val="lt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lt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lt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lt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lt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lt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lt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lt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lt1"/>
                </a:solidFill>
                <a:latin typeface="Cabin"/>
                <a:ea typeface="Cabin"/>
                <a:cs typeface="Cabin"/>
                <a:sym typeface="Cabin"/>
              </a:defRPr>
            </a:lvl9pPr>
          </a:lstStyle>
          <a:p/>
        </p:txBody>
      </p:sp>
      <p:sp>
        <p:nvSpPr>
          <p:cNvPr id="102" name="Shape 102"/>
          <p:cNvSpPr/>
          <p:nvPr>
            <p:ph idx="12" type="sldNum"/>
          </p:nvPr>
        </p:nvSpPr>
        <p:spPr>
          <a:xfrm>
            <a:off x="32960447" y="24871680"/>
            <a:ext cx="1463040" cy="146304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1pPr>
            <a:lvl2pPr indent="0" lvl="1"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2pPr>
            <a:lvl3pPr indent="0" lvl="2"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3pPr>
            <a:lvl4pPr indent="0" lvl="3"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4pPr>
            <a:lvl5pPr indent="0" lvl="4"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5pPr>
            <a:lvl6pPr indent="0" lvl="5"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6pPr>
            <a:lvl7pPr indent="0" lvl="6"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7pPr>
            <a:lvl8pPr indent="0" lvl="7"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8pPr>
            <a:lvl9pPr indent="0" lvl="8"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3" name="Shape 103"/>
        <p:cNvGrpSpPr/>
        <p:nvPr/>
      </p:nvGrpSpPr>
      <p:grpSpPr>
        <a:xfrm>
          <a:off x="0" y="0"/>
          <a:ext cx="0" cy="0"/>
          <a:chOff x="0" y="0"/>
          <a:chExt cx="0" cy="0"/>
        </a:xfrm>
      </p:grpSpPr>
      <p:sp>
        <p:nvSpPr>
          <p:cNvPr id="104" name="Shape 104"/>
          <p:cNvSpPr txBox="1"/>
          <p:nvPr>
            <p:ph type="title"/>
          </p:nvPr>
        </p:nvSpPr>
        <p:spPr>
          <a:xfrm>
            <a:off x="6424182" y="3858768"/>
            <a:ext cx="23751019" cy="475488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91425" lIns="91425" spcFirstLastPara="1" rIns="91425" wrap="square" tIns="91425"/>
          <a:lstStyle>
            <a:lvl1pPr lvl="0" marR="0" rtl="0" algn="ctr">
              <a:lnSpc>
                <a:spcPct val="90000"/>
              </a:lnSpc>
              <a:spcBef>
                <a:spcPts val="0"/>
              </a:spcBef>
              <a:spcAft>
                <a:spcPts val="0"/>
              </a:spcAft>
              <a:buClr>
                <a:srgbClr val="262626"/>
              </a:buClr>
              <a:buSzPts val="10400"/>
              <a:buFont typeface="Cabin"/>
              <a:buNone/>
              <a:defRPr b="0" i="0" sz="10400" u="none" cap="none" strike="noStrik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5" name="Shape 105"/>
          <p:cNvSpPr txBox="1"/>
          <p:nvPr>
            <p:ph idx="1" type="body"/>
          </p:nvPr>
        </p:nvSpPr>
        <p:spPr>
          <a:xfrm>
            <a:off x="6424182" y="10552182"/>
            <a:ext cx="23751019" cy="12407932"/>
          </a:xfrm>
          <a:prstGeom prst="rect">
            <a:avLst/>
          </a:prstGeom>
          <a:noFill/>
          <a:ln>
            <a:noFill/>
          </a:ln>
        </p:spPr>
        <p:txBody>
          <a:bodyPr anchorCtr="0" anchor="t" bIns="91425" lIns="91425" spcFirstLastPara="1" rIns="91425" wrap="square" tIns="91425"/>
          <a:lstStyle>
            <a:lvl1pPr indent="-685800" lvl="0" marL="457200" marR="0" rtl="0" algn="l">
              <a:lnSpc>
                <a:spcPct val="100000"/>
              </a:lnSpc>
              <a:spcBef>
                <a:spcPts val="4000"/>
              </a:spcBef>
              <a:spcAft>
                <a:spcPts val="0"/>
              </a:spcAft>
              <a:buClr>
                <a:schemeClr val="accent2"/>
              </a:buClr>
              <a:buSzPts val="7200"/>
              <a:buFont typeface="Arial"/>
              <a:buChar char="•"/>
              <a:defRPr b="0" i="0" sz="7200" u="none" cap="none" strike="noStrike">
                <a:solidFill>
                  <a:srgbClr val="262626"/>
                </a:solidFill>
                <a:latin typeface="Cabin"/>
                <a:ea typeface="Cabin"/>
                <a:cs typeface="Cabin"/>
                <a:sym typeface="Cabin"/>
              </a:defRPr>
            </a:lvl1pPr>
            <a:lvl2pPr indent="-635000" lvl="1" marL="9144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2pPr>
            <a:lvl3pPr indent="-635000" lvl="2" marL="13716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3pPr>
            <a:lvl4pPr indent="-635000" lvl="3" marL="18288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4pPr>
            <a:lvl5pPr indent="-635000" lvl="4" marL="22860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5pPr>
            <a:lvl6pPr indent="-635000" lvl="5" marL="27432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6pPr>
            <a:lvl7pPr indent="-635000" lvl="6" marL="32004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7pPr>
            <a:lvl8pPr indent="-635000" lvl="7" marL="36576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8pPr>
            <a:lvl9pPr indent="-635000" lvl="8" marL="41148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9pPr>
          </a:lstStyle>
          <a:p/>
        </p:txBody>
      </p:sp>
      <p:sp>
        <p:nvSpPr>
          <p:cNvPr id="106" name="Shape 106"/>
          <p:cNvSpPr txBox="1"/>
          <p:nvPr>
            <p:ph idx="10" type="dt"/>
          </p:nvPr>
        </p:nvSpPr>
        <p:spPr>
          <a:xfrm>
            <a:off x="23915772" y="24955264"/>
            <a:ext cx="8261240" cy="1295872"/>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4000" u="none" cap="none" strike="noStrike">
                <a:solidFill>
                  <a:schemeClr val="dk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07" name="Shape 107"/>
          <p:cNvSpPr txBox="1"/>
          <p:nvPr>
            <p:ph idx="11" type="ftr"/>
          </p:nvPr>
        </p:nvSpPr>
        <p:spPr>
          <a:xfrm>
            <a:off x="4408956" y="24944831"/>
            <a:ext cx="18226656" cy="128016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4000" u="none" cap="none" strike="noStrike">
                <a:solidFill>
                  <a:schemeClr val="dk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08" name="Shape 108"/>
          <p:cNvSpPr/>
          <p:nvPr>
            <p:ph idx="12" type="sldNum"/>
          </p:nvPr>
        </p:nvSpPr>
        <p:spPr>
          <a:xfrm>
            <a:off x="32960447" y="24871680"/>
            <a:ext cx="1463040" cy="146304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1pPr>
            <a:lvl2pPr indent="0" lvl="1"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2pPr>
            <a:lvl3pPr indent="0" lvl="2"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3pPr>
            <a:lvl4pPr indent="0" lvl="3"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4pPr>
            <a:lvl5pPr indent="0" lvl="4"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5pPr>
            <a:lvl6pPr indent="0" lvl="5"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6pPr>
            <a:lvl7pPr indent="0" lvl="6"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7pPr>
            <a:lvl8pPr indent="0" lvl="7"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8pPr>
            <a:lvl9pPr indent="0" lvl="8"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1"/>
        </a:solidFill>
      </p:bgPr>
    </p:bg>
    <p:spTree>
      <p:nvGrpSpPr>
        <p:cNvPr id="109" name="Shape 109"/>
        <p:cNvGrpSpPr/>
        <p:nvPr/>
      </p:nvGrpSpPr>
      <p:grpSpPr>
        <a:xfrm>
          <a:off x="0" y="0"/>
          <a:ext cx="0" cy="0"/>
          <a:chOff x="0" y="0"/>
          <a:chExt cx="0" cy="0"/>
        </a:xfrm>
      </p:grpSpPr>
      <p:sp>
        <p:nvSpPr>
          <p:cNvPr id="110" name="Shape 110"/>
          <p:cNvSpPr txBox="1"/>
          <p:nvPr>
            <p:ph type="title"/>
          </p:nvPr>
        </p:nvSpPr>
        <p:spPr>
          <a:xfrm>
            <a:off x="4425696" y="9546976"/>
            <a:ext cx="27761184" cy="658368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91425" lIns="91425" spcFirstLastPara="1" rIns="91425" wrap="square" tIns="91425"/>
          <a:lstStyle>
            <a:lvl1pPr lvl="0" marR="0" rtl="0" algn="ctr">
              <a:lnSpc>
                <a:spcPct val="90000"/>
              </a:lnSpc>
              <a:spcBef>
                <a:spcPts val="0"/>
              </a:spcBef>
              <a:spcAft>
                <a:spcPts val="0"/>
              </a:spcAft>
              <a:buClr>
                <a:srgbClr val="262626"/>
              </a:buClr>
              <a:buSzPts val="14000"/>
              <a:buFont typeface="Cabin"/>
              <a:buNone/>
              <a:defRPr b="0" i="0" sz="14000" u="none" cap="none" strike="noStrik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1" name="Shape 111"/>
          <p:cNvSpPr txBox="1"/>
          <p:nvPr>
            <p:ph idx="1" type="body"/>
          </p:nvPr>
        </p:nvSpPr>
        <p:spPr>
          <a:xfrm>
            <a:off x="8085586" y="17409859"/>
            <a:ext cx="20404836" cy="5060328"/>
          </a:xfrm>
          <a:prstGeom prst="rect">
            <a:avLst/>
          </a:prstGeom>
          <a:noFill/>
          <a:ln>
            <a:noFill/>
          </a:ln>
        </p:spPr>
        <p:txBody>
          <a:bodyPr anchorCtr="1" anchor="t" bIns="91425" lIns="91425" spcFirstLastPara="1" rIns="91425" wrap="square" tIns="91425"/>
          <a:lstStyle>
            <a:lvl1pPr indent="-228600" lvl="0" marL="457200" marR="0" rtl="0" algn="l">
              <a:lnSpc>
                <a:spcPct val="100000"/>
              </a:lnSpc>
              <a:spcBef>
                <a:spcPts val="4000"/>
              </a:spcBef>
              <a:spcAft>
                <a:spcPts val="0"/>
              </a:spcAft>
              <a:buClr>
                <a:schemeClr val="accent2"/>
              </a:buClr>
              <a:buSzPts val="7600"/>
              <a:buFont typeface="Arial"/>
              <a:buNone/>
              <a:defRPr b="0" i="0" sz="7600" u="none" cap="none" strike="noStrike">
                <a:solidFill>
                  <a:schemeClr val="lt1"/>
                </a:solidFill>
                <a:latin typeface="Cabin"/>
                <a:ea typeface="Cabin"/>
                <a:cs typeface="Cabin"/>
                <a:sym typeface="Cabin"/>
              </a:defRPr>
            </a:lvl1pPr>
            <a:lvl2pPr indent="-228600" lvl="1" marL="914400" marR="0" rtl="0" algn="l">
              <a:lnSpc>
                <a:spcPct val="100000"/>
              </a:lnSpc>
              <a:spcBef>
                <a:spcPts val="4000"/>
              </a:spcBef>
              <a:spcAft>
                <a:spcPts val="0"/>
              </a:spcAft>
              <a:buClr>
                <a:schemeClr val="accent2"/>
              </a:buClr>
              <a:buSzPts val="7600"/>
              <a:buFont typeface="Arial"/>
              <a:buNone/>
              <a:defRPr b="0" i="0" sz="7600" u="none" cap="none" strike="noStrike">
                <a:solidFill>
                  <a:schemeClr val="lt1"/>
                </a:solidFill>
                <a:latin typeface="Cabin"/>
                <a:ea typeface="Cabin"/>
                <a:cs typeface="Cabin"/>
                <a:sym typeface="Cabin"/>
              </a:defRPr>
            </a:lvl2pPr>
            <a:lvl3pPr indent="-228600" lvl="2" marL="1371600" marR="0" rtl="0" algn="l">
              <a:lnSpc>
                <a:spcPct val="100000"/>
              </a:lnSpc>
              <a:spcBef>
                <a:spcPts val="4000"/>
              </a:spcBef>
              <a:spcAft>
                <a:spcPts val="0"/>
              </a:spcAft>
              <a:buClr>
                <a:schemeClr val="accent2"/>
              </a:buClr>
              <a:buSzPts val="7200"/>
              <a:buFont typeface="Arial"/>
              <a:buNone/>
              <a:defRPr b="0" i="0" sz="7200" u="none" cap="none" strike="noStrike">
                <a:solidFill>
                  <a:schemeClr val="lt1"/>
                </a:solidFill>
                <a:latin typeface="Cabin"/>
                <a:ea typeface="Cabin"/>
                <a:cs typeface="Cabin"/>
                <a:sym typeface="Cabin"/>
              </a:defRPr>
            </a:lvl3pPr>
            <a:lvl4pPr indent="-228600" lvl="3" marL="1828800" marR="0" rtl="0" algn="l">
              <a:lnSpc>
                <a:spcPct val="100000"/>
              </a:lnSpc>
              <a:spcBef>
                <a:spcPts val="4000"/>
              </a:spcBef>
              <a:spcAft>
                <a:spcPts val="0"/>
              </a:spcAft>
              <a:buClr>
                <a:schemeClr val="accent2"/>
              </a:buClr>
              <a:buSzPts val="6400"/>
              <a:buFont typeface="Arial"/>
              <a:buNone/>
              <a:defRPr b="0" i="0" sz="6400" u="none" cap="none" strike="noStrike">
                <a:solidFill>
                  <a:schemeClr val="lt1"/>
                </a:solidFill>
                <a:latin typeface="Cabin"/>
                <a:ea typeface="Cabin"/>
                <a:cs typeface="Cabin"/>
                <a:sym typeface="Cabin"/>
              </a:defRPr>
            </a:lvl4pPr>
            <a:lvl5pPr indent="-228600" lvl="4" marL="2286000" marR="0" rtl="0" algn="l">
              <a:lnSpc>
                <a:spcPct val="100000"/>
              </a:lnSpc>
              <a:spcBef>
                <a:spcPts val="4000"/>
              </a:spcBef>
              <a:spcAft>
                <a:spcPts val="0"/>
              </a:spcAft>
              <a:buClr>
                <a:schemeClr val="accent2"/>
              </a:buClr>
              <a:buSzPts val="6400"/>
              <a:buFont typeface="Arial"/>
              <a:buNone/>
              <a:defRPr b="0" i="0" sz="6400" u="none" cap="none" strike="noStrike">
                <a:solidFill>
                  <a:schemeClr val="lt1"/>
                </a:solidFill>
                <a:latin typeface="Cabin"/>
                <a:ea typeface="Cabin"/>
                <a:cs typeface="Cabin"/>
                <a:sym typeface="Cabin"/>
              </a:defRPr>
            </a:lvl5pPr>
            <a:lvl6pPr indent="-228600" lvl="5" marL="2743200" marR="0" rtl="0" algn="l">
              <a:lnSpc>
                <a:spcPct val="100000"/>
              </a:lnSpc>
              <a:spcBef>
                <a:spcPts val="4000"/>
              </a:spcBef>
              <a:spcAft>
                <a:spcPts val="0"/>
              </a:spcAft>
              <a:buClr>
                <a:schemeClr val="accent2"/>
              </a:buClr>
              <a:buSzPts val="6400"/>
              <a:buFont typeface="Arial"/>
              <a:buNone/>
              <a:defRPr b="0" i="0" sz="6400" u="none" cap="none" strike="noStrike">
                <a:solidFill>
                  <a:schemeClr val="lt1"/>
                </a:solidFill>
                <a:latin typeface="Cabin"/>
                <a:ea typeface="Cabin"/>
                <a:cs typeface="Cabin"/>
                <a:sym typeface="Cabin"/>
              </a:defRPr>
            </a:lvl6pPr>
            <a:lvl7pPr indent="-228600" lvl="6" marL="3200400" marR="0" rtl="0" algn="l">
              <a:lnSpc>
                <a:spcPct val="100000"/>
              </a:lnSpc>
              <a:spcBef>
                <a:spcPts val="4000"/>
              </a:spcBef>
              <a:spcAft>
                <a:spcPts val="0"/>
              </a:spcAft>
              <a:buClr>
                <a:schemeClr val="accent2"/>
              </a:buClr>
              <a:buSzPts val="6400"/>
              <a:buFont typeface="Arial"/>
              <a:buNone/>
              <a:defRPr b="0" i="0" sz="6400" u="none" cap="none" strike="noStrike">
                <a:solidFill>
                  <a:schemeClr val="lt1"/>
                </a:solidFill>
                <a:latin typeface="Cabin"/>
                <a:ea typeface="Cabin"/>
                <a:cs typeface="Cabin"/>
                <a:sym typeface="Cabin"/>
              </a:defRPr>
            </a:lvl7pPr>
            <a:lvl8pPr indent="-228600" lvl="7" marL="3657600" marR="0" rtl="0" algn="l">
              <a:lnSpc>
                <a:spcPct val="100000"/>
              </a:lnSpc>
              <a:spcBef>
                <a:spcPts val="4000"/>
              </a:spcBef>
              <a:spcAft>
                <a:spcPts val="0"/>
              </a:spcAft>
              <a:buClr>
                <a:schemeClr val="accent2"/>
              </a:buClr>
              <a:buSzPts val="6400"/>
              <a:buFont typeface="Arial"/>
              <a:buNone/>
              <a:defRPr b="0" i="0" sz="6400" u="none" cap="none" strike="noStrike">
                <a:solidFill>
                  <a:schemeClr val="lt1"/>
                </a:solidFill>
                <a:latin typeface="Cabin"/>
                <a:ea typeface="Cabin"/>
                <a:cs typeface="Cabin"/>
                <a:sym typeface="Cabin"/>
              </a:defRPr>
            </a:lvl8pPr>
            <a:lvl9pPr indent="-228600" lvl="8" marL="4114800" marR="0" rtl="0" algn="l">
              <a:lnSpc>
                <a:spcPct val="100000"/>
              </a:lnSpc>
              <a:spcBef>
                <a:spcPts val="4000"/>
              </a:spcBef>
              <a:spcAft>
                <a:spcPts val="0"/>
              </a:spcAft>
              <a:buClr>
                <a:schemeClr val="accent2"/>
              </a:buClr>
              <a:buSzPts val="6400"/>
              <a:buFont typeface="Arial"/>
              <a:buNone/>
              <a:defRPr b="0" i="0" sz="6400" u="none" cap="none" strike="noStrike">
                <a:solidFill>
                  <a:schemeClr val="lt1"/>
                </a:solidFill>
                <a:latin typeface="Cabin"/>
                <a:ea typeface="Cabin"/>
                <a:cs typeface="Cabin"/>
                <a:sym typeface="Cabin"/>
              </a:defRPr>
            </a:lvl9pPr>
          </a:lstStyle>
          <a:p/>
        </p:txBody>
      </p:sp>
      <p:sp>
        <p:nvSpPr>
          <p:cNvPr id="112" name="Shape 112"/>
          <p:cNvSpPr txBox="1"/>
          <p:nvPr>
            <p:ph idx="10" type="dt"/>
          </p:nvPr>
        </p:nvSpPr>
        <p:spPr>
          <a:xfrm>
            <a:off x="23915772" y="24955264"/>
            <a:ext cx="8261240" cy="1295872"/>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4000" u="none" cap="none" strike="noStrike">
                <a:solidFill>
                  <a:schemeClr val="lt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lt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lt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lt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lt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lt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lt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lt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lt1"/>
                </a:solidFill>
                <a:latin typeface="Cabin"/>
                <a:ea typeface="Cabin"/>
                <a:cs typeface="Cabin"/>
                <a:sym typeface="Cabin"/>
              </a:defRPr>
            </a:lvl9pPr>
          </a:lstStyle>
          <a:p/>
        </p:txBody>
      </p:sp>
      <p:sp>
        <p:nvSpPr>
          <p:cNvPr id="113" name="Shape 113"/>
          <p:cNvSpPr txBox="1"/>
          <p:nvPr>
            <p:ph idx="11" type="ftr"/>
          </p:nvPr>
        </p:nvSpPr>
        <p:spPr>
          <a:xfrm>
            <a:off x="4408956" y="24944831"/>
            <a:ext cx="18226656" cy="128016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4000" u="none" cap="none" strike="noStrike">
                <a:solidFill>
                  <a:schemeClr val="lt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lt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lt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lt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lt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lt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lt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lt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lt1"/>
                </a:solidFill>
                <a:latin typeface="Cabin"/>
                <a:ea typeface="Cabin"/>
                <a:cs typeface="Cabin"/>
                <a:sym typeface="Cabin"/>
              </a:defRPr>
            </a:lvl9pPr>
          </a:lstStyle>
          <a:p/>
        </p:txBody>
      </p:sp>
      <p:sp>
        <p:nvSpPr>
          <p:cNvPr id="114" name="Shape 114"/>
          <p:cNvSpPr/>
          <p:nvPr>
            <p:ph idx="12" type="sldNum"/>
          </p:nvPr>
        </p:nvSpPr>
        <p:spPr>
          <a:xfrm>
            <a:off x="32960447" y="24871680"/>
            <a:ext cx="1463040" cy="146304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1pPr>
            <a:lvl2pPr indent="0" lvl="1"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2pPr>
            <a:lvl3pPr indent="0" lvl="2"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3pPr>
            <a:lvl4pPr indent="0" lvl="3"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4pPr>
            <a:lvl5pPr indent="0" lvl="4"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5pPr>
            <a:lvl6pPr indent="0" lvl="5"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6pPr>
            <a:lvl7pPr indent="0" lvl="6"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7pPr>
            <a:lvl8pPr indent="0" lvl="7"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8pPr>
            <a:lvl9pPr indent="0" lvl="8"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5" name="Shape 115"/>
        <p:cNvGrpSpPr/>
        <p:nvPr/>
      </p:nvGrpSpPr>
      <p:grpSpPr>
        <a:xfrm>
          <a:off x="0" y="0"/>
          <a:ext cx="0" cy="0"/>
          <a:chOff x="0" y="0"/>
          <a:chExt cx="0" cy="0"/>
        </a:xfrm>
      </p:grpSpPr>
      <p:sp>
        <p:nvSpPr>
          <p:cNvPr id="116" name="Shape 116"/>
          <p:cNvSpPr txBox="1"/>
          <p:nvPr>
            <p:ph type="title"/>
          </p:nvPr>
        </p:nvSpPr>
        <p:spPr>
          <a:xfrm>
            <a:off x="6424182" y="3858768"/>
            <a:ext cx="23751019" cy="475488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91425" lIns="91425" spcFirstLastPara="1" rIns="91425" wrap="square" tIns="91425"/>
          <a:lstStyle>
            <a:lvl1pPr lvl="0" marR="0" rtl="0" algn="ctr">
              <a:lnSpc>
                <a:spcPct val="90000"/>
              </a:lnSpc>
              <a:spcBef>
                <a:spcPts val="0"/>
              </a:spcBef>
              <a:spcAft>
                <a:spcPts val="0"/>
              </a:spcAft>
              <a:buClr>
                <a:srgbClr val="262626"/>
              </a:buClr>
              <a:buSzPts val="10400"/>
              <a:buFont typeface="Cabin"/>
              <a:buNone/>
              <a:defRPr b="0" i="0" sz="10400" u="none" cap="none" strike="noStrik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7" name="Shape 117"/>
          <p:cNvSpPr txBox="1"/>
          <p:nvPr>
            <p:ph idx="1" type="body"/>
          </p:nvPr>
        </p:nvSpPr>
        <p:spPr>
          <a:xfrm>
            <a:off x="4408958" y="10552176"/>
            <a:ext cx="13152092" cy="12407928"/>
          </a:xfrm>
          <a:prstGeom prst="rect">
            <a:avLst/>
          </a:prstGeom>
          <a:noFill/>
          <a:ln>
            <a:noFill/>
          </a:ln>
        </p:spPr>
        <p:txBody>
          <a:bodyPr anchorCtr="0" anchor="t" bIns="91425" lIns="91425" spcFirstLastPara="1" rIns="91425" wrap="square" tIns="91425"/>
          <a:lstStyle>
            <a:lvl1pPr indent="-685800" lvl="0" marL="457200" marR="0" rtl="0" algn="l">
              <a:lnSpc>
                <a:spcPct val="100000"/>
              </a:lnSpc>
              <a:spcBef>
                <a:spcPts val="4000"/>
              </a:spcBef>
              <a:spcAft>
                <a:spcPts val="0"/>
              </a:spcAft>
              <a:buClr>
                <a:schemeClr val="accent2"/>
              </a:buClr>
              <a:buSzPts val="7200"/>
              <a:buFont typeface="Arial"/>
              <a:buChar char="•"/>
              <a:defRPr b="0" i="0" sz="7200" u="none" cap="none" strike="noStrike">
                <a:solidFill>
                  <a:srgbClr val="262626"/>
                </a:solidFill>
                <a:latin typeface="Cabin"/>
                <a:ea typeface="Cabin"/>
                <a:cs typeface="Cabin"/>
                <a:sym typeface="Cabin"/>
              </a:defRPr>
            </a:lvl1pPr>
            <a:lvl2pPr indent="-635000" lvl="1" marL="9144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2pPr>
            <a:lvl3pPr indent="-635000" lvl="2" marL="13716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3pPr>
            <a:lvl4pPr indent="-635000" lvl="3" marL="18288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4pPr>
            <a:lvl5pPr indent="-635000" lvl="4" marL="22860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5pPr>
            <a:lvl6pPr indent="-635000" lvl="5" marL="27432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6pPr>
            <a:lvl7pPr indent="-635000" lvl="6" marL="32004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7pPr>
            <a:lvl8pPr indent="-635000" lvl="7" marL="36576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8pPr>
            <a:lvl9pPr indent="-635000" lvl="8" marL="41148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9pPr>
          </a:lstStyle>
          <a:p/>
        </p:txBody>
      </p:sp>
      <p:sp>
        <p:nvSpPr>
          <p:cNvPr id="118" name="Shape 118"/>
          <p:cNvSpPr txBox="1"/>
          <p:nvPr>
            <p:ph idx="2" type="body"/>
          </p:nvPr>
        </p:nvSpPr>
        <p:spPr>
          <a:xfrm>
            <a:off x="19014948" y="10552176"/>
            <a:ext cx="13162065" cy="12407928"/>
          </a:xfrm>
          <a:prstGeom prst="rect">
            <a:avLst/>
          </a:prstGeom>
          <a:noFill/>
          <a:ln>
            <a:noFill/>
          </a:ln>
        </p:spPr>
        <p:txBody>
          <a:bodyPr anchorCtr="0" anchor="t" bIns="91425" lIns="91425" spcFirstLastPara="1" rIns="91425" wrap="square" tIns="91425"/>
          <a:lstStyle>
            <a:lvl1pPr indent="-685800" lvl="0" marL="457200" marR="0" rtl="0" algn="l">
              <a:lnSpc>
                <a:spcPct val="100000"/>
              </a:lnSpc>
              <a:spcBef>
                <a:spcPts val="4000"/>
              </a:spcBef>
              <a:spcAft>
                <a:spcPts val="0"/>
              </a:spcAft>
              <a:buClr>
                <a:schemeClr val="accent2"/>
              </a:buClr>
              <a:buSzPts val="7200"/>
              <a:buFont typeface="Arial"/>
              <a:buChar char="•"/>
              <a:defRPr b="0" i="0" sz="7200" u="none" cap="none" strike="noStrike">
                <a:solidFill>
                  <a:srgbClr val="262626"/>
                </a:solidFill>
                <a:latin typeface="Cabin"/>
                <a:ea typeface="Cabin"/>
                <a:cs typeface="Cabin"/>
                <a:sym typeface="Cabin"/>
              </a:defRPr>
            </a:lvl1pPr>
            <a:lvl2pPr indent="-635000" lvl="1" marL="9144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2pPr>
            <a:lvl3pPr indent="-635000" lvl="2" marL="13716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3pPr>
            <a:lvl4pPr indent="-635000" lvl="3" marL="18288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4pPr>
            <a:lvl5pPr indent="-635000" lvl="4" marL="22860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5pPr>
            <a:lvl6pPr indent="-635000" lvl="5" marL="27432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6pPr>
            <a:lvl7pPr indent="-635000" lvl="6" marL="32004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7pPr>
            <a:lvl8pPr indent="-635000" lvl="7" marL="36576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8pPr>
            <a:lvl9pPr indent="-635000" lvl="8" marL="41148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9pPr>
          </a:lstStyle>
          <a:p/>
        </p:txBody>
      </p:sp>
      <p:sp>
        <p:nvSpPr>
          <p:cNvPr id="119" name="Shape 119"/>
          <p:cNvSpPr txBox="1"/>
          <p:nvPr>
            <p:ph idx="10" type="dt"/>
          </p:nvPr>
        </p:nvSpPr>
        <p:spPr>
          <a:xfrm>
            <a:off x="23915772" y="24955264"/>
            <a:ext cx="8261240" cy="1295872"/>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4000" u="none" cap="none" strike="noStrike">
                <a:solidFill>
                  <a:schemeClr val="dk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20" name="Shape 120"/>
          <p:cNvSpPr txBox="1"/>
          <p:nvPr>
            <p:ph idx="11" type="ftr"/>
          </p:nvPr>
        </p:nvSpPr>
        <p:spPr>
          <a:xfrm>
            <a:off x="4408956" y="24944831"/>
            <a:ext cx="18226656" cy="128016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4000" u="none" cap="none" strike="noStrike">
                <a:solidFill>
                  <a:schemeClr val="dk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21" name="Shape 121"/>
          <p:cNvSpPr/>
          <p:nvPr>
            <p:ph idx="12" type="sldNum"/>
          </p:nvPr>
        </p:nvSpPr>
        <p:spPr>
          <a:xfrm>
            <a:off x="32960447" y="24871680"/>
            <a:ext cx="1463040" cy="146304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1pPr>
            <a:lvl2pPr indent="0" lvl="1"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2pPr>
            <a:lvl3pPr indent="0" lvl="2"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3pPr>
            <a:lvl4pPr indent="0" lvl="3"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4pPr>
            <a:lvl5pPr indent="0" lvl="4"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5pPr>
            <a:lvl6pPr indent="0" lvl="5"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6pPr>
            <a:lvl7pPr indent="0" lvl="6"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7pPr>
            <a:lvl8pPr indent="0" lvl="7"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8pPr>
            <a:lvl9pPr indent="0" lvl="8"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22" name="Shape 122"/>
        <p:cNvGrpSpPr/>
        <p:nvPr/>
      </p:nvGrpSpPr>
      <p:grpSpPr>
        <a:xfrm>
          <a:off x="0" y="0"/>
          <a:ext cx="0" cy="0"/>
          <a:chOff x="0" y="0"/>
          <a:chExt cx="0" cy="0"/>
        </a:xfrm>
      </p:grpSpPr>
      <p:sp>
        <p:nvSpPr>
          <p:cNvPr id="123" name="Shape 123"/>
          <p:cNvSpPr txBox="1"/>
          <p:nvPr>
            <p:ph idx="1" type="body"/>
          </p:nvPr>
        </p:nvSpPr>
        <p:spPr>
          <a:xfrm>
            <a:off x="4408956" y="9253738"/>
            <a:ext cx="13152095" cy="2816348"/>
          </a:xfrm>
          <a:prstGeom prst="rect">
            <a:avLst/>
          </a:prstGeom>
          <a:noFill/>
          <a:ln>
            <a:noFill/>
          </a:ln>
        </p:spPr>
        <p:txBody>
          <a:bodyPr anchorCtr="1" anchor="b" bIns="91425" lIns="91425" spcFirstLastPara="1" rIns="91425" wrap="square" tIns="91425"/>
          <a:lstStyle>
            <a:lvl1pPr indent="-228600" lvl="0" marL="457200" marR="0" rtl="0" algn="ctr">
              <a:lnSpc>
                <a:spcPct val="100000"/>
              </a:lnSpc>
              <a:spcBef>
                <a:spcPts val="4000"/>
              </a:spcBef>
              <a:spcAft>
                <a:spcPts val="0"/>
              </a:spcAft>
              <a:buClr>
                <a:schemeClr val="accent2"/>
              </a:buClr>
              <a:buSzPts val="7600"/>
              <a:buFont typeface="Arial"/>
              <a:buNone/>
              <a:defRPr b="0" i="0" sz="7600" u="none" cap="none" strike="noStrike">
                <a:solidFill>
                  <a:srgbClr val="6B8890"/>
                </a:solidFill>
                <a:latin typeface="Cabin"/>
                <a:ea typeface="Cabin"/>
                <a:cs typeface="Cabin"/>
                <a:sym typeface="Cabin"/>
              </a:defRPr>
            </a:lvl1pPr>
            <a:lvl2pPr indent="-228600" lvl="1" marL="914400" marR="0" rtl="0" algn="l">
              <a:lnSpc>
                <a:spcPct val="100000"/>
              </a:lnSpc>
              <a:spcBef>
                <a:spcPts val="4000"/>
              </a:spcBef>
              <a:spcAft>
                <a:spcPts val="0"/>
              </a:spcAft>
              <a:buClr>
                <a:schemeClr val="accent2"/>
              </a:buClr>
              <a:buSzPts val="7600"/>
              <a:buFont typeface="Arial"/>
              <a:buNone/>
              <a:defRPr b="1" i="0" sz="7600" u="none" cap="none" strike="noStrike">
                <a:solidFill>
                  <a:srgbClr val="262626"/>
                </a:solidFill>
                <a:latin typeface="Cabin"/>
                <a:ea typeface="Cabin"/>
                <a:cs typeface="Cabin"/>
                <a:sym typeface="Cabin"/>
              </a:defRPr>
            </a:lvl2pPr>
            <a:lvl3pPr indent="-228600" lvl="2" marL="1371600" marR="0" rtl="0" algn="l">
              <a:lnSpc>
                <a:spcPct val="100000"/>
              </a:lnSpc>
              <a:spcBef>
                <a:spcPts val="4000"/>
              </a:spcBef>
              <a:spcAft>
                <a:spcPts val="0"/>
              </a:spcAft>
              <a:buClr>
                <a:schemeClr val="accent2"/>
              </a:buClr>
              <a:buSzPts val="7200"/>
              <a:buFont typeface="Arial"/>
              <a:buNone/>
              <a:defRPr b="1" i="0" sz="7200" u="none" cap="none" strike="noStrike">
                <a:solidFill>
                  <a:srgbClr val="262626"/>
                </a:solidFill>
                <a:latin typeface="Cabin"/>
                <a:ea typeface="Cabin"/>
                <a:cs typeface="Cabin"/>
                <a:sym typeface="Cabin"/>
              </a:defRPr>
            </a:lvl3pPr>
            <a:lvl4pPr indent="-228600" lvl="3" marL="1828800" marR="0" rtl="0" algn="l">
              <a:lnSpc>
                <a:spcPct val="100000"/>
              </a:lnSpc>
              <a:spcBef>
                <a:spcPts val="4000"/>
              </a:spcBef>
              <a:spcAft>
                <a:spcPts val="0"/>
              </a:spcAft>
              <a:buClr>
                <a:schemeClr val="accent2"/>
              </a:buClr>
              <a:buSzPts val="6400"/>
              <a:buFont typeface="Arial"/>
              <a:buNone/>
              <a:defRPr b="1" i="0" sz="6400" u="none" cap="none" strike="noStrike">
                <a:solidFill>
                  <a:srgbClr val="262626"/>
                </a:solidFill>
                <a:latin typeface="Cabin"/>
                <a:ea typeface="Cabin"/>
                <a:cs typeface="Cabin"/>
                <a:sym typeface="Cabin"/>
              </a:defRPr>
            </a:lvl4pPr>
            <a:lvl5pPr indent="-228600" lvl="4" marL="2286000" marR="0" rtl="0" algn="l">
              <a:lnSpc>
                <a:spcPct val="100000"/>
              </a:lnSpc>
              <a:spcBef>
                <a:spcPts val="4000"/>
              </a:spcBef>
              <a:spcAft>
                <a:spcPts val="0"/>
              </a:spcAft>
              <a:buClr>
                <a:schemeClr val="accent2"/>
              </a:buClr>
              <a:buSzPts val="6400"/>
              <a:buFont typeface="Arial"/>
              <a:buNone/>
              <a:defRPr b="1" i="0" sz="6400" u="none" cap="none" strike="noStrike">
                <a:solidFill>
                  <a:srgbClr val="262626"/>
                </a:solidFill>
                <a:latin typeface="Cabin"/>
                <a:ea typeface="Cabin"/>
                <a:cs typeface="Cabin"/>
                <a:sym typeface="Cabin"/>
              </a:defRPr>
            </a:lvl5pPr>
            <a:lvl6pPr indent="-228600" lvl="5" marL="2743200" marR="0" rtl="0" algn="l">
              <a:lnSpc>
                <a:spcPct val="100000"/>
              </a:lnSpc>
              <a:spcBef>
                <a:spcPts val="4000"/>
              </a:spcBef>
              <a:spcAft>
                <a:spcPts val="0"/>
              </a:spcAft>
              <a:buClr>
                <a:schemeClr val="accent2"/>
              </a:buClr>
              <a:buSzPts val="6400"/>
              <a:buFont typeface="Arial"/>
              <a:buNone/>
              <a:defRPr b="1" i="0" sz="6400" u="none" cap="none" strike="noStrike">
                <a:solidFill>
                  <a:schemeClr val="dk1"/>
                </a:solidFill>
                <a:latin typeface="Cabin"/>
                <a:ea typeface="Cabin"/>
                <a:cs typeface="Cabin"/>
                <a:sym typeface="Cabin"/>
              </a:defRPr>
            </a:lvl6pPr>
            <a:lvl7pPr indent="-228600" lvl="6" marL="3200400" marR="0" rtl="0" algn="l">
              <a:lnSpc>
                <a:spcPct val="100000"/>
              </a:lnSpc>
              <a:spcBef>
                <a:spcPts val="4000"/>
              </a:spcBef>
              <a:spcAft>
                <a:spcPts val="0"/>
              </a:spcAft>
              <a:buClr>
                <a:schemeClr val="accent2"/>
              </a:buClr>
              <a:buSzPts val="6400"/>
              <a:buFont typeface="Arial"/>
              <a:buNone/>
              <a:defRPr b="1" i="0" sz="6400" u="none" cap="none" strike="noStrike">
                <a:solidFill>
                  <a:schemeClr val="dk1"/>
                </a:solidFill>
                <a:latin typeface="Cabin"/>
                <a:ea typeface="Cabin"/>
                <a:cs typeface="Cabin"/>
                <a:sym typeface="Cabin"/>
              </a:defRPr>
            </a:lvl7pPr>
            <a:lvl8pPr indent="-228600" lvl="7" marL="3657600" marR="0" rtl="0" algn="l">
              <a:lnSpc>
                <a:spcPct val="100000"/>
              </a:lnSpc>
              <a:spcBef>
                <a:spcPts val="4000"/>
              </a:spcBef>
              <a:spcAft>
                <a:spcPts val="0"/>
              </a:spcAft>
              <a:buClr>
                <a:schemeClr val="accent2"/>
              </a:buClr>
              <a:buSzPts val="6400"/>
              <a:buFont typeface="Arial"/>
              <a:buNone/>
              <a:defRPr b="1" i="0" sz="6400" u="none" cap="none" strike="noStrike">
                <a:solidFill>
                  <a:schemeClr val="dk1"/>
                </a:solidFill>
                <a:latin typeface="Cabin"/>
                <a:ea typeface="Cabin"/>
                <a:cs typeface="Cabin"/>
                <a:sym typeface="Cabin"/>
              </a:defRPr>
            </a:lvl8pPr>
            <a:lvl9pPr indent="-228600" lvl="8" marL="4114800" marR="0" rtl="0" algn="l">
              <a:lnSpc>
                <a:spcPct val="100000"/>
              </a:lnSpc>
              <a:spcBef>
                <a:spcPts val="4000"/>
              </a:spcBef>
              <a:spcAft>
                <a:spcPts val="0"/>
              </a:spcAft>
              <a:buClr>
                <a:schemeClr val="accent2"/>
              </a:buClr>
              <a:buSzPts val="6400"/>
              <a:buFont typeface="Arial"/>
              <a:buNone/>
              <a:defRPr b="1" i="0" sz="6400" u="none" cap="none" strike="noStrike">
                <a:solidFill>
                  <a:schemeClr val="dk1"/>
                </a:solidFill>
                <a:latin typeface="Cabin"/>
                <a:ea typeface="Cabin"/>
                <a:cs typeface="Cabin"/>
                <a:sym typeface="Cabin"/>
              </a:defRPr>
            </a:lvl9pPr>
          </a:lstStyle>
          <a:p/>
        </p:txBody>
      </p:sp>
      <p:sp>
        <p:nvSpPr>
          <p:cNvPr id="124" name="Shape 124"/>
          <p:cNvSpPr txBox="1"/>
          <p:nvPr>
            <p:ph idx="2" type="body"/>
          </p:nvPr>
        </p:nvSpPr>
        <p:spPr>
          <a:xfrm>
            <a:off x="4408956" y="12573000"/>
            <a:ext cx="13152095" cy="10387104"/>
          </a:xfrm>
          <a:prstGeom prst="rect">
            <a:avLst/>
          </a:prstGeom>
          <a:noFill/>
          <a:ln>
            <a:noFill/>
          </a:ln>
        </p:spPr>
        <p:txBody>
          <a:bodyPr anchorCtr="0" anchor="t" bIns="91425" lIns="91425" spcFirstLastPara="1" rIns="91425" wrap="square" tIns="91425"/>
          <a:lstStyle>
            <a:lvl1pPr indent="-685800" lvl="0" marL="457200" marR="0" rtl="0" algn="l">
              <a:lnSpc>
                <a:spcPct val="100000"/>
              </a:lnSpc>
              <a:spcBef>
                <a:spcPts val="4000"/>
              </a:spcBef>
              <a:spcAft>
                <a:spcPts val="0"/>
              </a:spcAft>
              <a:buClr>
                <a:schemeClr val="accent2"/>
              </a:buClr>
              <a:buSzPts val="7200"/>
              <a:buFont typeface="Arial"/>
              <a:buChar char="•"/>
              <a:defRPr b="0" i="0" sz="7200" u="none" cap="none" strike="noStrike">
                <a:solidFill>
                  <a:srgbClr val="262626"/>
                </a:solidFill>
                <a:latin typeface="Cabin"/>
                <a:ea typeface="Cabin"/>
                <a:cs typeface="Cabin"/>
                <a:sym typeface="Cabin"/>
              </a:defRPr>
            </a:lvl1pPr>
            <a:lvl2pPr indent="-635000" lvl="1" marL="9144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2pPr>
            <a:lvl3pPr indent="-635000" lvl="2" marL="13716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3pPr>
            <a:lvl4pPr indent="-635000" lvl="3" marL="18288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4pPr>
            <a:lvl5pPr indent="-635000" lvl="4" marL="22860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5pPr>
            <a:lvl6pPr indent="-635000" lvl="5" marL="27432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6pPr>
            <a:lvl7pPr indent="-635000" lvl="6" marL="32004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7pPr>
            <a:lvl8pPr indent="-635000" lvl="7" marL="36576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8pPr>
            <a:lvl9pPr indent="-635000" lvl="8" marL="41148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9pPr>
          </a:lstStyle>
          <a:p/>
        </p:txBody>
      </p:sp>
      <p:sp>
        <p:nvSpPr>
          <p:cNvPr id="125" name="Shape 125"/>
          <p:cNvSpPr txBox="1"/>
          <p:nvPr>
            <p:ph idx="3" type="body"/>
          </p:nvPr>
        </p:nvSpPr>
        <p:spPr>
          <a:xfrm>
            <a:off x="19014948" y="12573000"/>
            <a:ext cx="13162065" cy="10387104"/>
          </a:xfrm>
          <a:prstGeom prst="rect">
            <a:avLst/>
          </a:prstGeom>
          <a:noFill/>
          <a:ln>
            <a:noFill/>
          </a:ln>
        </p:spPr>
        <p:txBody>
          <a:bodyPr anchorCtr="0" anchor="t" bIns="91425" lIns="91425" spcFirstLastPara="1" rIns="91425" wrap="square" tIns="91425"/>
          <a:lstStyle>
            <a:lvl1pPr indent="-685800" lvl="0" marL="457200" marR="0" rtl="0" algn="l">
              <a:lnSpc>
                <a:spcPct val="100000"/>
              </a:lnSpc>
              <a:spcBef>
                <a:spcPts val="4000"/>
              </a:spcBef>
              <a:spcAft>
                <a:spcPts val="0"/>
              </a:spcAft>
              <a:buClr>
                <a:schemeClr val="accent2"/>
              </a:buClr>
              <a:buSzPts val="7200"/>
              <a:buFont typeface="Arial"/>
              <a:buChar char="•"/>
              <a:defRPr b="0" i="0" sz="7200" u="none" cap="none" strike="noStrike">
                <a:solidFill>
                  <a:srgbClr val="262626"/>
                </a:solidFill>
                <a:latin typeface="Cabin"/>
                <a:ea typeface="Cabin"/>
                <a:cs typeface="Cabin"/>
                <a:sym typeface="Cabin"/>
              </a:defRPr>
            </a:lvl1pPr>
            <a:lvl2pPr indent="-635000" lvl="1" marL="9144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2pPr>
            <a:lvl3pPr indent="-635000" lvl="2" marL="13716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3pPr>
            <a:lvl4pPr indent="-635000" lvl="3" marL="18288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4pPr>
            <a:lvl5pPr indent="-635000" lvl="4" marL="22860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5pPr>
            <a:lvl6pPr indent="-635000" lvl="5" marL="27432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6pPr>
            <a:lvl7pPr indent="-635000" lvl="6" marL="32004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7pPr>
            <a:lvl8pPr indent="-635000" lvl="7" marL="36576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8pPr>
            <a:lvl9pPr indent="-635000" lvl="8" marL="41148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9pPr>
          </a:lstStyle>
          <a:p/>
        </p:txBody>
      </p:sp>
      <p:sp>
        <p:nvSpPr>
          <p:cNvPr id="126" name="Shape 126"/>
          <p:cNvSpPr txBox="1"/>
          <p:nvPr>
            <p:ph idx="4" type="body"/>
          </p:nvPr>
        </p:nvSpPr>
        <p:spPr>
          <a:xfrm>
            <a:off x="19014948" y="9253738"/>
            <a:ext cx="13162065" cy="2816348"/>
          </a:xfrm>
          <a:prstGeom prst="rect">
            <a:avLst/>
          </a:prstGeom>
          <a:noFill/>
          <a:ln>
            <a:noFill/>
          </a:ln>
        </p:spPr>
        <p:txBody>
          <a:bodyPr anchorCtr="1" anchor="b" bIns="91425" lIns="91425" spcFirstLastPara="1" rIns="91425" wrap="square" tIns="91425"/>
          <a:lstStyle>
            <a:lvl1pPr indent="-228600" lvl="0" marL="457200" marR="0" rtl="0" algn="ctr">
              <a:lnSpc>
                <a:spcPct val="100000"/>
              </a:lnSpc>
              <a:spcBef>
                <a:spcPts val="4000"/>
              </a:spcBef>
              <a:spcAft>
                <a:spcPts val="0"/>
              </a:spcAft>
              <a:buClr>
                <a:schemeClr val="accent2"/>
              </a:buClr>
              <a:buSzPts val="7600"/>
              <a:buFont typeface="Arial"/>
              <a:buNone/>
              <a:defRPr b="0" i="0" sz="7600" u="none" cap="none" strike="noStrike">
                <a:solidFill>
                  <a:srgbClr val="6B8890"/>
                </a:solidFill>
                <a:latin typeface="Cabin"/>
                <a:ea typeface="Cabin"/>
                <a:cs typeface="Cabin"/>
                <a:sym typeface="Cabin"/>
              </a:defRPr>
            </a:lvl1pPr>
            <a:lvl2pPr indent="-228600" lvl="1" marL="914400" marR="0" rtl="0" algn="l">
              <a:lnSpc>
                <a:spcPct val="100000"/>
              </a:lnSpc>
              <a:spcBef>
                <a:spcPts val="4000"/>
              </a:spcBef>
              <a:spcAft>
                <a:spcPts val="0"/>
              </a:spcAft>
              <a:buClr>
                <a:schemeClr val="accent2"/>
              </a:buClr>
              <a:buSzPts val="7600"/>
              <a:buFont typeface="Arial"/>
              <a:buNone/>
              <a:defRPr b="1" i="0" sz="7600" u="none" cap="none" strike="noStrike">
                <a:solidFill>
                  <a:srgbClr val="262626"/>
                </a:solidFill>
                <a:latin typeface="Cabin"/>
                <a:ea typeface="Cabin"/>
                <a:cs typeface="Cabin"/>
                <a:sym typeface="Cabin"/>
              </a:defRPr>
            </a:lvl2pPr>
            <a:lvl3pPr indent="-228600" lvl="2" marL="1371600" marR="0" rtl="0" algn="l">
              <a:lnSpc>
                <a:spcPct val="100000"/>
              </a:lnSpc>
              <a:spcBef>
                <a:spcPts val="4000"/>
              </a:spcBef>
              <a:spcAft>
                <a:spcPts val="0"/>
              </a:spcAft>
              <a:buClr>
                <a:schemeClr val="accent2"/>
              </a:buClr>
              <a:buSzPts val="7200"/>
              <a:buFont typeface="Arial"/>
              <a:buNone/>
              <a:defRPr b="1" i="0" sz="7200" u="none" cap="none" strike="noStrike">
                <a:solidFill>
                  <a:srgbClr val="262626"/>
                </a:solidFill>
                <a:latin typeface="Cabin"/>
                <a:ea typeface="Cabin"/>
                <a:cs typeface="Cabin"/>
                <a:sym typeface="Cabin"/>
              </a:defRPr>
            </a:lvl3pPr>
            <a:lvl4pPr indent="-228600" lvl="3" marL="1828800" marR="0" rtl="0" algn="l">
              <a:lnSpc>
                <a:spcPct val="100000"/>
              </a:lnSpc>
              <a:spcBef>
                <a:spcPts val="4000"/>
              </a:spcBef>
              <a:spcAft>
                <a:spcPts val="0"/>
              </a:spcAft>
              <a:buClr>
                <a:schemeClr val="accent2"/>
              </a:buClr>
              <a:buSzPts val="6400"/>
              <a:buFont typeface="Arial"/>
              <a:buNone/>
              <a:defRPr b="1" i="0" sz="6400" u="none" cap="none" strike="noStrike">
                <a:solidFill>
                  <a:srgbClr val="262626"/>
                </a:solidFill>
                <a:latin typeface="Cabin"/>
                <a:ea typeface="Cabin"/>
                <a:cs typeface="Cabin"/>
                <a:sym typeface="Cabin"/>
              </a:defRPr>
            </a:lvl4pPr>
            <a:lvl5pPr indent="-228600" lvl="4" marL="2286000" marR="0" rtl="0" algn="l">
              <a:lnSpc>
                <a:spcPct val="100000"/>
              </a:lnSpc>
              <a:spcBef>
                <a:spcPts val="4000"/>
              </a:spcBef>
              <a:spcAft>
                <a:spcPts val="0"/>
              </a:spcAft>
              <a:buClr>
                <a:schemeClr val="accent2"/>
              </a:buClr>
              <a:buSzPts val="6400"/>
              <a:buFont typeface="Arial"/>
              <a:buNone/>
              <a:defRPr b="1" i="0" sz="6400" u="none" cap="none" strike="noStrike">
                <a:solidFill>
                  <a:srgbClr val="262626"/>
                </a:solidFill>
                <a:latin typeface="Cabin"/>
                <a:ea typeface="Cabin"/>
                <a:cs typeface="Cabin"/>
                <a:sym typeface="Cabin"/>
              </a:defRPr>
            </a:lvl5pPr>
            <a:lvl6pPr indent="-228600" lvl="5" marL="2743200" marR="0" rtl="0" algn="l">
              <a:lnSpc>
                <a:spcPct val="100000"/>
              </a:lnSpc>
              <a:spcBef>
                <a:spcPts val="4000"/>
              </a:spcBef>
              <a:spcAft>
                <a:spcPts val="0"/>
              </a:spcAft>
              <a:buClr>
                <a:schemeClr val="accent2"/>
              </a:buClr>
              <a:buSzPts val="6400"/>
              <a:buFont typeface="Arial"/>
              <a:buNone/>
              <a:defRPr b="1" i="0" sz="6400" u="none" cap="none" strike="noStrike">
                <a:solidFill>
                  <a:schemeClr val="dk1"/>
                </a:solidFill>
                <a:latin typeface="Cabin"/>
                <a:ea typeface="Cabin"/>
                <a:cs typeface="Cabin"/>
                <a:sym typeface="Cabin"/>
              </a:defRPr>
            </a:lvl6pPr>
            <a:lvl7pPr indent="-228600" lvl="6" marL="3200400" marR="0" rtl="0" algn="l">
              <a:lnSpc>
                <a:spcPct val="100000"/>
              </a:lnSpc>
              <a:spcBef>
                <a:spcPts val="4000"/>
              </a:spcBef>
              <a:spcAft>
                <a:spcPts val="0"/>
              </a:spcAft>
              <a:buClr>
                <a:schemeClr val="accent2"/>
              </a:buClr>
              <a:buSzPts val="6400"/>
              <a:buFont typeface="Arial"/>
              <a:buNone/>
              <a:defRPr b="1" i="0" sz="6400" u="none" cap="none" strike="noStrike">
                <a:solidFill>
                  <a:schemeClr val="dk1"/>
                </a:solidFill>
                <a:latin typeface="Cabin"/>
                <a:ea typeface="Cabin"/>
                <a:cs typeface="Cabin"/>
                <a:sym typeface="Cabin"/>
              </a:defRPr>
            </a:lvl7pPr>
            <a:lvl8pPr indent="-228600" lvl="7" marL="3657600" marR="0" rtl="0" algn="l">
              <a:lnSpc>
                <a:spcPct val="100000"/>
              </a:lnSpc>
              <a:spcBef>
                <a:spcPts val="4000"/>
              </a:spcBef>
              <a:spcAft>
                <a:spcPts val="0"/>
              </a:spcAft>
              <a:buClr>
                <a:schemeClr val="accent2"/>
              </a:buClr>
              <a:buSzPts val="6400"/>
              <a:buFont typeface="Arial"/>
              <a:buNone/>
              <a:defRPr b="1" i="0" sz="6400" u="none" cap="none" strike="noStrike">
                <a:solidFill>
                  <a:schemeClr val="dk1"/>
                </a:solidFill>
                <a:latin typeface="Cabin"/>
                <a:ea typeface="Cabin"/>
                <a:cs typeface="Cabin"/>
                <a:sym typeface="Cabin"/>
              </a:defRPr>
            </a:lvl8pPr>
            <a:lvl9pPr indent="-228600" lvl="8" marL="4114800" marR="0" rtl="0" algn="l">
              <a:lnSpc>
                <a:spcPct val="100000"/>
              </a:lnSpc>
              <a:spcBef>
                <a:spcPts val="4000"/>
              </a:spcBef>
              <a:spcAft>
                <a:spcPts val="0"/>
              </a:spcAft>
              <a:buClr>
                <a:schemeClr val="accent2"/>
              </a:buClr>
              <a:buSzPts val="6400"/>
              <a:buFont typeface="Arial"/>
              <a:buNone/>
              <a:defRPr b="1" i="0" sz="6400" u="none" cap="none" strike="noStrike">
                <a:solidFill>
                  <a:schemeClr val="dk1"/>
                </a:solidFill>
                <a:latin typeface="Cabin"/>
                <a:ea typeface="Cabin"/>
                <a:cs typeface="Cabin"/>
                <a:sym typeface="Cabin"/>
              </a:defRPr>
            </a:lvl9pPr>
          </a:lstStyle>
          <a:p/>
        </p:txBody>
      </p:sp>
      <p:sp>
        <p:nvSpPr>
          <p:cNvPr id="127" name="Shape 127"/>
          <p:cNvSpPr txBox="1"/>
          <p:nvPr>
            <p:ph idx="10" type="dt"/>
          </p:nvPr>
        </p:nvSpPr>
        <p:spPr>
          <a:xfrm>
            <a:off x="23915772" y="24955264"/>
            <a:ext cx="8261240" cy="1295872"/>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4000" u="none" cap="none" strike="noStrike">
                <a:solidFill>
                  <a:schemeClr val="dk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28" name="Shape 128"/>
          <p:cNvSpPr txBox="1"/>
          <p:nvPr>
            <p:ph idx="11" type="ftr"/>
          </p:nvPr>
        </p:nvSpPr>
        <p:spPr>
          <a:xfrm>
            <a:off x="4408956" y="24944831"/>
            <a:ext cx="18226656" cy="128016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4000" u="none" cap="none" strike="noStrike">
                <a:solidFill>
                  <a:schemeClr val="dk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29" name="Shape 129"/>
          <p:cNvSpPr/>
          <p:nvPr>
            <p:ph idx="12" type="sldNum"/>
          </p:nvPr>
        </p:nvSpPr>
        <p:spPr>
          <a:xfrm>
            <a:off x="32960447" y="24871680"/>
            <a:ext cx="1463040" cy="146304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1pPr>
            <a:lvl2pPr indent="0" lvl="1"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2pPr>
            <a:lvl3pPr indent="0" lvl="2"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3pPr>
            <a:lvl4pPr indent="0" lvl="3"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4pPr>
            <a:lvl5pPr indent="0" lvl="4"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5pPr>
            <a:lvl6pPr indent="0" lvl="5"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6pPr>
            <a:lvl7pPr indent="0" lvl="6"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7pPr>
            <a:lvl8pPr indent="0" lvl="7"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8pPr>
            <a:lvl9pPr indent="0" lvl="8"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9pPr>
          </a:lstStyle>
          <a:p>
            <a:pPr indent="0" lvl="0" marL="0">
              <a:spcBef>
                <a:spcPts val="0"/>
              </a:spcBef>
              <a:spcAft>
                <a:spcPts val="0"/>
              </a:spcAft>
              <a:buNone/>
            </a:pPr>
            <a:fld id="{00000000-1234-1234-1234-123412341234}" type="slidenum">
              <a:rPr lang="en-US"/>
              <a:t>‹#›</a:t>
            </a:fld>
            <a:endParaRPr/>
          </a:p>
        </p:txBody>
      </p:sp>
      <p:sp>
        <p:nvSpPr>
          <p:cNvPr id="130" name="Shape 130"/>
          <p:cNvSpPr txBox="1"/>
          <p:nvPr>
            <p:ph type="title"/>
          </p:nvPr>
        </p:nvSpPr>
        <p:spPr>
          <a:xfrm>
            <a:off x="6424182" y="3858768"/>
            <a:ext cx="23751019" cy="475488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91425" lIns="91425" spcFirstLastPara="1" rIns="91425" wrap="square" tIns="91425"/>
          <a:lstStyle>
            <a:lvl1pPr lvl="0" marR="0" rtl="0" algn="ctr">
              <a:lnSpc>
                <a:spcPct val="90000"/>
              </a:lnSpc>
              <a:spcBef>
                <a:spcPts val="0"/>
              </a:spcBef>
              <a:spcAft>
                <a:spcPts val="0"/>
              </a:spcAft>
              <a:buClr>
                <a:srgbClr val="262626"/>
              </a:buClr>
              <a:buSzPts val="10400"/>
              <a:buFont typeface="Cabin"/>
              <a:buNone/>
              <a:defRPr b="0" i="0" sz="10400" u="none" cap="none" strike="noStrik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1" name="Shape 131"/>
        <p:cNvGrpSpPr/>
        <p:nvPr/>
      </p:nvGrpSpPr>
      <p:grpSpPr>
        <a:xfrm>
          <a:off x="0" y="0"/>
          <a:ext cx="0" cy="0"/>
          <a:chOff x="0" y="0"/>
          <a:chExt cx="0" cy="0"/>
        </a:xfrm>
      </p:grpSpPr>
      <p:sp>
        <p:nvSpPr>
          <p:cNvPr id="132" name="Shape 132"/>
          <p:cNvSpPr txBox="1"/>
          <p:nvPr>
            <p:ph type="title"/>
          </p:nvPr>
        </p:nvSpPr>
        <p:spPr>
          <a:xfrm>
            <a:off x="6424182" y="3858768"/>
            <a:ext cx="23751019" cy="475488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91425" lIns="91425" spcFirstLastPara="1" rIns="91425" wrap="square" tIns="91425"/>
          <a:lstStyle>
            <a:lvl1pPr lvl="0" marR="0" rtl="0" algn="ctr">
              <a:lnSpc>
                <a:spcPct val="90000"/>
              </a:lnSpc>
              <a:spcBef>
                <a:spcPts val="0"/>
              </a:spcBef>
              <a:spcAft>
                <a:spcPts val="0"/>
              </a:spcAft>
              <a:buClr>
                <a:srgbClr val="262626"/>
              </a:buClr>
              <a:buSzPts val="10400"/>
              <a:buFont typeface="Cabin"/>
              <a:buNone/>
              <a:defRPr b="0" i="0" sz="10400" u="none" cap="none" strike="noStrik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3" name="Shape 133"/>
          <p:cNvSpPr txBox="1"/>
          <p:nvPr>
            <p:ph idx="10" type="dt"/>
          </p:nvPr>
        </p:nvSpPr>
        <p:spPr>
          <a:xfrm>
            <a:off x="23915772" y="24955264"/>
            <a:ext cx="8261240" cy="1295872"/>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4000" u="none" cap="none" strike="noStrike">
                <a:solidFill>
                  <a:schemeClr val="dk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34" name="Shape 134"/>
          <p:cNvSpPr txBox="1"/>
          <p:nvPr>
            <p:ph idx="11" type="ftr"/>
          </p:nvPr>
        </p:nvSpPr>
        <p:spPr>
          <a:xfrm>
            <a:off x="4408956" y="24944831"/>
            <a:ext cx="18226656" cy="128016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4000" u="none" cap="none" strike="noStrike">
                <a:solidFill>
                  <a:schemeClr val="dk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35" name="Shape 135"/>
          <p:cNvSpPr/>
          <p:nvPr>
            <p:ph idx="12" type="sldNum"/>
          </p:nvPr>
        </p:nvSpPr>
        <p:spPr>
          <a:xfrm>
            <a:off x="32960447" y="24871680"/>
            <a:ext cx="1463040" cy="146304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1pPr>
            <a:lvl2pPr indent="0" lvl="1"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2pPr>
            <a:lvl3pPr indent="0" lvl="2"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3pPr>
            <a:lvl4pPr indent="0" lvl="3"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4pPr>
            <a:lvl5pPr indent="0" lvl="4"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5pPr>
            <a:lvl6pPr indent="0" lvl="5"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6pPr>
            <a:lvl7pPr indent="0" lvl="6"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7pPr>
            <a:lvl8pPr indent="0" lvl="7"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8pPr>
            <a:lvl9pPr indent="0" lvl="8"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1246800" y="11471200"/>
            <a:ext cx="34082400" cy="4489500"/>
          </a:xfrm>
          <a:prstGeom prst="rect">
            <a:avLst/>
          </a:prstGeom>
        </p:spPr>
        <p:txBody>
          <a:bodyPr anchorCtr="0" anchor="ctr" bIns="406325" lIns="406325" spcFirstLastPara="1" rIns="406325" wrap="square" tIns="406325"/>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p:txBody>
      </p:sp>
      <p:sp>
        <p:nvSpPr>
          <p:cNvPr id="19" name="Shape 19"/>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6" name="Shape 136"/>
        <p:cNvGrpSpPr/>
        <p:nvPr/>
      </p:nvGrpSpPr>
      <p:grpSpPr>
        <a:xfrm>
          <a:off x="0" y="0"/>
          <a:ext cx="0" cy="0"/>
          <a:chOff x="0" y="0"/>
          <a:chExt cx="0" cy="0"/>
        </a:xfrm>
      </p:grpSpPr>
      <p:sp>
        <p:nvSpPr>
          <p:cNvPr id="137" name="Shape 137"/>
          <p:cNvSpPr txBox="1"/>
          <p:nvPr>
            <p:ph idx="10" type="dt"/>
          </p:nvPr>
        </p:nvSpPr>
        <p:spPr>
          <a:xfrm>
            <a:off x="23915772" y="24955264"/>
            <a:ext cx="8261240" cy="1295872"/>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4000" u="none" cap="none" strike="noStrike">
                <a:solidFill>
                  <a:schemeClr val="dk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38" name="Shape 138"/>
          <p:cNvSpPr txBox="1"/>
          <p:nvPr>
            <p:ph idx="11" type="ftr"/>
          </p:nvPr>
        </p:nvSpPr>
        <p:spPr>
          <a:xfrm>
            <a:off x="4408956" y="24944831"/>
            <a:ext cx="18226656" cy="128016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4000" u="none" cap="none" strike="noStrike">
                <a:solidFill>
                  <a:schemeClr val="dk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39" name="Shape 139"/>
          <p:cNvSpPr/>
          <p:nvPr>
            <p:ph idx="12" type="sldNum"/>
          </p:nvPr>
        </p:nvSpPr>
        <p:spPr>
          <a:xfrm>
            <a:off x="32960447" y="24871680"/>
            <a:ext cx="1463040" cy="146304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1pPr>
            <a:lvl2pPr indent="0" lvl="1"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2pPr>
            <a:lvl3pPr indent="0" lvl="2"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3pPr>
            <a:lvl4pPr indent="0" lvl="3"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4pPr>
            <a:lvl5pPr indent="0" lvl="4"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5pPr>
            <a:lvl6pPr indent="0" lvl="5"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6pPr>
            <a:lvl7pPr indent="0" lvl="6"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7pPr>
            <a:lvl8pPr indent="0" lvl="7"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8pPr>
            <a:lvl9pPr indent="0" lvl="8"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40" name="Shape 140"/>
        <p:cNvGrpSpPr/>
        <p:nvPr/>
      </p:nvGrpSpPr>
      <p:grpSpPr>
        <a:xfrm>
          <a:off x="0" y="0"/>
          <a:ext cx="0" cy="0"/>
          <a:chOff x="0" y="0"/>
          <a:chExt cx="0" cy="0"/>
        </a:xfrm>
      </p:grpSpPr>
      <p:sp>
        <p:nvSpPr>
          <p:cNvPr id="141" name="Shape 141"/>
          <p:cNvSpPr/>
          <p:nvPr/>
        </p:nvSpPr>
        <p:spPr>
          <a:xfrm>
            <a:off x="0" y="0"/>
            <a:ext cx="18288001" cy="274320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txBox="1"/>
          <p:nvPr>
            <p:ph type="title"/>
          </p:nvPr>
        </p:nvSpPr>
        <p:spPr>
          <a:xfrm>
            <a:off x="2562812" y="8975318"/>
            <a:ext cx="13162376" cy="4565988"/>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91425" lIns="91425" spcFirstLastPara="1" rIns="91425" wrap="square" tIns="91425"/>
          <a:lstStyle>
            <a:lvl1pPr lvl="0" marR="0" rtl="0" algn="ctr">
              <a:lnSpc>
                <a:spcPct val="90000"/>
              </a:lnSpc>
              <a:spcBef>
                <a:spcPts val="0"/>
              </a:spcBef>
              <a:spcAft>
                <a:spcPts val="0"/>
              </a:spcAft>
              <a:buClr>
                <a:srgbClr val="262626"/>
              </a:buClr>
              <a:buSzPts val="8400"/>
              <a:buFont typeface="Cabin"/>
              <a:buNone/>
              <a:defRPr b="0" i="0" sz="8400" u="none" cap="none" strike="noStrik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3" name="Shape 143"/>
          <p:cNvSpPr txBox="1"/>
          <p:nvPr>
            <p:ph idx="1" type="body"/>
          </p:nvPr>
        </p:nvSpPr>
        <p:spPr>
          <a:xfrm>
            <a:off x="20208241" y="3218688"/>
            <a:ext cx="14447519" cy="20994624"/>
          </a:xfrm>
          <a:prstGeom prst="rect">
            <a:avLst/>
          </a:prstGeom>
          <a:noFill/>
          <a:ln>
            <a:noFill/>
          </a:ln>
        </p:spPr>
        <p:txBody>
          <a:bodyPr anchorCtr="0" anchor="t" bIns="91425" lIns="91425" spcFirstLastPara="1" rIns="91425" wrap="square" tIns="91425"/>
          <a:lstStyle>
            <a:lvl1pPr indent="-711200" lvl="0" marL="457200" marR="0" rtl="0" algn="l">
              <a:lnSpc>
                <a:spcPct val="100000"/>
              </a:lnSpc>
              <a:spcBef>
                <a:spcPts val="4000"/>
              </a:spcBef>
              <a:spcAft>
                <a:spcPts val="0"/>
              </a:spcAft>
              <a:buClr>
                <a:schemeClr val="accent2"/>
              </a:buClr>
              <a:buSzPts val="7600"/>
              <a:buFont typeface="Arial"/>
              <a:buChar char="•"/>
              <a:defRPr b="0" i="0" sz="7600" u="none" cap="none" strike="noStrike">
                <a:solidFill>
                  <a:schemeClr val="dk1"/>
                </a:solidFill>
                <a:latin typeface="Cabin"/>
                <a:ea typeface="Cabin"/>
                <a:cs typeface="Cabin"/>
                <a:sym typeface="Cabin"/>
              </a:defRPr>
            </a:lvl1pPr>
            <a:lvl2pPr indent="-635000" lvl="1" marL="9144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2pPr>
            <a:lvl3pPr indent="-635000" lvl="2" marL="13716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3pPr>
            <a:lvl4pPr indent="-635000" lvl="3" marL="18288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4pPr>
            <a:lvl5pPr indent="-635000" lvl="4" marL="22860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5pPr>
            <a:lvl6pPr indent="-635000" lvl="5" marL="27432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6pPr>
            <a:lvl7pPr indent="-635000" lvl="6" marL="32004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7pPr>
            <a:lvl8pPr indent="-635000" lvl="7" marL="36576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8pPr>
            <a:lvl9pPr indent="-635000" lvl="8" marL="41148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9pPr>
          </a:lstStyle>
          <a:p/>
        </p:txBody>
      </p:sp>
      <p:sp>
        <p:nvSpPr>
          <p:cNvPr id="144" name="Shape 144"/>
          <p:cNvSpPr txBox="1"/>
          <p:nvPr>
            <p:ph idx="2" type="body"/>
          </p:nvPr>
        </p:nvSpPr>
        <p:spPr>
          <a:xfrm>
            <a:off x="3451860" y="14199672"/>
            <a:ext cx="11384280" cy="8776144"/>
          </a:xfrm>
          <a:prstGeom prst="rect">
            <a:avLst/>
          </a:prstGeom>
          <a:noFill/>
          <a:ln>
            <a:noFill/>
          </a:ln>
        </p:spPr>
        <p:txBody>
          <a:bodyPr anchorCtr="1" anchor="t" bIns="91425" lIns="91425" spcFirstLastPara="1" rIns="91425" wrap="square" tIns="91425"/>
          <a:lstStyle>
            <a:lvl1pPr indent="-228600" lvl="0" marL="457200" marR="0" rtl="0" algn="ctr">
              <a:lnSpc>
                <a:spcPct val="100000"/>
              </a:lnSpc>
              <a:spcBef>
                <a:spcPts val="4000"/>
              </a:spcBef>
              <a:spcAft>
                <a:spcPts val="0"/>
              </a:spcAft>
              <a:buClr>
                <a:schemeClr val="accent2"/>
              </a:buClr>
              <a:buSzPts val="6000"/>
              <a:buFont typeface="Arial"/>
              <a:buNone/>
              <a:defRPr b="0" i="0" sz="6000" u="none" cap="none" strike="noStrike">
                <a:solidFill>
                  <a:srgbClr val="FFFFFF"/>
                </a:solidFill>
                <a:latin typeface="Cabin"/>
                <a:ea typeface="Cabin"/>
                <a:cs typeface="Cabin"/>
                <a:sym typeface="Cabin"/>
              </a:defRPr>
            </a:lvl1pPr>
            <a:lvl2pPr indent="-228600" lvl="1" marL="914400" marR="0" rtl="0" algn="l">
              <a:lnSpc>
                <a:spcPct val="100000"/>
              </a:lnSpc>
              <a:spcBef>
                <a:spcPts val="4000"/>
              </a:spcBef>
              <a:spcAft>
                <a:spcPts val="0"/>
              </a:spcAft>
              <a:buClr>
                <a:schemeClr val="accent2"/>
              </a:buClr>
              <a:buSzPts val="5600"/>
              <a:buFont typeface="Arial"/>
              <a:buNone/>
              <a:defRPr b="0" i="0" sz="5600" u="none" cap="none" strike="noStrike">
                <a:solidFill>
                  <a:srgbClr val="262626"/>
                </a:solidFill>
                <a:latin typeface="Cabin"/>
                <a:ea typeface="Cabin"/>
                <a:cs typeface="Cabin"/>
                <a:sym typeface="Cabin"/>
              </a:defRPr>
            </a:lvl2pPr>
            <a:lvl3pPr indent="-228600" lvl="2" marL="1371600" marR="0" rtl="0" algn="l">
              <a:lnSpc>
                <a:spcPct val="100000"/>
              </a:lnSpc>
              <a:spcBef>
                <a:spcPts val="4000"/>
              </a:spcBef>
              <a:spcAft>
                <a:spcPts val="0"/>
              </a:spcAft>
              <a:buClr>
                <a:schemeClr val="accent2"/>
              </a:buClr>
              <a:buSzPts val="4800"/>
              <a:buFont typeface="Arial"/>
              <a:buNone/>
              <a:defRPr b="0" i="0" sz="4800" u="none" cap="none" strike="noStrike">
                <a:solidFill>
                  <a:srgbClr val="262626"/>
                </a:solidFill>
                <a:latin typeface="Cabin"/>
                <a:ea typeface="Cabin"/>
                <a:cs typeface="Cabin"/>
                <a:sym typeface="Cabin"/>
              </a:defRPr>
            </a:lvl3pPr>
            <a:lvl4pPr indent="-228600" lvl="3" marL="1828800" marR="0" rtl="0" algn="l">
              <a:lnSpc>
                <a:spcPct val="100000"/>
              </a:lnSpc>
              <a:spcBef>
                <a:spcPts val="4000"/>
              </a:spcBef>
              <a:spcAft>
                <a:spcPts val="0"/>
              </a:spcAft>
              <a:buClr>
                <a:schemeClr val="accent2"/>
              </a:buClr>
              <a:buSzPts val="4000"/>
              <a:buFont typeface="Arial"/>
              <a:buNone/>
              <a:defRPr b="0" i="0" sz="4000" u="none" cap="none" strike="noStrike">
                <a:solidFill>
                  <a:srgbClr val="262626"/>
                </a:solidFill>
                <a:latin typeface="Cabin"/>
                <a:ea typeface="Cabin"/>
                <a:cs typeface="Cabin"/>
                <a:sym typeface="Cabin"/>
              </a:defRPr>
            </a:lvl4pPr>
            <a:lvl5pPr indent="-228600" lvl="4" marL="2286000" marR="0" rtl="0" algn="l">
              <a:lnSpc>
                <a:spcPct val="100000"/>
              </a:lnSpc>
              <a:spcBef>
                <a:spcPts val="4000"/>
              </a:spcBef>
              <a:spcAft>
                <a:spcPts val="0"/>
              </a:spcAft>
              <a:buClr>
                <a:schemeClr val="accent2"/>
              </a:buClr>
              <a:buSzPts val="4000"/>
              <a:buFont typeface="Arial"/>
              <a:buNone/>
              <a:defRPr b="0" i="0" sz="4000" u="none" cap="none" strike="noStrike">
                <a:solidFill>
                  <a:srgbClr val="262626"/>
                </a:solidFill>
                <a:latin typeface="Cabin"/>
                <a:ea typeface="Cabin"/>
                <a:cs typeface="Cabin"/>
                <a:sym typeface="Cabin"/>
              </a:defRPr>
            </a:lvl5pPr>
            <a:lvl6pPr indent="-228600" lvl="5" marL="2743200" marR="0" rtl="0" algn="l">
              <a:lnSpc>
                <a:spcPct val="100000"/>
              </a:lnSpc>
              <a:spcBef>
                <a:spcPts val="4000"/>
              </a:spcBef>
              <a:spcAft>
                <a:spcPts val="0"/>
              </a:spcAft>
              <a:buClr>
                <a:schemeClr val="accent2"/>
              </a:buClr>
              <a:buSzPts val="4000"/>
              <a:buFont typeface="Arial"/>
              <a:buNone/>
              <a:defRPr b="0" i="0" sz="4000" u="none" cap="none" strike="noStrike">
                <a:solidFill>
                  <a:schemeClr val="dk1"/>
                </a:solidFill>
                <a:latin typeface="Cabin"/>
                <a:ea typeface="Cabin"/>
                <a:cs typeface="Cabin"/>
                <a:sym typeface="Cabin"/>
              </a:defRPr>
            </a:lvl6pPr>
            <a:lvl7pPr indent="-228600" lvl="6" marL="3200400" marR="0" rtl="0" algn="l">
              <a:lnSpc>
                <a:spcPct val="100000"/>
              </a:lnSpc>
              <a:spcBef>
                <a:spcPts val="4000"/>
              </a:spcBef>
              <a:spcAft>
                <a:spcPts val="0"/>
              </a:spcAft>
              <a:buClr>
                <a:schemeClr val="accent2"/>
              </a:buClr>
              <a:buSzPts val="4000"/>
              <a:buFont typeface="Arial"/>
              <a:buNone/>
              <a:defRPr b="0" i="0" sz="4000" u="none" cap="none" strike="noStrike">
                <a:solidFill>
                  <a:schemeClr val="dk1"/>
                </a:solidFill>
                <a:latin typeface="Cabin"/>
                <a:ea typeface="Cabin"/>
                <a:cs typeface="Cabin"/>
                <a:sym typeface="Cabin"/>
              </a:defRPr>
            </a:lvl7pPr>
            <a:lvl8pPr indent="-228600" lvl="7" marL="3657600" marR="0" rtl="0" algn="l">
              <a:lnSpc>
                <a:spcPct val="100000"/>
              </a:lnSpc>
              <a:spcBef>
                <a:spcPts val="4000"/>
              </a:spcBef>
              <a:spcAft>
                <a:spcPts val="0"/>
              </a:spcAft>
              <a:buClr>
                <a:schemeClr val="accent2"/>
              </a:buClr>
              <a:buSzPts val="4000"/>
              <a:buFont typeface="Arial"/>
              <a:buNone/>
              <a:defRPr b="0" i="0" sz="4000" u="none" cap="none" strike="noStrike">
                <a:solidFill>
                  <a:schemeClr val="dk1"/>
                </a:solidFill>
                <a:latin typeface="Cabin"/>
                <a:ea typeface="Cabin"/>
                <a:cs typeface="Cabin"/>
                <a:sym typeface="Cabin"/>
              </a:defRPr>
            </a:lvl8pPr>
            <a:lvl9pPr indent="-228600" lvl="8" marL="4114800" marR="0" rtl="0" algn="l">
              <a:lnSpc>
                <a:spcPct val="100000"/>
              </a:lnSpc>
              <a:spcBef>
                <a:spcPts val="4000"/>
              </a:spcBef>
              <a:spcAft>
                <a:spcPts val="0"/>
              </a:spcAft>
              <a:buClr>
                <a:schemeClr val="accent2"/>
              </a:buClr>
              <a:buSzPts val="4000"/>
              <a:buFont typeface="Arial"/>
              <a:buNone/>
              <a:defRPr b="0" i="0" sz="4000" u="none" cap="none" strike="noStrike">
                <a:solidFill>
                  <a:schemeClr val="dk1"/>
                </a:solidFill>
                <a:latin typeface="Cabin"/>
                <a:ea typeface="Cabin"/>
                <a:cs typeface="Cabin"/>
                <a:sym typeface="Cabin"/>
              </a:defRPr>
            </a:lvl9pPr>
          </a:lstStyle>
          <a:p/>
        </p:txBody>
      </p:sp>
      <p:sp>
        <p:nvSpPr>
          <p:cNvPr id="145" name="Shape 145"/>
          <p:cNvSpPr txBox="1"/>
          <p:nvPr>
            <p:ph idx="10" type="dt"/>
          </p:nvPr>
        </p:nvSpPr>
        <p:spPr>
          <a:xfrm>
            <a:off x="23915772" y="24955264"/>
            <a:ext cx="8261240" cy="1295872"/>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4000" u="none" cap="none" strike="noStrike">
                <a:solidFill>
                  <a:schemeClr val="dk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46" name="Shape 146"/>
          <p:cNvSpPr txBox="1"/>
          <p:nvPr>
            <p:ph idx="11" type="ftr"/>
          </p:nvPr>
        </p:nvSpPr>
        <p:spPr>
          <a:xfrm>
            <a:off x="2562812" y="24944831"/>
            <a:ext cx="15225592" cy="128016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4000" u="none" cap="none" strike="noStrike">
                <a:solidFill>
                  <a:srgbClr val="FFFFFF"/>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47" name="Shape 147"/>
          <p:cNvSpPr/>
          <p:nvPr>
            <p:ph idx="12" type="sldNum"/>
          </p:nvPr>
        </p:nvSpPr>
        <p:spPr>
          <a:xfrm>
            <a:off x="32960447" y="24871680"/>
            <a:ext cx="1463040" cy="146304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1pPr>
            <a:lvl2pPr indent="0" lvl="1"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2pPr>
            <a:lvl3pPr indent="0" lvl="2"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3pPr>
            <a:lvl4pPr indent="0" lvl="3"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4pPr>
            <a:lvl5pPr indent="0" lvl="4"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5pPr>
            <a:lvl6pPr indent="0" lvl="5"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6pPr>
            <a:lvl7pPr indent="0" lvl="6"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7pPr>
            <a:lvl8pPr indent="0" lvl="7"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8pPr>
            <a:lvl9pPr indent="0" lvl="8"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8" name="Shape 148"/>
        <p:cNvGrpSpPr/>
        <p:nvPr/>
      </p:nvGrpSpPr>
      <p:grpSpPr>
        <a:xfrm>
          <a:off x="0" y="0"/>
          <a:ext cx="0" cy="0"/>
          <a:chOff x="0" y="0"/>
          <a:chExt cx="0" cy="0"/>
        </a:xfrm>
      </p:grpSpPr>
      <p:sp>
        <p:nvSpPr>
          <p:cNvPr id="149" name="Shape 149"/>
          <p:cNvSpPr/>
          <p:nvPr/>
        </p:nvSpPr>
        <p:spPr>
          <a:xfrm>
            <a:off x="6" y="0"/>
            <a:ext cx="18287996" cy="274320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txBox="1"/>
          <p:nvPr>
            <p:ph type="title"/>
          </p:nvPr>
        </p:nvSpPr>
        <p:spPr>
          <a:xfrm>
            <a:off x="2560320" y="8975312"/>
            <a:ext cx="13167360" cy="4572000"/>
          </a:xfrm>
          <a:prstGeom prst="rect">
            <a:avLst/>
          </a:prstGeom>
          <a:solidFill>
            <a:srgbClr val="FFFFFF"/>
          </a:solidFill>
          <a:ln cap="flat" cmpd="sng" w="9525">
            <a:solidFill>
              <a:srgbClr val="262626"/>
            </a:solidFill>
            <a:prstDash val="solid"/>
            <a:round/>
            <a:headEnd len="sm" w="sm" type="none"/>
            <a:tailEnd len="sm" w="sm" type="none"/>
          </a:ln>
        </p:spPr>
        <p:txBody>
          <a:bodyPr anchorCtr="1" anchor="ctr" bIns="91425" lIns="91425" spcFirstLastPara="1" rIns="91425" wrap="square" tIns="91425"/>
          <a:lstStyle>
            <a:lvl1pPr lvl="0" marR="0" rtl="0" algn="ctr">
              <a:lnSpc>
                <a:spcPct val="90000"/>
              </a:lnSpc>
              <a:spcBef>
                <a:spcPts val="0"/>
              </a:spcBef>
              <a:spcAft>
                <a:spcPts val="0"/>
              </a:spcAft>
              <a:buClr>
                <a:srgbClr val="262626"/>
              </a:buClr>
              <a:buSzPts val="8400"/>
              <a:buFont typeface="Cabin"/>
              <a:buNone/>
              <a:defRPr b="0" i="0" sz="8400" u="none" cap="none" strike="noStrik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1" name="Shape 151"/>
          <p:cNvSpPr/>
          <p:nvPr>
            <p:ph idx="2" type="pic"/>
          </p:nvPr>
        </p:nvSpPr>
        <p:spPr>
          <a:xfrm>
            <a:off x="18288002" y="-168688"/>
            <a:ext cx="18306293" cy="27432000"/>
          </a:xfrm>
          <a:prstGeom prst="rect">
            <a:avLst/>
          </a:prstGeom>
          <a:solidFill>
            <a:srgbClr val="BFBFBF"/>
          </a:solidFill>
          <a:ln>
            <a:noFill/>
          </a:ln>
        </p:spPr>
        <p:txBody>
          <a:bodyPr anchorCtr="0" anchor="t" bIns="91425" lIns="91425" spcFirstLastPara="1" rIns="91425" wrap="square" tIns="91425"/>
          <a:lstStyle>
            <a:lvl1pPr lvl="0" marR="0" rtl="0" algn="l">
              <a:lnSpc>
                <a:spcPct val="100000"/>
              </a:lnSpc>
              <a:spcBef>
                <a:spcPts val="4000"/>
              </a:spcBef>
              <a:spcAft>
                <a:spcPts val="0"/>
              </a:spcAft>
              <a:buClr>
                <a:schemeClr val="accent2"/>
              </a:buClr>
              <a:buSzPts val="12800"/>
              <a:buFont typeface="Arial"/>
              <a:buNone/>
              <a:defRPr b="0" i="0" sz="12800" u="none" cap="none" strike="noStrike">
                <a:solidFill>
                  <a:srgbClr val="FEFEFE"/>
                </a:solidFill>
                <a:latin typeface="Cabin"/>
                <a:ea typeface="Cabin"/>
                <a:cs typeface="Cabin"/>
                <a:sym typeface="Cabin"/>
              </a:defRPr>
            </a:lvl1pPr>
            <a:lvl2pPr lvl="1" marR="0" rtl="0" algn="l">
              <a:lnSpc>
                <a:spcPct val="100000"/>
              </a:lnSpc>
              <a:spcBef>
                <a:spcPts val="4000"/>
              </a:spcBef>
              <a:spcAft>
                <a:spcPts val="0"/>
              </a:spcAft>
              <a:buClr>
                <a:schemeClr val="accent2"/>
              </a:buClr>
              <a:buSzPts val="11200"/>
              <a:buFont typeface="Arial"/>
              <a:buNone/>
              <a:defRPr b="0" i="0" sz="11200" u="none" cap="none" strike="noStrike">
                <a:solidFill>
                  <a:srgbClr val="262626"/>
                </a:solidFill>
                <a:latin typeface="Cabin"/>
                <a:ea typeface="Cabin"/>
                <a:cs typeface="Cabin"/>
                <a:sym typeface="Cabin"/>
              </a:defRPr>
            </a:lvl2pPr>
            <a:lvl3pPr lvl="2" marR="0" rtl="0" algn="l">
              <a:lnSpc>
                <a:spcPct val="100000"/>
              </a:lnSpc>
              <a:spcBef>
                <a:spcPts val="4000"/>
              </a:spcBef>
              <a:spcAft>
                <a:spcPts val="0"/>
              </a:spcAft>
              <a:buClr>
                <a:schemeClr val="accent2"/>
              </a:buClr>
              <a:buSzPts val="9600"/>
              <a:buFont typeface="Arial"/>
              <a:buNone/>
              <a:defRPr b="0" i="0" sz="9600" u="none" cap="none" strike="noStrike">
                <a:solidFill>
                  <a:srgbClr val="262626"/>
                </a:solidFill>
                <a:latin typeface="Cabin"/>
                <a:ea typeface="Cabin"/>
                <a:cs typeface="Cabin"/>
                <a:sym typeface="Cabin"/>
              </a:defRPr>
            </a:lvl3pPr>
            <a:lvl4pPr lvl="3" marR="0" rtl="0" algn="l">
              <a:lnSpc>
                <a:spcPct val="100000"/>
              </a:lnSpc>
              <a:spcBef>
                <a:spcPts val="4000"/>
              </a:spcBef>
              <a:spcAft>
                <a:spcPts val="0"/>
              </a:spcAft>
              <a:buClr>
                <a:schemeClr val="accent2"/>
              </a:buClr>
              <a:buSzPts val="8000"/>
              <a:buFont typeface="Arial"/>
              <a:buNone/>
              <a:defRPr b="0" i="0" sz="8000" u="none" cap="none" strike="noStrike">
                <a:solidFill>
                  <a:srgbClr val="262626"/>
                </a:solidFill>
                <a:latin typeface="Cabin"/>
                <a:ea typeface="Cabin"/>
                <a:cs typeface="Cabin"/>
                <a:sym typeface="Cabin"/>
              </a:defRPr>
            </a:lvl4pPr>
            <a:lvl5pPr lvl="4" marR="0" rtl="0" algn="l">
              <a:lnSpc>
                <a:spcPct val="100000"/>
              </a:lnSpc>
              <a:spcBef>
                <a:spcPts val="4000"/>
              </a:spcBef>
              <a:spcAft>
                <a:spcPts val="0"/>
              </a:spcAft>
              <a:buClr>
                <a:schemeClr val="accent2"/>
              </a:buClr>
              <a:buSzPts val="8000"/>
              <a:buFont typeface="Arial"/>
              <a:buNone/>
              <a:defRPr b="0" i="0" sz="8000" u="none" cap="none" strike="noStrike">
                <a:solidFill>
                  <a:srgbClr val="262626"/>
                </a:solidFill>
                <a:latin typeface="Cabin"/>
                <a:ea typeface="Cabin"/>
                <a:cs typeface="Cabin"/>
                <a:sym typeface="Cabin"/>
              </a:defRPr>
            </a:lvl5pPr>
            <a:lvl6pPr lvl="5" marR="0" rtl="0" algn="l">
              <a:lnSpc>
                <a:spcPct val="100000"/>
              </a:lnSpc>
              <a:spcBef>
                <a:spcPts val="4000"/>
              </a:spcBef>
              <a:spcAft>
                <a:spcPts val="0"/>
              </a:spcAft>
              <a:buClr>
                <a:schemeClr val="accent2"/>
              </a:buClr>
              <a:buSzPts val="8000"/>
              <a:buFont typeface="Arial"/>
              <a:buNone/>
              <a:defRPr b="0" i="0" sz="8000" u="none" cap="none" strike="noStrike">
                <a:solidFill>
                  <a:schemeClr val="dk1"/>
                </a:solidFill>
                <a:latin typeface="Cabin"/>
                <a:ea typeface="Cabin"/>
                <a:cs typeface="Cabin"/>
                <a:sym typeface="Cabin"/>
              </a:defRPr>
            </a:lvl6pPr>
            <a:lvl7pPr lvl="6" marR="0" rtl="0" algn="l">
              <a:lnSpc>
                <a:spcPct val="100000"/>
              </a:lnSpc>
              <a:spcBef>
                <a:spcPts val="4000"/>
              </a:spcBef>
              <a:spcAft>
                <a:spcPts val="0"/>
              </a:spcAft>
              <a:buClr>
                <a:schemeClr val="accent2"/>
              </a:buClr>
              <a:buSzPts val="8000"/>
              <a:buFont typeface="Arial"/>
              <a:buNone/>
              <a:defRPr b="0" i="0" sz="8000" u="none" cap="none" strike="noStrike">
                <a:solidFill>
                  <a:schemeClr val="dk1"/>
                </a:solidFill>
                <a:latin typeface="Cabin"/>
                <a:ea typeface="Cabin"/>
                <a:cs typeface="Cabin"/>
                <a:sym typeface="Cabin"/>
              </a:defRPr>
            </a:lvl7pPr>
            <a:lvl8pPr lvl="7" marR="0" rtl="0" algn="l">
              <a:lnSpc>
                <a:spcPct val="100000"/>
              </a:lnSpc>
              <a:spcBef>
                <a:spcPts val="4000"/>
              </a:spcBef>
              <a:spcAft>
                <a:spcPts val="0"/>
              </a:spcAft>
              <a:buClr>
                <a:schemeClr val="accent2"/>
              </a:buClr>
              <a:buSzPts val="8000"/>
              <a:buFont typeface="Arial"/>
              <a:buNone/>
              <a:defRPr b="0" i="0" sz="8000" u="none" cap="none" strike="noStrike">
                <a:solidFill>
                  <a:schemeClr val="dk1"/>
                </a:solidFill>
                <a:latin typeface="Cabin"/>
                <a:ea typeface="Cabin"/>
                <a:cs typeface="Cabin"/>
                <a:sym typeface="Cabin"/>
              </a:defRPr>
            </a:lvl8pPr>
            <a:lvl9pPr lvl="8" marR="0" rtl="0" algn="l">
              <a:lnSpc>
                <a:spcPct val="100000"/>
              </a:lnSpc>
              <a:spcBef>
                <a:spcPts val="4000"/>
              </a:spcBef>
              <a:spcAft>
                <a:spcPts val="0"/>
              </a:spcAft>
              <a:buClr>
                <a:schemeClr val="accent2"/>
              </a:buClr>
              <a:buSzPts val="8000"/>
              <a:buFont typeface="Arial"/>
              <a:buNone/>
              <a:defRPr b="0" i="0" sz="8000" u="none" cap="none" strike="noStrike">
                <a:solidFill>
                  <a:schemeClr val="dk1"/>
                </a:solidFill>
                <a:latin typeface="Cabin"/>
                <a:ea typeface="Cabin"/>
                <a:cs typeface="Cabin"/>
                <a:sym typeface="Cabin"/>
              </a:defRPr>
            </a:lvl9pPr>
          </a:lstStyle>
          <a:p/>
        </p:txBody>
      </p:sp>
      <p:sp>
        <p:nvSpPr>
          <p:cNvPr id="152" name="Shape 152"/>
          <p:cNvSpPr txBox="1"/>
          <p:nvPr>
            <p:ph idx="1" type="body"/>
          </p:nvPr>
        </p:nvSpPr>
        <p:spPr>
          <a:xfrm>
            <a:off x="3451860" y="14199678"/>
            <a:ext cx="11384280" cy="8776148"/>
          </a:xfrm>
          <a:prstGeom prst="rect">
            <a:avLst/>
          </a:prstGeom>
          <a:noFill/>
          <a:ln>
            <a:noFill/>
          </a:ln>
        </p:spPr>
        <p:txBody>
          <a:bodyPr anchorCtr="1" anchor="t" bIns="91425" lIns="91425" spcFirstLastPara="1" rIns="91425" wrap="square" tIns="91425"/>
          <a:lstStyle>
            <a:lvl1pPr indent="-228600" lvl="0" marL="457200" marR="0" rtl="0" algn="ctr">
              <a:lnSpc>
                <a:spcPct val="100000"/>
              </a:lnSpc>
              <a:spcBef>
                <a:spcPts val="4000"/>
              </a:spcBef>
              <a:spcAft>
                <a:spcPts val="0"/>
              </a:spcAft>
              <a:buClr>
                <a:schemeClr val="accent2"/>
              </a:buClr>
              <a:buSzPts val="6000"/>
              <a:buFont typeface="Arial"/>
              <a:buNone/>
              <a:defRPr b="0" i="0" sz="6000" u="none" cap="none" strike="noStrike">
                <a:solidFill>
                  <a:srgbClr val="FFFFFF"/>
                </a:solidFill>
                <a:latin typeface="Cabin"/>
                <a:ea typeface="Cabin"/>
                <a:cs typeface="Cabin"/>
                <a:sym typeface="Cabin"/>
              </a:defRPr>
            </a:lvl1pPr>
            <a:lvl2pPr indent="-228600" lvl="1" marL="914400" marR="0" rtl="0" algn="l">
              <a:lnSpc>
                <a:spcPct val="100000"/>
              </a:lnSpc>
              <a:spcBef>
                <a:spcPts val="4000"/>
              </a:spcBef>
              <a:spcAft>
                <a:spcPts val="0"/>
              </a:spcAft>
              <a:buClr>
                <a:schemeClr val="accent2"/>
              </a:buClr>
              <a:buSzPts val="5600"/>
              <a:buFont typeface="Arial"/>
              <a:buNone/>
              <a:defRPr b="0" i="0" sz="5600" u="none" cap="none" strike="noStrike">
                <a:solidFill>
                  <a:srgbClr val="262626"/>
                </a:solidFill>
                <a:latin typeface="Cabin"/>
                <a:ea typeface="Cabin"/>
                <a:cs typeface="Cabin"/>
                <a:sym typeface="Cabin"/>
              </a:defRPr>
            </a:lvl2pPr>
            <a:lvl3pPr indent="-228600" lvl="2" marL="1371600" marR="0" rtl="0" algn="l">
              <a:lnSpc>
                <a:spcPct val="100000"/>
              </a:lnSpc>
              <a:spcBef>
                <a:spcPts val="4000"/>
              </a:spcBef>
              <a:spcAft>
                <a:spcPts val="0"/>
              </a:spcAft>
              <a:buClr>
                <a:schemeClr val="accent2"/>
              </a:buClr>
              <a:buSzPts val="4800"/>
              <a:buFont typeface="Arial"/>
              <a:buNone/>
              <a:defRPr b="0" i="0" sz="4800" u="none" cap="none" strike="noStrike">
                <a:solidFill>
                  <a:srgbClr val="262626"/>
                </a:solidFill>
                <a:latin typeface="Cabin"/>
                <a:ea typeface="Cabin"/>
                <a:cs typeface="Cabin"/>
                <a:sym typeface="Cabin"/>
              </a:defRPr>
            </a:lvl3pPr>
            <a:lvl4pPr indent="-228600" lvl="3" marL="1828800" marR="0" rtl="0" algn="l">
              <a:lnSpc>
                <a:spcPct val="100000"/>
              </a:lnSpc>
              <a:spcBef>
                <a:spcPts val="4000"/>
              </a:spcBef>
              <a:spcAft>
                <a:spcPts val="0"/>
              </a:spcAft>
              <a:buClr>
                <a:schemeClr val="accent2"/>
              </a:buClr>
              <a:buSzPts val="4000"/>
              <a:buFont typeface="Arial"/>
              <a:buNone/>
              <a:defRPr b="0" i="0" sz="4000" u="none" cap="none" strike="noStrike">
                <a:solidFill>
                  <a:srgbClr val="262626"/>
                </a:solidFill>
                <a:latin typeface="Cabin"/>
                <a:ea typeface="Cabin"/>
                <a:cs typeface="Cabin"/>
                <a:sym typeface="Cabin"/>
              </a:defRPr>
            </a:lvl4pPr>
            <a:lvl5pPr indent="-228600" lvl="4" marL="2286000" marR="0" rtl="0" algn="l">
              <a:lnSpc>
                <a:spcPct val="100000"/>
              </a:lnSpc>
              <a:spcBef>
                <a:spcPts val="4000"/>
              </a:spcBef>
              <a:spcAft>
                <a:spcPts val="0"/>
              </a:spcAft>
              <a:buClr>
                <a:schemeClr val="accent2"/>
              </a:buClr>
              <a:buSzPts val="4000"/>
              <a:buFont typeface="Arial"/>
              <a:buNone/>
              <a:defRPr b="0" i="0" sz="4000" u="none" cap="none" strike="noStrike">
                <a:solidFill>
                  <a:srgbClr val="262626"/>
                </a:solidFill>
                <a:latin typeface="Cabin"/>
                <a:ea typeface="Cabin"/>
                <a:cs typeface="Cabin"/>
                <a:sym typeface="Cabin"/>
              </a:defRPr>
            </a:lvl5pPr>
            <a:lvl6pPr indent="-228600" lvl="5" marL="2743200" marR="0" rtl="0" algn="l">
              <a:lnSpc>
                <a:spcPct val="100000"/>
              </a:lnSpc>
              <a:spcBef>
                <a:spcPts val="4000"/>
              </a:spcBef>
              <a:spcAft>
                <a:spcPts val="0"/>
              </a:spcAft>
              <a:buClr>
                <a:schemeClr val="accent2"/>
              </a:buClr>
              <a:buSzPts val="4000"/>
              <a:buFont typeface="Arial"/>
              <a:buNone/>
              <a:defRPr b="0" i="0" sz="4000" u="none" cap="none" strike="noStrike">
                <a:solidFill>
                  <a:schemeClr val="dk1"/>
                </a:solidFill>
                <a:latin typeface="Cabin"/>
                <a:ea typeface="Cabin"/>
                <a:cs typeface="Cabin"/>
                <a:sym typeface="Cabin"/>
              </a:defRPr>
            </a:lvl6pPr>
            <a:lvl7pPr indent="-228600" lvl="6" marL="3200400" marR="0" rtl="0" algn="l">
              <a:lnSpc>
                <a:spcPct val="100000"/>
              </a:lnSpc>
              <a:spcBef>
                <a:spcPts val="4000"/>
              </a:spcBef>
              <a:spcAft>
                <a:spcPts val="0"/>
              </a:spcAft>
              <a:buClr>
                <a:schemeClr val="accent2"/>
              </a:buClr>
              <a:buSzPts val="4000"/>
              <a:buFont typeface="Arial"/>
              <a:buNone/>
              <a:defRPr b="0" i="0" sz="4000" u="none" cap="none" strike="noStrike">
                <a:solidFill>
                  <a:schemeClr val="dk1"/>
                </a:solidFill>
                <a:latin typeface="Cabin"/>
                <a:ea typeface="Cabin"/>
                <a:cs typeface="Cabin"/>
                <a:sym typeface="Cabin"/>
              </a:defRPr>
            </a:lvl7pPr>
            <a:lvl8pPr indent="-228600" lvl="7" marL="3657600" marR="0" rtl="0" algn="l">
              <a:lnSpc>
                <a:spcPct val="100000"/>
              </a:lnSpc>
              <a:spcBef>
                <a:spcPts val="4000"/>
              </a:spcBef>
              <a:spcAft>
                <a:spcPts val="0"/>
              </a:spcAft>
              <a:buClr>
                <a:schemeClr val="accent2"/>
              </a:buClr>
              <a:buSzPts val="4000"/>
              <a:buFont typeface="Arial"/>
              <a:buNone/>
              <a:defRPr b="0" i="0" sz="4000" u="none" cap="none" strike="noStrike">
                <a:solidFill>
                  <a:schemeClr val="dk1"/>
                </a:solidFill>
                <a:latin typeface="Cabin"/>
                <a:ea typeface="Cabin"/>
                <a:cs typeface="Cabin"/>
                <a:sym typeface="Cabin"/>
              </a:defRPr>
            </a:lvl8pPr>
            <a:lvl9pPr indent="-228600" lvl="8" marL="4114800" marR="0" rtl="0" algn="l">
              <a:lnSpc>
                <a:spcPct val="100000"/>
              </a:lnSpc>
              <a:spcBef>
                <a:spcPts val="4000"/>
              </a:spcBef>
              <a:spcAft>
                <a:spcPts val="0"/>
              </a:spcAft>
              <a:buClr>
                <a:schemeClr val="accent2"/>
              </a:buClr>
              <a:buSzPts val="4000"/>
              <a:buFont typeface="Arial"/>
              <a:buNone/>
              <a:defRPr b="0" i="0" sz="4000" u="none" cap="none" strike="noStrike">
                <a:solidFill>
                  <a:schemeClr val="dk1"/>
                </a:solidFill>
                <a:latin typeface="Cabin"/>
                <a:ea typeface="Cabin"/>
                <a:cs typeface="Cabin"/>
                <a:sym typeface="Cabin"/>
              </a:defRPr>
            </a:lvl9pPr>
          </a:lstStyle>
          <a:p/>
        </p:txBody>
      </p:sp>
      <p:sp>
        <p:nvSpPr>
          <p:cNvPr id="153" name="Shape 153"/>
          <p:cNvSpPr txBox="1"/>
          <p:nvPr>
            <p:ph idx="10" type="dt"/>
          </p:nvPr>
        </p:nvSpPr>
        <p:spPr>
          <a:xfrm>
            <a:off x="23915772" y="24955264"/>
            <a:ext cx="8261240" cy="1295872"/>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4000" u="none" cap="none" strike="noStrike">
                <a:solidFill>
                  <a:srgbClr val="FFFFFF"/>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54" name="Shape 154"/>
          <p:cNvSpPr txBox="1"/>
          <p:nvPr>
            <p:ph idx="11" type="ftr"/>
          </p:nvPr>
        </p:nvSpPr>
        <p:spPr>
          <a:xfrm>
            <a:off x="2560320" y="24944831"/>
            <a:ext cx="15215617" cy="128016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4000" u="none" cap="none" strike="noStrike">
                <a:solidFill>
                  <a:srgbClr val="FFFFFF"/>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55" name="Shape 155"/>
          <p:cNvSpPr/>
          <p:nvPr>
            <p:ph idx="12" type="sldNum"/>
          </p:nvPr>
        </p:nvSpPr>
        <p:spPr>
          <a:xfrm>
            <a:off x="32960447" y="24871680"/>
            <a:ext cx="1463040" cy="146304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1pPr>
            <a:lvl2pPr indent="0" lvl="1"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2pPr>
            <a:lvl3pPr indent="0" lvl="2"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3pPr>
            <a:lvl4pPr indent="0" lvl="3"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4pPr>
            <a:lvl5pPr indent="0" lvl="4"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5pPr>
            <a:lvl6pPr indent="0" lvl="5"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6pPr>
            <a:lvl7pPr indent="0" lvl="6"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7pPr>
            <a:lvl8pPr indent="0" lvl="7"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8pPr>
            <a:lvl9pPr indent="0" lvl="8"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56" name="Shape 156"/>
        <p:cNvGrpSpPr/>
        <p:nvPr/>
      </p:nvGrpSpPr>
      <p:grpSpPr>
        <a:xfrm>
          <a:off x="0" y="0"/>
          <a:ext cx="0" cy="0"/>
          <a:chOff x="0" y="0"/>
          <a:chExt cx="0" cy="0"/>
        </a:xfrm>
      </p:grpSpPr>
      <p:sp>
        <p:nvSpPr>
          <p:cNvPr id="157" name="Shape 157"/>
          <p:cNvSpPr txBox="1"/>
          <p:nvPr>
            <p:ph type="title"/>
          </p:nvPr>
        </p:nvSpPr>
        <p:spPr>
          <a:xfrm>
            <a:off x="6424182" y="3858768"/>
            <a:ext cx="23751019" cy="475488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91425" lIns="91425" spcFirstLastPara="1" rIns="91425" wrap="square" tIns="91425"/>
          <a:lstStyle>
            <a:lvl1pPr lvl="0" marR="0" rtl="0" algn="ctr">
              <a:lnSpc>
                <a:spcPct val="90000"/>
              </a:lnSpc>
              <a:spcBef>
                <a:spcPts val="0"/>
              </a:spcBef>
              <a:spcAft>
                <a:spcPts val="0"/>
              </a:spcAft>
              <a:buClr>
                <a:srgbClr val="262626"/>
              </a:buClr>
              <a:buSzPts val="10400"/>
              <a:buFont typeface="Cabin"/>
              <a:buNone/>
              <a:defRPr b="0" i="0" sz="10400" u="none" cap="none" strike="noStrik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8" name="Shape 158"/>
          <p:cNvSpPr txBox="1"/>
          <p:nvPr>
            <p:ph idx="1" type="body"/>
          </p:nvPr>
        </p:nvSpPr>
        <p:spPr>
          <a:xfrm rot="5400000">
            <a:off x="12095727" y="4880638"/>
            <a:ext cx="12407932" cy="23751019"/>
          </a:xfrm>
          <a:prstGeom prst="rect">
            <a:avLst/>
          </a:prstGeom>
          <a:noFill/>
          <a:ln>
            <a:noFill/>
          </a:ln>
        </p:spPr>
        <p:txBody>
          <a:bodyPr anchorCtr="0" anchor="t" bIns="91425" lIns="91425" spcFirstLastPara="1" rIns="91425" wrap="square" tIns="91425"/>
          <a:lstStyle>
            <a:lvl1pPr indent="-685800" lvl="0" marL="457200" marR="0" rtl="0" algn="l">
              <a:lnSpc>
                <a:spcPct val="100000"/>
              </a:lnSpc>
              <a:spcBef>
                <a:spcPts val="4000"/>
              </a:spcBef>
              <a:spcAft>
                <a:spcPts val="0"/>
              </a:spcAft>
              <a:buClr>
                <a:schemeClr val="accent2"/>
              </a:buClr>
              <a:buSzPts val="7200"/>
              <a:buFont typeface="Arial"/>
              <a:buChar char="•"/>
              <a:defRPr b="0" i="0" sz="7200" u="none" cap="none" strike="noStrike">
                <a:solidFill>
                  <a:srgbClr val="262626"/>
                </a:solidFill>
                <a:latin typeface="Cabin"/>
                <a:ea typeface="Cabin"/>
                <a:cs typeface="Cabin"/>
                <a:sym typeface="Cabin"/>
              </a:defRPr>
            </a:lvl1pPr>
            <a:lvl2pPr indent="-635000" lvl="1" marL="9144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2pPr>
            <a:lvl3pPr indent="-635000" lvl="2" marL="13716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3pPr>
            <a:lvl4pPr indent="-635000" lvl="3" marL="18288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4pPr>
            <a:lvl5pPr indent="-635000" lvl="4" marL="22860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5pPr>
            <a:lvl6pPr indent="-635000" lvl="5" marL="27432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6pPr>
            <a:lvl7pPr indent="-635000" lvl="6" marL="32004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7pPr>
            <a:lvl8pPr indent="-635000" lvl="7" marL="36576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8pPr>
            <a:lvl9pPr indent="-635000" lvl="8" marL="41148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9pPr>
          </a:lstStyle>
          <a:p/>
        </p:txBody>
      </p:sp>
      <p:sp>
        <p:nvSpPr>
          <p:cNvPr id="159" name="Shape 159"/>
          <p:cNvSpPr txBox="1"/>
          <p:nvPr>
            <p:ph idx="10" type="dt"/>
          </p:nvPr>
        </p:nvSpPr>
        <p:spPr>
          <a:xfrm>
            <a:off x="23915772" y="24955264"/>
            <a:ext cx="8261240" cy="1295872"/>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4000" u="none" cap="none" strike="noStrike">
                <a:solidFill>
                  <a:schemeClr val="dk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60" name="Shape 160"/>
          <p:cNvSpPr txBox="1"/>
          <p:nvPr>
            <p:ph idx="11" type="ftr"/>
          </p:nvPr>
        </p:nvSpPr>
        <p:spPr>
          <a:xfrm>
            <a:off x="4408956" y="24944831"/>
            <a:ext cx="18226656" cy="128016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4000" u="none" cap="none" strike="noStrike">
                <a:solidFill>
                  <a:schemeClr val="dk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61" name="Shape 161"/>
          <p:cNvSpPr/>
          <p:nvPr>
            <p:ph idx="12" type="sldNum"/>
          </p:nvPr>
        </p:nvSpPr>
        <p:spPr>
          <a:xfrm>
            <a:off x="32960447" y="24871680"/>
            <a:ext cx="1463040" cy="146304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1pPr>
            <a:lvl2pPr indent="0" lvl="1"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2pPr>
            <a:lvl3pPr indent="0" lvl="2"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3pPr>
            <a:lvl4pPr indent="0" lvl="3"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4pPr>
            <a:lvl5pPr indent="0" lvl="4"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5pPr>
            <a:lvl6pPr indent="0" lvl="5"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6pPr>
            <a:lvl7pPr indent="0" lvl="6"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7pPr>
            <a:lvl8pPr indent="0" lvl="7"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8pPr>
            <a:lvl9pPr indent="0" lvl="8"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62" name="Shape 162"/>
        <p:cNvGrpSpPr/>
        <p:nvPr/>
      </p:nvGrpSpPr>
      <p:grpSpPr>
        <a:xfrm>
          <a:off x="0" y="0"/>
          <a:ext cx="0" cy="0"/>
          <a:chOff x="0" y="0"/>
          <a:chExt cx="0" cy="0"/>
        </a:xfrm>
      </p:grpSpPr>
      <p:sp>
        <p:nvSpPr>
          <p:cNvPr id="163" name="Shape 163"/>
          <p:cNvSpPr txBox="1"/>
          <p:nvPr>
            <p:ph type="title"/>
          </p:nvPr>
        </p:nvSpPr>
        <p:spPr>
          <a:xfrm rot="5400000">
            <a:off x="18100308" y="11608068"/>
            <a:ext cx="19933920" cy="4215864"/>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91425" lIns="91425" spcFirstLastPara="1" rIns="91425" wrap="square" tIns="91425"/>
          <a:lstStyle>
            <a:lvl1pPr lvl="0" marR="0" rtl="0" algn="ctr">
              <a:lnSpc>
                <a:spcPct val="90000"/>
              </a:lnSpc>
              <a:spcBef>
                <a:spcPts val="0"/>
              </a:spcBef>
              <a:spcAft>
                <a:spcPts val="0"/>
              </a:spcAft>
              <a:buClr>
                <a:srgbClr val="262626"/>
              </a:buClr>
              <a:buSzPts val="10400"/>
              <a:buFont typeface="Cabin"/>
              <a:buNone/>
              <a:defRPr b="0" i="0" sz="10400" u="none" cap="none" strike="noStrik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4" name="Shape 164"/>
          <p:cNvSpPr txBox="1"/>
          <p:nvPr>
            <p:ph idx="1" type="body"/>
          </p:nvPr>
        </p:nvSpPr>
        <p:spPr>
          <a:xfrm rot="5400000">
            <a:off x="5889572" y="4283652"/>
            <a:ext cx="19933920" cy="18864696"/>
          </a:xfrm>
          <a:prstGeom prst="rect">
            <a:avLst/>
          </a:prstGeom>
          <a:noFill/>
          <a:ln>
            <a:noFill/>
          </a:ln>
        </p:spPr>
        <p:txBody>
          <a:bodyPr anchorCtr="0" anchor="t" bIns="91425" lIns="91425" spcFirstLastPara="1" rIns="91425" wrap="square" tIns="91425"/>
          <a:lstStyle>
            <a:lvl1pPr indent="-685800" lvl="0" marL="457200" marR="0" rtl="0" algn="l">
              <a:lnSpc>
                <a:spcPct val="100000"/>
              </a:lnSpc>
              <a:spcBef>
                <a:spcPts val="4000"/>
              </a:spcBef>
              <a:spcAft>
                <a:spcPts val="0"/>
              </a:spcAft>
              <a:buClr>
                <a:schemeClr val="accent2"/>
              </a:buClr>
              <a:buSzPts val="7200"/>
              <a:buFont typeface="Arial"/>
              <a:buChar char="•"/>
              <a:defRPr b="0" i="0" sz="7200" u="none" cap="none" strike="noStrike">
                <a:solidFill>
                  <a:srgbClr val="262626"/>
                </a:solidFill>
                <a:latin typeface="Cabin"/>
                <a:ea typeface="Cabin"/>
                <a:cs typeface="Cabin"/>
                <a:sym typeface="Cabin"/>
              </a:defRPr>
            </a:lvl1pPr>
            <a:lvl2pPr indent="-635000" lvl="1" marL="9144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2pPr>
            <a:lvl3pPr indent="-635000" lvl="2" marL="13716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3pPr>
            <a:lvl4pPr indent="-635000" lvl="3" marL="18288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4pPr>
            <a:lvl5pPr indent="-635000" lvl="4" marL="22860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5pPr>
            <a:lvl6pPr indent="-635000" lvl="5" marL="27432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6pPr>
            <a:lvl7pPr indent="-635000" lvl="6" marL="32004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7pPr>
            <a:lvl8pPr indent="-635000" lvl="7" marL="36576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8pPr>
            <a:lvl9pPr indent="-635000" lvl="8" marL="41148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9pPr>
          </a:lstStyle>
          <a:p/>
        </p:txBody>
      </p:sp>
      <p:sp>
        <p:nvSpPr>
          <p:cNvPr id="165" name="Shape 165"/>
          <p:cNvSpPr txBox="1"/>
          <p:nvPr>
            <p:ph idx="10" type="dt"/>
          </p:nvPr>
        </p:nvSpPr>
        <p:spPr>
          <a:xfrm>
            <a:off x="23915772" y="24955264"/>
            <a:ext cx="8261240" cy="1295872"/>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4000" u="none" cap="none" strike="noStrike">
                <a:solidFill>
                  <a:schemeClr val="dk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66" name="Shape 166"/>
          <p:cNvSpPr txBox="1"/>
          <p:nvPr>
            <p:ph idx="11" type="ftr"/>
          </p:nvPr>
        </p:nvSpPr>
        <p:spPr>
          <a:xfrm>
            <a:off x="4408956" y="24944831"/>
            <a:ext cx="18226656" cy="128016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4000" u="none" cap="none" strike="noStrike">
                <a:solidFill>
                  <a:schemeClr val="dk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67" name="Shape 167"/>
          <p:cNvSpPr/>
          <p:nvPr>
            <p:ph idx="12" type="sldNum"/>
          </p:nvPr>
        </p:nvSpPr>
        <p:spPr>
          <a:xfrm>
            <a:off x="32960447" y="24871680"/>
            <a:ext cx="1463040" cy="146304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1pPr>
            <a:lvl2pPr indent="0" lvl="1"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2pPr>
            <a:lvl3pPr indent="0" lvl="2"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3pPr>
            <a:lvl4pPr indent="0" lvl="3"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4pPr>
            <a:lvl5pPr indent="0" lvl="4"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5pPr>
            <a:lvl6pPr indent="0" lvl="5"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6pPr>
            <a:lvl7pPr indent="0" lvl="6"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7pPr>
            <a:lvl8pPr indent="0" lvl="7"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8pPr>
            <a:lvl9pPr indent="0" lvl="8"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1246800" y="2373467"/>
            <a:ext cx="34082400" cy="3054300"/>
          </a:xfrm>
          <a:prstGeom prst="rect">
            <a:avLst/>
          </a:prstGeom>
        </p:spPr>
        <p:txBody>
          <a:bodyPr anchorCtr="0" anchor="t" bIns="406325" lIns="406325" spcFirstLastPara="1" rIns="406325" wrap="square" tIns="406325"/>
          <a:lstStyle>
            <a:lvl1pPr lvl="0">
              <a:spcBef>
                <a:spcPts val="0"/>
              </a:spcBef>
              <a:spcAft>
                <a:spcPts val="0"/>
              </a:spcAft>
              <a:buSzPts val="12400"/>
              <a:buNone/>
              <a:defRPr/>
            </a:lvl1pPr>
            <a:lvl2pPr lvl="1">
              <a:spcBef>
                <a:spcPts val="0"/>
              </a:spcBef>
              <a:spcAft>
                <a:spcPts val="0"/>
              </a:spcAft>
              <a:buSzPts val="12400"/>
              <a:buNone/>
              <a:defRPr/>
            </a:lvl2pPr>
            <a:lvl3pPr lvl="2">
              <a:spcBef>
                <a:spcPts val="0"/>
              </a:spcBef>
              <a:spcAft>
                <a:spcPts val="0"/>
              </a:spcAft>
              <a:buSzPts val="12400"/>
              <a:buNone/>
              <a:defRPr/>
            </a:lvl3pPr>
            <a:lvl4pPr lvl="3">
              <a:spcBef>
                <a:spcPts val="0"/>
              </a:spcBef>
              <a:spcAft>
                <a:spcPts val="0"/>
              </a:spcAft>
              <a:buSzPts val="12400"/>
              <a:buNone/>
              <a:defRPr/>
            </a:lvl4pPr>
            <a:lvl5pPr lvl="4">
              <a:spcBef>
                <a:spcPts val="0"/>
              </a:spcBef>
              <a:spcAft>
                <a:spcPts val="0"/>
              </a:spcAft>
              <a:buSzPts val="12400"/>
              <a:buNone/>
              <a:defRPr/>
            </a:lvl5pPr>
            <a:lvl6pPr lvl="5">
              <a:spcBef>
                <a:spcPts val="0"/>
              </a:spcBef>
              <a:spcAft>
                <a:spcPts val="0"/>
              </a:spcAft>
              <a:buSzPts val="12400"/>
              <a:buNone/>
              <a:defRPr/>
            </a:lvl6pPr>
            <a:lvl7pPr lvl="6">
              <a:spcBef>
                <a:spcPts val="0"/>
              </a:spcBef>
              <a:spcAft>
                <a:spcPts val="0"/>
              </a:spcAft>
              <a:buSzPts val="12400"/>
              <a:buNone/>
              <a:defRPr/>
            </a:lvl7pPr>
            <a:lvl8pPr lvl="7">
              <a:spcBef>
                <a:spcPts val="0"/>
              </a:spcBef>
              <a:spcAft>
                <a:spcPts val="0"/>
              </a:spcAft>
              <a:buSzPts val="12400"/>
              <a:buNone/>
              <a:defRPr/>
            </a:lvl8pPr>
            <a:lvl9pPr lvl="8">
              <a:spcBef>
                <a:spcPts val="0"/>
              </a:spcBef>
              <a:spcAft>
                <a:spcPts val="0"/>
              </a:spcAft>
              <a:buSzPts val="12400"/>
              <a:buNone/>
              <a:defRPr/>
            </a:lvl9pPr>
          </a:lstStyle>
          <a:p/>
        </p:txBody>
      </p:sp>
      <p:sp>
        <p:nvSpPr>
          <p:cNvPr id="22" name="Shape 22"/>
          <p:cNvSpPr txBox="1"/>
          <p:nvPr>
            <p:ph idx="1" type="body"/>
          </p:nvPr>
        </p:nvSpPr>
        <p:spPr>
          <a:xfrm>
            <a:off x="1246800" y="6146533"/>
            <a:ext cx="34082400" cy="18220800"/>
          </a:xfrm>
          <a:prstGeom prst="rect">
            <a:avLst/>
          </a:prstGeom>
        </p:spPr>
        <p:txBody>
          <a:bodyPr anchorCtr="0" anchor="t" bIns="406325" lIns="406325" spcFirstLastPara="1" rIns="406325" wrap="square" tIns="406325"/>
          <a:lstStyle>
            <a:lvl1pPr indent="-736600" lvl="0" marL="457200">
              <a:spcBef>
                <a:spcPts val="0"/>
              </a:spcBef>
              <a:spcAft>
                <a:spcPts val="0"/>
              </a:spcAft>
              <a:buSzPts val="8000"/>
              <a:buChar char="●"/>
              <a:defRPr/>
            </a:lvl1pPr>
            <a:lvl2pPr indent="-622300" lvl="1" marL="914400">
              <a:spcBef>
                <a:spcPts val="7100"/>
              </a:spcBef>
              <a:spcAft>
                <a:spcPts val="0"/>
              </a:spcAft>
              <a:buSzPts val="6200"/>
              <a:buChar char="○"/>
              <a:defRPr/>
            </a:lvl2pPr>
            <a:lvl3pPr indent="-622300" lvl="2" marL="1371600">
              <a:spcBef>
                <a:spcPts val="7100"/>
              </a:spcBef>
              <a:spcAft>
                <a:spcPts val="0"/>
              </a:spcAft>
              <a:buSzPts val="6200"/>
              <a:buChar char="■"/>
              <a:defRPr/>
            </a:lvl3pPr>
            <a:lvl4pPr indent="-622300" lvl="3" marL="1828800">
              <a:spcBef>
                <a:spcPts val="7100"/>
              </a:spcBef>
              <a:spcAft>
                <a:spcPts val="0"/>
              </a:spcAft>
              <a:buSzPts val="6200"/>
              <a:buChar char="●"/>
              <a:defRPr/>
            </a:lvl4pPr>
            <a:lvl5pPr indent="-622300" lvl="4" marL="2286000">
              <a:spcBef>
                <a:spcPts val="7100"/>
              </a:spcBef>
              <a:spcAft>
                <a:spcPts val="0"/>
              </a:spcAft>
              <a:buSzPts val="6200"/>
              <a:buChar char="○"/>
              <a:defRPr/>
            </a:lvl5pPr>
            <a:lvl6pPr indent="-622300" lvl="5" marL="2743200">
              <a:spcBef>
                <a:spcPts val="7100"/>
              </a:spcBef>
              <a:spcAft>
                <a:spcPts val="0"/>
              </a:spcAft>
              <a:buSzPts val="6200"/>
              <a:buChar char="■"/>
              <a:defRPr/>
            </a:lvl6pPr>
            <a:lvl7pPr indent="-622300" lvl="6" marL="3200400">
              <a:spcBef>
                <a:spcPts val="7100"/>
              </a:spcBef>
              <a:spcAft>
                <a:spcPts val="0"/>
              </a:spcAft>
              <a:buSzPts val="6200"/>
              <a:buChar char="●"/>
              <a:defRPr/>
            </a:lvl7pPr>
            <a:lvl8pPr indent="-622300" lvl="7" marL="3657600">
              <a:spcBef>
                <a:spcPts val="7100"/>
              </a:spcBef>
              <a:spcAft>
                <a:spcPts val="0"/>
              </a:spcAft>
              <a:buSzPts val="6200"/>
              <a:buChar char="○"/>
              <a:defRPr/>
            </a:lvl8pPr>
            <a:lvl9pPr indent="-622300" lvl="8" marL="4114800">
              <a:spcBef>
                <a:spcPts val="7100"/>
              </a:spcBef>
              <a:spcAft>
                <a:spcPts val="7100"/>
              </a:spcAft>
              <a:buSzPts val="6200"/>
              <a:buChar char="■"/>
              <a:defRPr/>
            </a:lvl9pPr>
          </a:lstStyle>
          <a:p/>
        </p:txBody>
      </p:sp>
      <p:sp>
        <p:nvSpPr>
          <p:cNvPr id="23" name="Shape 23"/>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1246800" y="2373467"/>
            <a:ext cx="34082400" cy="3054300"/>
          </a:xfrm>
          <a:prstGeom prst="rect">
            <a:avLst/>
          </a:prstGeom>
        </p:spPr>
        <p:txBody>
          <a:bodyPr anchorCtr="0" anchor="t" bIns="406325" lIns="406325" spcFirstLastPara="1" rIns="406325" wrap="square" tIns="406325"/>
          <a:lstStyle>
            <a:lvl1pPr lvl="0">
              <a:spcBef>
                <a:spcPts val="0"/>
              </a:spcBef>
              <a:spcAft>
                <a:spcPts val="0"/>
              </a:spcAft>
              <a:buSzPts val="12400"/>
              <a:buNone/>
              <a:defRPr/>
            </a:lvl1pPr>
            <a:lvl2pPr lvl="1">
              <a:spcBef>
                <a:spcPts val="0"/>
              </a:spcBef>
              <a:spcAft>
                <a:spcPts val="0"/>
              </a:spcAft>
              <a:buSzPts val="12400"/>
              <a:buNone/>
              <a:defRPr/>
            </a:lvl2pPr>
            <a:lvl3pPr lvl="2">
              <a:spcBef>
                <a:spcPts val="0"/>
              </a:spcBef>
              <a:spcAft>
                <a:spcPts val="0"/>
              </a:spcAft>
              <a:buSzPts val="12400"/>
              <a:buNone/>
              <a:defRPr/>
            </a:lvl3pPr>
            <a:lvl4pPr lvl="3">
              <a:spcBef>
                <a:spcPts val="0"/>
              </a:spcBef>
              <a:spcAft>
                <a:spcPts val="0"/>
              </a:spcAft>
              <a:buSzPts val="12400"/>
              <a:buNone/>
              <a:defRPr/>
            </a:lvl4pPr>
            <a:lvl5pPr lvl="4">
              <a:spcBef>
                <a:spcPts val="0"/>
              </a:spcBef>
              <a:spcAft>
                <a:spcPts val="0"/>
              </a:spcAft>
              <a:buSzPts val="12400"/>
              <a:buNone/>
              <a:defRPr/>
            </a:lvl5pPr>
            <a:lvl6pPr lvl="5">
              <a:spcBef>
                <a:spcPts val="0"/>
              </a:spcBef>
              <a:spcAft>
                <a:spcPts val="0"/>
              </a:spcAft>
              <a:buSzPts val="12400"/>
              <a:buNone/>
              <a:defRPr/>
            </a:lvl6pPr>
            <a:lvl7pPr lvl="6">
              <a:spcBef>
                <a:spcPts val="0"/>
              </a:spcBef>
              <a:spcAft>
                <a:spcPts val="0"/>
              </a:spcAft>
              <a:buSzPts val="12400"/>
              <a:buNone/>
              <a:defRPr/>
            </a:lvl7pPr>
            <a:lvl8pPr lvl="7">
              <a:spcBef>
                <a:spcPts val="0"/>
              </a:spcBef>
              <a:spcAft>
                <a:spcPts val="0"/>
              </a:spcAft>
              <a:buSzPts val="12400"/>
              <a:buNone/>
              <a:defRPr/>
            </a:lvl8pPr>
            <a:lvl9pPr lvl="8">
              <a:spcBef>
                <a:spcPts val="0"/>
              </a:spcBef>
              <a:spcAft>
                <a:spcPts val="0"/>
              </a:spcAft>
              <a:buSzPts val="12400"/>
              <a:buNone/>
              <a:defRPr/>
            </a:lvl9pPr>
          </a:lstStyle>
          <a:p/>
        </p:txBody>
      </p:sp>
      <p:sp>
        <p:nvSpPr>
          <p:cNvPr id="26" name="Shape 26"/>
          <p:cNvSpPr txBox="1"/>
          <p:nvPr>
            <p:ph idx="1" type="body"/>
          </p:nvPr>
        </p:nvSpPr>
        <p:spPr>
          <a:xfrm>
            <a:off x="1246800" y="6146533"/>
            <a:ext cx="15999600" cy="18220800"/>
          </a:xfrm>
          <a:prstGeom prst="rect">
            <a:avLst/>
          </a:prstGeom>
        </p:spPr>
        <p:txBody>
          <a:bodyPr anchorCtr="0" anchor="t" bIns="406325" lIns="406325" spcFirstLastPara="1" rIns="406325" wrap="square" tIns="406325"/>
          <a:lstStyle>
            <a:lvl1pPr indent="-622300" lvl="0" marL="457200">
              <a:spcBef>
                <a:spcPts val="0"/>
              </a:spcBef>
              <a:spcAft>
                <a:spcPts val="0"/>
              </a:spcAft>
              <a:buSzPts val="6200"/>
              <a:buChar char="●"/>
              <a:defRPr sz="6200"/>
            </a:lvl1pPr>
            <a:lvl2pPr indent="-565150" lvl="1" marL="914400">
              <a:spcBef>
                <a:spcPts val="7100"/>
              </a:spcBef>
              <a:spcAft>
                <a:spcPts val="0"/>
              </a:spcAft>
              <a:buSzPts val="5300"/>
              <a:buChar char="○"/>
              <a:defRPr sz="5300"/>
            </a:lvl2pPr>
            <a:lvl3pPr indent="-565150" lvl="2" marL="1371600">
              <a:spcBef>
                <a:spcPts val="7100"/>
              </a:spcBef>
              <a:spcAft>
                <a:spcPts val="0"/>
              </a:spcAft>
              <a:buSzPts val="5300"/>
              <a:buChar char="■"/>
              <a:defRPr sz="5300"/>
            </a:lvl3pPr>
            <a:lvl4pPr indent="-565150" lvl="3" marL="1828800">
              <a:spcBef>
                <a:spcPts val="7100"/>
              </a:spcBef>
              <a:spcAft>
                <a:spcPts val="0"/>
              </a:spcAft>
              <a:buSzPts val="5300"/>
              <a:buChar char="●"/>
              <a:defRPr sz="5300"/>
            </a:lvl4pPr>
            <a:lvl5pPr indent="-565150" lvl="4" marL="2286000">
              <a:spcBef>
                <a:spcPts val="7100"/>
              </a:spcBef>
              <a:spcAft>
                <a:spcPts val="0"/>
              </a:spcAft>
              <a:buSzPts val="5300"/>
              <a:buChar char="○"/>
              <a:defRPr sz="5300"/>
            </a:lvl5pPr>
            <a:lvl6pPr indent="-565150" lvl="5" marL="2743200">
              <a:spcBef>
                <a:spcPts val="7100"/>
              </a:spcBef>
              <a:spcAft>
                <a:spcPts val="0"/>
              </a:spcAft>
              <a:buSzPts val="5300"/>
              <a:buChar char="■"/>
              <a:defRPr sz="5300"/>
            </a:lvl6pPr>
            <a:lvl7pPr indent="-565150" lvl="6" marL="3200400">
              <a:spcBef>
                <a:spcPts val="7100"/>
              </a:spcBef>
              <a:spcAft>
                <a:spcPts val="0"/>
              </a:spcAft>
              <a:buSzPts val="5300"/>
              <a:buChar char="●"/>
              <a:defRPr sz="5300"/>
            </a:lvl7pPr>
            <a:lvl8pPr indent="-565150" lvl="7" marL="3657600">
              <a:spcBef>
                <a:spcPts val="7100"/>
              </a:spcBef>
              <a:spcAft>
                <a:spcPts val="0"/>
              </a:spcAft>
              <a:buSzPts val="5300"/>
              <a:buChar char="○"/>
              <a:defRPr sz="5300"/>
            </a:lvl8pPr>
            <a:lvl9pPr indent="-565150" lvl="8" marL="4114800">
              <a:spcBef>
                <a:spcPts val="7100"/>
              </a:spcBef>
              <a:spcAft>
                <a:spcPts val="7100"/>
              </a:spcAft>
              <a:buSzPts val="5300"/>
              <a:buChar char="■"/>
              <a:defRPr sz="5300"/>
            </a:lvl9pPr>
          </a:lstStyle>
          <a:p/>
        </p:txBody>
      </p:sp>
      <p:sp>
        <p:nvSpPr>
          <p:cNvPr id="27" name="Shape 27"/>
          <p:cNvSpPr txBox="1"/>
          <p:nvPr>
            <p:ph idx="2" type="body"/>
          </p:nvPr>
        </p:nvSpPr>
        <p:spPr>
          <a:xfrm>
            <a:off x="19329600" y="6146533"/>
            <a:ext cx="15999600" cy="18220800"/>
          </a:xfrm>
          <a:prstGeom prst="rect">
            <a:avLst/>
          </a:prstGeom>
        </p:spPr>
        <p:txBody>
          <a:bodyPr anchorCtr="0" anchor="t" bIns="406325" lIns="406325" spcFirstLastPara="1" rIns="406325" wrap="square" tIns="406325"/>
          <a:lstStyle>
            <a:lvl1pPr indent="-622300" lvl="0" marL="457200">
              <a:spcBef>
                <a:spcPts val="0"/>
              </a:spcBef>
              <a:spcAft>
                <a:spcPts val="0"/>
              </a:spcAft>
              <a:buSzPts val="6200"/>
              <a:buChar char="●"/>
              <a:defRPr sz="6200"/>
            </a:lvl1pPr>
            <a:lvl2pPr indent="-565150" lvl="1" marL="914400">
              <a:spcBef>
                <a:spcPts val="7100"/>
              </a:spcBef>
              <a:spcAft>
                <a:spcPts val="0"/>
              </a:spcAft>
              <a:buSzPts val="5300"/>
              <a:buChar char="○"/>
              <a:defRPr sz="5300"/>
            </a:lvl2pPr>
            <a:lvl3pPr indent="-565150" lvl="2" marL="1371600">
              <a:spcBef>
                <a:spcPts val="7100"/>
              </a:spcBef>
              <a:spcAft>
                <a:spcPts val="0"/>
              </a:spcAft>
              <a:buSzPts val="5300"/>
              <a:buChar char="■"/>
              <a:defRPr sz="5300"/>
            </a:lvl3pPr>
            <a:lvl4pPr indent="-565150" lvl="3" marL="1828800">
              <a:spcBef>
                <a:spcPts val="7100"/>
              </a:spcBef>
              <a:spcAft>
                <a:spcPts val="0"/>
              </a:spcAft>
              <a:buSzPts val="5300"/>
              <a:buChar char="●"/>
              <a:defRPr sz="5300"/>
            </a:lvl4pPr>
            <a:lvl5pPr indent="-565150" lvl="4" marL="2286000">
              <a:spcBef>
                <a:spcPts val="7100"/>
              </a:spcBef>
              <a:spcAft>
                <a:spcPts val="0"/>
              </a:spcAft>
              <a:buSzPts val="5300"/>
              <a:buChar char="○"/>
              <a:defRPr sz="5300"/>
            </a:lvl5pPr>
            <a:lvl6pPr indent="-565150" lvl="5" marL="2743200">
              <a:spcBef>
                <a:spcPts val="7100"/>
              </a:spcBef>
              <a:spcAft>
                <a:spcPts val="0"/>
              </a:spcAft>
              <a:buSzPts val="5300"/>
              <a:buChar char="■"/>
              <a:defRPr sz="5300"/>
            </a:lvl6pPr>
            <a:lvl7pPr indent="-565150" lvl="6" marL="3200400">
              <a:spcBef>
                <a:spcPts val="7100"/>
              </a:spcBef>
              <a:spcAft>
                <a:spcPts val="0"/>
              </a:spcAft>
              <a:buSzPts val="5300"/>
              <a:buChar char="●"/>
              <a:defRPr sz="5300"/>
            </a:lvl7pPr>
            <a:lvl8pPr indent="-565150" lvl="7" marL="3657600">
              <a:spcBef>
                <a:spcPts val="7100"/>
              </a:spcBef>
              <a:spcAft>
                <a:spcPts val="0"/>
              </a:spcAft>
              <a:buSzPts val="5300"/>
              <a:buChar char="○"/>
              <a:defRPr sz="5300"/>
            </a:lvl8pPr>
            <a:lvl9pPr indent="-565150" lvl="8" marL="4114800">
              <a:spcBef>
                <a:spcPts val="7100"/>
              </a:spcBef>
              <a:spcAft>
                <a:spcPts val="7100"/>
              </a:spcAft>
              <a:buSzPts val="5300"/>
              <a:buChar char="■"/>
              <a:defRPr sz="5300"/>
            </a:lvl9pPr>
          </a:lstStyle>
          <a:p/>
        </p:txBody>
      </p:sp>
      <p:sp>
        <p:nvSpPr>
          <p:cNvPr id="28" name="Shape 28"/>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1246800" y="2373467"/>
            <a:ext cx="34082400" cy="3054300"/>
          </a:xfrm>
          <a:prstGeom prst="rect">
            <a:avLst/>
          </a:prstGeom>
        </p:spPr>
        <p:txBody>
          <a:bodyPr anchorCtr="0" anchor="t" bIns="406325" lIns="406325" spcFirstLastPara="1" rIns="406325" wrap="square" tIns="406325"/>
          <a:lstStyle>
            <a:lvl1pPr lvl="0">
              <a:spcBef>
                <a:spcPts val="0"/>
              </a:spcBef>
              <a:spcAft>
                <a:spcPts val="0"/>
              </a:spcAft>
              <a:buSzPts val="12400"/>
              <a:buNone/>
              <a:defRPr/>
            </a:lvl1pPr>
            <a:lvl2pPr lvl="1">
              <a:spcBef>
                <a:spcPts val="0"/>
              </a:spcBef>
              <a:spcAft>
                <a:spcPts val="0"/>
              </a:spcAft>
              <a:buSzPts val="12400"/>
              <a:buNone/>
              <a:defRPr/>
            </a:lvl2pPr>
            <a:lvl3pPr lvl="2">
              <a:spcBef>
                <a:spcPts val="0"/>
              </a:spcBef>
              <a:spcAft>
                <a:spcPts val="0"/>
              </a:spcAft>
              <a:buSzPts val="12400"/>
              <a:buNone/>
              <a:defRPr/>
            </a:lvl3pPr>
            <a:lvl4pPr lvl="3">
              <a:spcBef>
                <a:spcPts val="0"/>
              </a:spcBef>
              <a:spcAft>
                <a:spcPts val="0"/>
              </a:spcAft>
              <a:buSzPts val="12400"/>
              <a:buNone/>
              <a:defRPr/>
            </a:lvl4pPr>
            <a:lvl5pPr lvl="4">
              <a:spcBef>
                <a:spcPts val="0"/>
              </a:spcBef>
              <a:spcAft>
                <a:spcPts val="0"/>
              </a:spcAft>
              <a:buSzPts val="12400"/>
              <a:buNone/>
              <a:defRPr/>
            </a:lvl5pPr>
            <a:lvl6pPr lvl="5">
              <a:spcBef>
                <a:spcPts val="0"/>
              </a:spcBef>
              <a:spcAft>
                <a:spcPts val="0"/>
              </a:spcAft>
              <a:buSzPts val="12400"/>
              <a:buNone/>
              <a:defRPr/>
            </a:lvl6pPr>
            <a:lvl7pPr lvl="6">
              <a:spcBef>
                <a:spcPts val="0"/>
              </a:spcBef>
              <a:spcAft>
                <a:spcPts val="0"/>
              </a:spcAft>
              <a:buSzPts val="12400"/>
              <a:buNone/>
              <a:defRPr/>
            </a:lvl7pPr>
            <a:lvl8pPr lvl="7">
              <a:spcBef>
                <a:spcPts val="0"/>
              </a:spcBef>
              <a:spcAft>
                <a:spcPts val="0"/>
              </a:spcAft>
              <a:buSzPts val="12400"/>
              <a:buNone/>
              <a:defRPr/>
            </a:lvl8pPr>
            <a:lvl9pPr lvl="8">
              <a:spcBef>
                <a:spcPts val="0"/>
              </a:spcBef>
              <a:spcAft>
                <a:spcPts val="0"/>
              </a:spcAft>
              <a:buSzPts val="12400"/>
              <a:buNone/>
              <a:defRPr/>
            </a:lvl9pPr>
          </a:lstStyle>
          <a:p/>
        </p:txBody>
      </p:sp>
      <p:sp>
        <p:nvSpPr>
          <p:cNvPr id="31" name="Shape 31"/>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1246800" y="2963200"/>
            <a:ext cx="11232000" cy="4030500"/>
          </a:xfrm>
          <a:prstGeom prst="rect">
            <a:avLst/>
          </a:prstGeom>
        </p:spPr>
        <p:txBody>
          <a:bodyPr anchorCtr="0" anchor="b" bIns="406325" lIns="406325" spcFirstLastPara="1" rIns="406325" wrap="square" tIns="406325"/>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p:txBody>
      </p:sp>
      <p:sp>
        <p:nvSpPr>
          <p:cNvPr id="34" name="Shape 34"/>
          <p:cNvSpPr txBox="1"/>
          <p:nvPr>
            <p:ph idx="1" type="body"/>
          </p:nvPr>
        </p:nvSpPr>
        <p:spPr>
          <a:xfrm>
            <a:off x="1246800" y="7411200"/>
            <a:ext cx="11232000" cy="16956900"/>
          </a:xfrm>
          <a:prstGeom prst="rect">
            <a:avLst/>
          </a:prstGeom>
        </p:spPr>
        <p:txBody>
          <a:bodyPr anchorCtr="0" anchor="t" bIns="406325" lIns="406325" spcFirstLastPara="1" rIns="406325" wrap="square" tIns="406325"/>
          <a:lstStyle>
            <a:lvl1pPr indent="-565150" lvl="0" marL="457200">
              <a:spcBef>
                <a:spcPts val="0"/>
              </a:spcBef>
              <a:spcAft>
                <a:spcPts val="0"/>
              </a:spcAft>
              <a:buSzPts val="5300"/>
              <a:buChar char="●"/>
              <a:defRPr sz="5300"/>
            </a:lvl1pPr>
            <a:lvl2pPr indent="-565150" lvl="1" marL="914400">
              <a:spcBef>
                <a:spcPts val="7100"/>
              </a:spcBef>
              <a:spcAft>
                <a:spcPts val="0"/>
              </a:spcAft>
              <a:buSzPts val="5300"/>
              <a:buChar char="○"/>
              <a:defRPr sz="5300"/>
            </a:lvl2pPr>
            <a:lvl3pPr indent="-565150" lvl="2" marL="1371600">
              <a:spcBef>
                <a:spcPts val="7100"/>
              </a:spcBef>
              <a:spcAft>
                <a:spcPts val="0"/>
              </a:spcAft>
              <a:buSzPts val="5300"/>
              <a:buChar char="■"/>
              <a:defRPr sz="5300"/>
            </a:lvl3pPr>
            <a:lvl4pPr indent="-565150" lvl="3" marL="1828800">
              <a:spcBef>
                <a:spcPts val="7100"/>
              </a:spcBef>
              <a:spcAft>
                <a:spcPts val="0"/>
              </a:spcAft>
              <a:buSzPts val="5300"/>
              <a:buChar char="●"/>
              <a:defRPr sz="5300"/>
            </a:lvl4pPr>
            <a:lvl5pPr indent="-565150" lvl="4" marL="2286000">
              <a:spcBef>
                <a:spcPts val="7100"/>
              </a:spcBef>
              <a:spcAft>
                <a:spcPts val="0"/>
              </a:spcAft>
              <a:buSzPts val="5300"/>
              <a:buChar char="○"/>
              <a:defRPr sz="5300"/>
            </a:lvl5pPr>
            <a:lvl6pPr indent="-565150" lvl="5" marL="2743200">
              <a:spcBef>
                <a:spcPts val="7100"/>
              </a:spcBef>
              <a:spcAft>
                <a:spcPts val="0"/>
              </a:spcAft>
              <a:buSzPts val="5300"/>
              <a:buChar char="■"/>
              <a:defRPr sz="5300"/>
            </a:lvl6pPr>
            <a:lvl7pPr indent="-565150" lvl="6" marL="3200400">
              <a:spcBef>
                <a:spcPts val="7100"/>
              </a:spcBef>
              <a:spcAft>
                <a:spcPts val="0"/>
              </a:spcAft>
              <a:buSzPts val="5300"/>
              <a:buChar char="●"/>
              <a:defRPr sz="5300"/>
            </a:lvl7pPr>
            <a:lvl8pPr indent="-565150" lvl="7" marL="3657600">
              <a:spcBef>
                <a:spcPts val="7100"/>
              </a:spcBef>
              <a:spcAft>
                <a:spcPts val="0"/>
              </a:spcAft>
              <a:buSzPts val="5300"/>
              <a:buChar char="○"/>
              <a:defRPr sz="5300"/>
            </a:lvl8pPr>
            <a:lvl9pPr indent="-565150" lvl="8" marL="4114800">
              <a:spcBef>
                <a:spcPts val="7100"/>
              </a:spcBef>
              <a:spcAft>
                <a:spcPts val="7100"/>
              </a:spcAft>
              <a:buSzPts val="5300"/>
              <a:buChar char="■"/>
              <a:defRPr sz="5300"/>
            </a:lvl9pPr>
          </a:lstStyle>
          <a:p/>
        </p:txBody>
      </p:sp>
      <p:sp>
        <p:nvSpPr>
          <p:cNvPr id="35" name="Shape 35"/>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Shape 37"/>
          <p:cNvSpPr txBox="1"/>
          <p:nvPr>
            <p:ph type="title"/>
          </p:nvPr>
        </p:nvSpPr>
        <p:spPr>
          <a:xfrm>
            <a:off x="1961000" y="2400800"/>
            <a:ext cx="25471200" cy="21817500"/>
          </a:xfrm>
          <a:prstGeom prst="rect">
            <a:avLst/>
          </a:prstGeom>
        </p:spPr>
        <p:txBody>
          <a:bodyPr anchorCtr="0" anchor="ctr" bIns="406325" lIns="406325" spcFirstLastPara="1" rIns="406325" wrap="square" tIns="406325"/>
          <a:lstStyle>
            <a:lvl1pPr lvl="0">
              <a:spcBef>
                <a:spcPts val="0"/>
              </a:spcBef>
              <a:spcAft>
                <a:spcPts val="0"/>
              </a:spcAft>
              <a:buSzPts val="21300"/>
              <a:buNone/>
              <a:defRPr sz="21300"/>
            </a:lvl1pPr>
            <a:lvl2pPr lvl="1">
              <a:spcBef>
                <a:spcPts val="0"/>
              </a:spcBef>
              <a:spcAft>
                <a:spcPts val="0"/>
              </a:spcAft>
              <a:buSzPts val="21300"/>
              <a:buNone/>
              <a:defRPr sz="21300"/>
            </a:lvl2pPr>
            <a:lvl3pPr lvl="2">
              <a:spcBef>
                <a:spcPts val="0"/>
              </a:spcBef>
              <a:spcAft>
                <a:spcPts val="0"/>
              </a:spcAft>
              <a:buSzPts val="21300"/>
              <a:buNone/>
              <a:defRPr sz="21300"/>
            </a:lvl3pPr>
            <a:lvl4pPr lvl="3">
              <a:spcBef>
                <a:spcPts val="0"/>
              </a:spcBef>
              <a:spcAft>
                <a:spcPts val="0"/>
              </a:spcAft>
              <a:buSzPts val="21300"/>
              <a:buNone/>
              <a:defRPr sz="21300"/>
            </a:lvl4pPr>
            <a:lvl5pPr lvl="4">
              <a:spcBef>
                <a:spcPts val="0"/>
              </a:spcBef>
              <a:spcAft>
                <a:spcPts val="0"/>
              </a:spcAft>
              <a:buSzPts val="21300"/>
              <a:buNone/>
              <a:defRPr sz="21300"/>
            </a:lvl5pPr>
            <a:lvl6pPr lvl="5">
              <a:spcBef>
                <a:spcPts val="0"/>
              </a:spcBef>
              <a:spcAft>
                <a:spcPts val="0"/>
              </a:spcAft>
              <a:buSzPts val="21300"/>
              <a:buNone/>
              <a:defRPr sz="21300"/>
            </a:lvl6pPr>
            <a:lvl7pPr lvl="6">
              <a:spcBef>
                <a:spcPts val="0"/>
              </a:spcBef>
              <a:spcAft>
                <a:spcPts val="0"/>
              </a:spcAft>
              <a:buSzPts val="21300"/>
              <a:buNone/>
              <a:defRPr sz="21300"/>
            </a:lvl7pPr>
            <a:lvl8pPr lvl="7">
              <a:spcBef>
                <a:spcPts val="0"/>
              </a:spcBef>
              <a:spcAft>
                <a:spcPts val="0"/>
              </a:spcAft>
              <a:buSzPts val="21300"/>
              <a:buNone/>
              <a:defRPr sz="21300"/>
            </a:lvl8pPr>
            <a:lvl9pPr lvl="8">
              <a:spcBef>
                <a:spcPts val="0"/>
              </a:spcBef>
              <a:spcAft>
                <a:spcPts val="0"/>
              </a:spcAft>
              <a:buSzPts val="21300"/>
              <a:buNone/>
              <a:defRPr sz="21300"/>
            </a:lvl9pPr>
          </a:lstStyle>
          <a:p/>
        </p:txBody>
      </p:sp>
      <p:sp>
        <p:nvSpPr>
          <p:cNvPr id="38" name="Shape 38"/>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18288000" y="-667"/>
            <a:ext cx="18288000" cy="27432000"/>
          </a:xfrm>
          <a:prstGeom prst="rect">
            <a:avLst/>
          </a:prstGeom>
          <a:solidFill>
            <a:schemeClr val="lt2"/>
          </a:solidFill>
          <a:ln>
            <a:noFill/>
          </a:ln>
        </p:spPr>
        <p:txBody>
          <a:bodyPr anchorCtr="0" anchor="ctr" bIns="406325" lIns="406325" spcFirstLastPara="1" rIns="406325" wrap="square" tIns="406325">
            <a:noAutofit/>
          </a:bodyPr>
          <a:lstStyle/>
          <a:p>
            <a:pPr indent="0" lvl="0" marL="0">
              <a:spcBef>
                <a:spcPts val="0"/>
              </a:spcBef>
              <a:spcAft>
                <a:spcPts val="0"/>
              </a:spcAft>
              <a:buNone/>
            </a:pPr>
            <a:r>
              <a:t/>
            </a:r>
            <a:endParaRPr/>
          </a:p>
        </p:txBody>
      </p:sp>
      <p:sp>
        <p:nvSpPr>
          <p:cNvPr id="41" name="Shape 41"/>
          <p:cNvSpPr txBox="1"/>
          <p:nvPr>
            <p:ph type="title"/>
          </p:nvPr>
        </p:nvSpPr>
        <p:spPr>
          <a:xfrm>
            <a:off x="1062000" y="6576933"/>
            <a:ext cx="16180800" cy="7905600"/>
          </a:xfrm>
          <a:prstGeom prst="rect">
            <a:avLst/>
          </a:prstGeom>
        </p:spPr>
        <p:txBody>
          <a:bodyPr anchorCtr="0" anchor="b" bIns="406325" lIns="406325" spcFirstLastPara="1" rIns="406325" wrap="square" tIns="406325"/>
          <a:lstStyle>
            <a:lvl1pPr lvl="0" algn="ctr">
              <a:spcBef>
                <a:spcPts val="0"/>
              </a:spcBef>
              <a:spcAft>
                <a:spcPts val="0"/>
              </a:spcAft>
              <a:buSzPts val="18700"/>
              <a:buNone/>
              <a:defRPr sz="18700"/>
            </a:lvl1pPr>
            <a:lvl2pPr lvl="1" algn="ctr">
              <a:spcBef>
                <a:spcPts val="0"/>
              </a:spcBef>
              <a:spcAft>
                <a:spcPts val="0"/>
              </a:spcAft>
              <a:buSzPts val="18700"/>
              <a:buNone/>
              <a:defRPr sz="18700"/>
            </a:lvl2pPr>
            <a:lvl3pPr lvl="2" algn="ctr">
              <a:spcBef>
                <a:spcPts val="0"/>
              </a:spcBef>
              <a:spcAft>
                <a:spcPts val="0"/>
              </a:spcAft>
              <a:buSzPts val="18700"/>
              <a:buNone/>
              <a:defRPr sz="18700"/>
            </a:lvl3pPr>
            <a:lvl4pPr lvl="3" algn="ctr">
              <a:spcBef>
                <a:spcPts val="0"/>
              </a:spcBef>
              <a:spcAft>
                <a:spcPts val="0"/>
              </a:spcAft>
              <a:buSzPts val="18700"/>
              <a:buNone/>
              <a:defRPr sz="18700"/>
            </a:lvl4pPr>
            <a:lvl5pPr lvl="4" algn="ctr">
              <a:spcBef>
                <a:spcPts val="0"/>
              </a:spcBef>
              <a:spcAft>
                <a:spcPts val="0"/>
              </a:spcAft>
              <a:buSzPts val="18700"/>
              <a:buNone/>
              <a:defRPr sz="18700"/>
            </a:lvl5pPr>
            <a:lvl6pPr lvl="5" algn="ctr">
              <a:spcBef>
                <a:spcPts val="0"/>
              </a:spcBef>
              <a:spcAft>
                <a:spcPts val="0"/>
              </a:spcAft>
              <a:buSzPts val="18700"/>
              <a:buNone/>
              <a:defRPr sz="18700"/>
            </a:lvl6pPr>
            <a:lvl7pPr lvl="6" algn="ctr">
              <a:spcBef>
                <a:spcPts val="0"/>
              </a:spcBef>
              <a:spcAft>
                <a:spcPts val="0"/>
              </a:spcAft>
              <a:buSzPts val="18700"/>
              <a:buNone/>
              <a:defRPr sz="18700"/>
            </a:lvl7pPr>
            <a:lvl8pPr lvl="7" algn="ctr">
              <a:spcBef>
                <a:spcPts val="0"/>
              </a:spcBef>
              <a:spcAft>
                <a:spcPts val="0"/>
              </a:spcAft>
              <a:buSzPts val="18700"/>
              <a:buNone/>
              <a:defRPr sz="18700"/>
            </a:lvl8pPr>
            <a:lvl9pPr lvl="8" algn="ctr">
              <a:spcBef>
                <a:spcPts val="0"/>
              </a:spcBef>
              <a:spcAft>
                <a:spcPts val="0"/>
              </a:spcAft>
              <a:buSzPts val="18700"/>
              <a:buNone/>
              <a:defRPr sz="18700"/>
            </a:lvl9pPr>
          </a:lstStyle>
          <a:p/>
        </p:txBody>
      </p:sp>
      <p:sp>
        <p:nvSpPr>
          <p:cNvPr id="42" name="Shape 42"/>
          <p:cNvSpPr txBox="1"/>
          <p:nvPr>
            <p:ph idx="1" type="subTitle"/>
          </p:nvPr>
        </p:nvSpPr>
        <p:spPr>
          <a:xfrm>
            <a:off x="1062000" y="14949733"/>
            <a:ext cx="16180800" cy="6587100"/>
          </a:xfrm>
          <a:prstGeom prst="rect">
            <a:avLst/>
          </a:prstGeom>
        </p:spPr>
        <p:txBody>
          <a:bodyPr anchorCtr="0" anchor="t" bIns="406325" lIns="406325" spcFirstLastPara="1" rIns="406325" wrap="square" tIns="406325"/>
          <a:lstStyle>
            <a:lvl1pPr lvl="0" algn="ctr">
              <a:lnSpc>
                <a:spcPct val="100000"/>
              </a:lnSpc>
              <a:spcBef>
                <a:spcPts val="0"/>
              </a:spcBef>
              <a:spcAft>
                <a:spcPts val="0"/>
              </a:spcAft>
              <a:buSzPts val="9300"/>
              <a:buNone/>
              <a:defRPr sz="9300"/>
            </a:lvl1pPr>
            <a:lvl2pPr lvl="1" algn="ctr">
              <a:lnSpc>
                <a:spcPct val="100000"/>
              </a:lnSpc>
              <a:spcBef>
                <a:spcPts val="0"/>
              </a:spcBef>
              <a:spcAft>
                <a:spcPts val="0"/>
              </a:spcAft>
              <a:buSzPts val="9300"/>
              <a:buNone/>
              <a:defRPr sz="9300"/>
            </a:lvl2pPr>
            <a:lvl3pPr lvl="2" algn="ctr">
              <a:lnSpc>
                <a:spcPct val="100000"/>
              </a:lnSpc>
              <a:spcBef>
                <a:spcPts val="0"/>
              </a:spcBef>
              <a:spcAft>
                <a:spcPts val="0"/>
              </a:spcAft>
              <a:buSzPts val="9300"/>
              <a:buNone/>
              <a:defRPr sz="9300"/>
            </a:lvl3pPr>
            <a:lvl4pPr lvl="3" algn="ctr">
              <a:lnSpc>
                <a:spcPct val="100000"/>
              </a:lnSpc>
              <a:spcBef>
                <a:spcPts val="0"/>
              </a:spcBef>
              <a:spcAft>
                <a:spcPts val="0"/>
              </a:spcAft>
              <a:buSzPts val="9300"/>
              <a:buNone/>
              <a:defRPr sz="9300"/>
            </a:lvl4pPr>
            <a:lvl5pPr lvl="4" algn="ctr">
              <a:lnSpc>
                <a:spcPct val="100000"/>
              </a:lnSpc>
              <a:spcBef>
                <a:spcPts val="0"/>
              </a:spcBef>
              <a:spcAft>
                <a:spcPts val="0"/>
              </a:spcAft>
              <a:buSzPts val="9300"/>
              <a:buNone/>
              <a:defRPr sz="9300"/>
            </a:lvl5pPr>
            <a:lvl6pPr lvl="5" algn="ctr">
              <a:lnSpc>
                <a:spcPct val="100000"/>
              </a:lnSpc>
              <a:spcBef>
                <a:spcPts val="0"/>
              </a:spcBef>
              <a:spcAft>
                <a:spcPts val="0"/>
              </a:spcAft>
              <a:buSzPts val="9300"/>
              <a:buNone/>
              <a:defRPr sz="9300"/>
            </a:lvl6pPr>
            <a:lvl7pPr lvl="6" algn="ctr">
              <a:lnSpc>
                <a:spcPct val="100000"/>
              </a:lnSpc>
              <a:spcBef>
                <a:spcPts val="0"/>
              </a:spcBef>
              <a:spcAft>
                <a:spcPts val="0"/>
              </a:spcAft>
              <a:buSzPts val="9300"/>
              <a:buNone/>
              <a:defRPr sz="9300"/>
            </a:lvl7pPr>
            <a:lvl8pPr lvl="7" algn="ctr">
              <a:lnSpc>
                <a:spcPct val="100000"/>
              </a:lnSpc>
              <a:spcBef>
                <a:spcPts val="0"/>
              </a:spcBef>
              <a:spcAft>
                <a:spcPts val="0"/>
              </a:spcAft>
              <a:buSzPts val="9300"/>
              <a:buNone/>
              <a:defRPr sz="9300"/>
            </a:lvl8pPr>
            <a:lvl9pPr lvl="8" algn="ctr">
              <a:lnSpc>
                <a:spcPct val="100000"/>
              </a:lnSpc>
              <a:spcBef>
                <a:spcPts val="0"/>
              </a:spcBef>
              <a:spcAft>
                <a:spcPts val="0"/>
              </a:spcAft>
              <a:buSzPts val="9300"/>
              <a:buNone/>
              <a:defRPr sz="9300"/>
            </a:lvl9pPr>
          </a:lstStyle>
          <a:p/>
        </p:txBody>
      </p:sp>
      <p:sp>
        <p:nvSpPr>
          <p:cNvPr id="43" name="Shape 43"/>
          <p:cNvSpPr txBox="1"/>
          <p:nvPr>
            <p:ph idx="2" type="body"/>
          </p:nvPr>
        </p:nvSpPr>
        <p:spPr>
          <a:xfrm>
            <a:off x="19758000" y="3861733"/>
            <a:ext cx="15348000" cy="19707300"/>
          </a:xfrm>
          <a:prstGeom prst="rect">
            <a:avLst/>
          </a:prstGeom>
        </p:spPr>
        <p:txBody>
          <a:bodyPr anchorCtr="0" anchor="ctr" bIns="406325" lIns="406325" spcFirstLastPara="1" rIns="406325" wrap="square" tIns="406325"/>
          <a:lstStyle>
            <a:lvl1pPr indent="-736600" lvl="0" marL="457200">
              <a:spcBef>
                <a:spcPts val="0"/>
              </a:spcBef>
              <a:spcAft>
                <a:spcPts val="0"/>
              </a:spcAft>
              <a:buSzPts val="8000"/>
              <a:buChar char="●"/>
              <a:defRPr/>
            </a:lvl1pPr>
            <a:lvl2pPr indent="-622300" lvl="1" marL="914400">
              <a:spcBef>
                <a:spcPts val="7100"/>
              </a:spcBef>
              <a:spcAft>
                <a:spcPts val="0"/>
              </a:spcAft>
              <a:buSzPts val="6200"/>
              <a:buChar char="○"/>
              <a:defRPr/>
            </a:lvl2pPr>
            <a:lvl3pPr indent="-622300" lvl="2" marL="1371600">
              <a:spcBef>
                <a:spcPts val="7100"/>
              </a:spcBef>
              <a:spcAft>
                <a:spcPts val="0"/>
              </a:spcAft>
              <a:buSzPts val="6200"/>
              <a:buChar char="■"/>
              <a:defRPr/>
            </a:lvl3pPr>
            <a:lvl4pPr indent="-622300" lvl="3" marL="1828800">
              <a:spcBef>
                <a:spcPts val="7100"/>
              </a:spcBef>
              <a:spcAft>
                <a:spcPts val="0"/>
              </a:spcAft>
              <a:buSzPts val="6200"/>
              <a:buChar char="●"/>
              <a:defRPr/>
            </a:lvl4pPr>
            <a:lvl5pPr indent="-622300" lvl="4" marL="2286000">
              <a:spcBef>
                <a:spcPts val="7100"/>
              </a:spcBef>
              <a:spcAft>
                <a:spcPts val="0"/>
              </a:spcAft>
              <a:buSzPts val="6200"/>
              <a:buChar char="○"/>
              <a:defRPr/>
            </a:lvl5pPr>
            <a:lvl6pPr indent="-622300" lvl="5" marL="2743200">
              <a:spcBef>
                <a:spcPts val="7100"/>
              </a:spcBef>
              <a:spcAft>
                <a:spcPts val="0"/>
              </a:spcAft>
              <a:buSzPts val="6200"/>
              <a:buChar char="■"/>
              <a:defRPr/>
            </a:lvl6pPr>
            <a:lvl7pPr indent="-622300" lvl="6" marL="3200400">
              <a:spcBef>
                <a:spcPts val="7100"/>
              </a:spcBef>
              <a:spcAft>
                <a:spcPts val="0"/>
              </a:spcAft>
              <a:buSzPts val="6200"/>
              <a:buChar char="●"/>
              <a:defRPr/>
            </a:lvl7pPr>
            <a:lvl8pPr indent="-622300" lvl="7" marL="3657600">
              <a:spcBef>
                <a:spcPts val="7100"/>
              </a:spcBef>
              <a:spcAft>
                <a:spcPts val="0"/>
              </a:spcAft>
              <a:buSzPts val="6200"/>
              <a:buChar char="○"/>
              <a:defRPr/>
            </a:lvl8pPr>
            <a:lvl9pPr indent="-622300" lvl="8" marL="4114800">
              <a:spcBef>
                <a:spcPts val="7100"/>
              </a:spcBef>
              <a:spcAft>
                <a:spcPts val="7100"/>
              </a:spcAft>
              <a:buSzPts val="6200"/>
              <a:buChar char="■"/>
              <a:defRPr/>
            </a:lvl9pPr>
          </a:lstStyle>
          <a:p/>
        </p:txBody>
      </p:sp>
      <p:sp>
        <p:nvSpPr>
          <p:cNvPr id="44" name="Shape 44"/>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1246800" y="22563067"/>
            <a:ext cx="23995200" cy="3227100"/>
          </a:xfrm>
          <a:prstGeom prst="rect">
            <a:avLst/>
          </a:prstGeom>
        </p:spPr>
        <p:txBody>
          <a:bodyPr anchorCtr="0" anchor="ctr" bIns="406325" lIns="406325" spcFirstLastPara="1" rIns="406325" wrap="square" tIns="406325"/>
          <a:lstStyle>
            <a:lvl1pPr indent="-228600" lvl="0" marL="457200">
              <a:lnSpc>
                <a:spcPct val="100000"/>
              </a:lnSpc>
              <a:spcBef>
                <a:spcPts val="0"/>
              </a:spcBef>
              <a:spcAft>
                <a:spcPts val="0"/>
              </a:spcAft>
              <a:buSzPts val="8000"/>
              <a:buNone/>
              <a:defRPr/>
            </a:lvl1pPr>
          </a:lstStyle>
          <a:p/>
        </p:txBody>
      </p:sp>
      <p:sp>
        <p:nvSpPr>
          <p:cNvPr id="47" name="Shape 47"/>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246800" y="2373467"/>
            <a:ext cx="34082400" cy="3054300"/>
          </a:xfrm>
          <a:prstGeom prst="rect">
            <a:avLst/>
          </a:prstGeom>
          <a:noFill/>
          <a:ln>
            <a:noFill/>
          </a:ln>
        </p:spPr>
        <p:txBody>
          <a:bodyPr anchorCtr="0" anchor="t" bIns="406325" lIns="406325" spcFirstLastPara="1" rIns="406325" wrap="square" tIns="406325"/>
          <a:lstStyle>
            <a:lvl1pPr lvl="0">
              <a:spcBef>
                <a:spcPts val="0"/>
              </a:spcBef>
              <a:spcAft>
                <a:spcPts val="0"/>
              </a:spcAft>
              <a:buClr>
                <a:schemeClr val="dk1"/>
              </a:buClr>
              <a:buSzPts val="12400"/>
              <a:buNone/>
              <a:defRPr sz="12400">
                <a:solidFill>
                  <a:schemeClr val="dk1"/>
                </a:solidFill>
              </a:defRPr>
            </a:lvl1pPr>
            <a:lvl2pPr lvl="1">
              <a:spcBef>
                <a:spcPts val="0"/>
              </a:spcBef>
              <a:spcAft>
                <a:spcPts val="0"/>
              </a:spcAft>
              <a:buClr>
                <a:schemeClr val="dk1"/>
              </a:buClr>
              <a:buSzPts val="12400"/>
              <a:buNone/>
              <a:defRPr sz="12400">
                <a:solidFill>
                  <a:schemeClr val="dk1"/>
                </a:solidFill>
              </a:defRPr>
            </a:lvl2pPr>
            <a:lvl3pPr lvl="2">
              <a:spcBef>
                <a:spcPts val="0"/>
              </a:spcBef>
              <a:spcAft>
                <a:spcPts val="0"/>
              </a:spcAft>
              <a:buClr>
                <a:schemeClr val="dk1"/>
              </a:buClr>
              <a:buSzPts val="12400"/>
              <a:buNone/>
              <a:defRPr sz="12400">
                <a:solidFill>
                  <a:schemeClr val="dk1"/>
                </a:solidFill>
              </a:defRPr>
            </a:lvl3pPr>
            <a:lvl4pPr lvl="3">
              <a:spcBef>
                <a:spcPts val="0"/>
              </a:spcBef>
              <a:spcAft>
                <a:spcPts val="0"/>
              </a:spcAft>
              <a:buClr>
                <a:schemeClr val="dk1"/>
              </a:buClr>
              <a:buSzPts val="12400"/>
              <a:buNone/>
              <a:defRPr sz="12400">
                <a:solidFill>
                  <a:schemeClr val="dk1"/>
                </a:solidFill>
              </a:defRPr>
            </a:lvl4pPr>
            <a:lvl5pPr lvl="4">
              <a:spcBef>
                <a:spcPts val="0"/>
              </a:spcBef>
              <a:spcAft>
                <a:spcPts val="0"/>
              </a:spcAft>
              <a:buClr>
                <a:schemeClr val="dk1"/>
              </a:buClr>
              <a:buSzPts val="12400"/>
              <a:buNone/>
              <a:defRPr sz="12400">
                <a:solidFill>
                  <a:schemeClr val="dk1"/>
                </a:solidFill>
              </a:defRPr>
            </a:lvl5pPr>
            <a:lvl6pPr lvl="5">
              <a:spcBef>
                <a:spcPts val="0"/>
              </a:spcBef>
              <a:spcAft>
                <a:spcPts val="0"/>
              </a:spcAft>
              <a:buClr>
                <a:schemeClr val="dk1"/>
              </a:buClr>
              <a:buSzPts val="12400"/>
              <a:buNone/>
              <a:defRPr sz="12400">
                <a:solidFill>
                  <a:schemeClr val="dk1"/>
                </a:solidFill>
              </a:defRPr>
            </a:lvl6pPr>
            <a:lvl7pPr lvl="6">
              <a:spcBef>
                <a:spcPts val="0"/>
              </a:spcBef>
              <a:spcAft>
                <a:spcPts val="0"/>
              </a:spcAft>
              <a:buClr>
                <a:schemeClr val="dk1"/>
              </a:buClr>
              <a:buSzPts val="12400"/>
              <a:buNone/>
              <a:defRPr sz="12400">
                <a:solidFill>
                  <a:schemeClr val="dk1"/>
                </a:solidFill>
              </a:defRPr>
            </a:lvl7pPr>
            <a:lvl8pPr lvl="7">
              <a:spcBef>
                <a:spcPts val="0"/>
              </a:spcBef>
              <a:spcAft>
                <a:spcPts val="0"/>
              </a:spcAft>
              <a:buClr>
                <a:schemeClr val="dk1"/>
              </a:buClr>
              <a:buSzPts val="12400"/>
              <a:buNone/>
              <a:defRPr sz="12400">
                <a:solidFill>
                  <a:schemeClr val="dk1"/>
                </a:solidFill>
              </a:defRPr>
            </a:lvl8pPr>
            <a:lvl9pPr lvl="8">
              <a:spcBef>
                <a:spcPts val="0"/>
              </a:spcBef>
              <a:spcAft>
                <a:spcPts val="0"/>
              </a:spcAft>
              <a:buClr>
                <a:schemeClr val="dk1"/>
              </a:buClr>
              <a:buSzPts val="12400"/>
              <a:buNone/>
              <a:defRPr sz="12400">
                <a:solidFill>
                  <a:schemeClr val="dk1"/>
                </a:solidFill>
              </a:defRPr>
            </a:lvl9pPr>
          </a:lstStyle>
          <a:p/>
        </p:txBody>
      </p:sp>
      <p:sp>
        <p:nvSpPr>
          <p:cNvPr id="11" name="Shape 11"/>
          <p:cNvSpPr txBox="1"/>
          <p:nvPr>
            <p:ph idx="1" type="body"/>
          </p:nvPr>
        </p:nvSpPr>
        <p:spPr>
          <a:xfrm>
            <a:off x="1246800" y="6146533"/>
            <a:ext cx="34082400" cy="18220800"/>
          </a:xfrm>
          <a:prstGeom prst="rect">
            <a:avLst/>
          </a:prstGeom>
          <a:noFill/>
          <a:ln>
            <a:noFill/>
          </a:ln>
        </p:spPr>
        <p:txBody>
          <a:bodyPr anchorCtr="0" anchor="t" bIns="406325" lIns="406325" spcFirstLastPara="1" rIns="406325" wrap="square" tIns="406325"/>
          <a:lstStyle>
            <a:lvl1pPr indent="-736600" lvl="0" marL="457200">
              <a:lnSpc>
                <a:spcPct val="115000"/>
              </a:lnSpc>
              <a:spcBef>
                <a:spcPts val="0"/>
              </a:spcBef>
              <a:spcAft>
                <a:spcPts val="0"/>
              </a:spcAft>
              <a:buClr>
                <a:schemeClr val="dk2"/>
              </a:buClr>
              <a:buSzPts val="8000"/>
              <a:buChar char="●"/>
              <a:defRPr sz="8000">
                <a:solidFill>
                  <a:schemeClr val="dk2"/>
                </a:solidFill>
              </a:defRPr>
            </a:lvl1pPr>
            <a:lvl2pPr indent="-622300" lvl="1" marL="914400">
              <a:lnSpc>
                <a:spcPct val="115000"/>
              </a:lnSpc>
              <a:spcBef>
                <a:spcPts val="7100"/>
              </a:spcBef>
              <a:spcAft>
                <a:spcPts val="0"/>
              </a:spcAft>
              <a:buClr>
                <a:schemeClr val="dk2"/>
              </a:buClr>
              <a:buSzPts val="6200"/>
              <a:buChar char="○"/>
              <a:defRPr sz="6200">
                <a:solidFill>
                  <a:schemeClr val="dk2"/>
                </a:solidFill>
              </a:defRPr>
            </a:lvl2pPr>
            <a:lvl3pPr indent="-622300" lvl="2" marL="1371600">
              <a:lnSpc>
                <a:spcPct val="115000"/>
              </a:lnSpc>
              <a:spcBef>
                <a:spcPts val="7100"/>
              </a:spcBef>
              <a:spcAft>
                <a:spcPts val="0"/>
              </a:spcAft>
              <a:buClr>
                <a:schemeClr val="dk2"/>
              </a:buClr>
              <a:buSzPts val="6200"/>
              <a:buChar char="■"/>
              <a:defRPr sz="6200">
                <a:solidFill>
                  <a:schemeClr val="dk2"/>
                </a:solidFill>
              </a:defRPr>
            </a:lvl3pPr>
            <a:lvl4pPr indent="-622300" lvl="3" marL="1828800">
              <a:lnSpc>
                <a:spcPct val="115000"/>
              </a:lnSpc>
              <a:spcBef>
                <a:spcPts val="7100"/>
              </a:spcBef>
              <a:spcAft>
                <a:spcPts val="0"/>
              </a:spcAft>
              <a:buClr>
                <a:schemeClr val="dk2"/>
              </a:buClr>
              <a:buSzPts val="6200"/>
              <a:buChar char="●"/>
              <a:defRPr sz="6200">
                <a:solidFill>
                  <a:schemeClr val="dk2"/>
                </a:solidFill>
              </a:defRPr>
            </a:lvl4pPr>
            <a:lvl5pPr indent="-622300" lvl="4" marL="2286000">
              <a:lnSpc>
                <a:spcPct val="115000"/>
              </a:lnSpc>
              <a:spcBef>
                <a:spcPts val="7100"/>
              </a:spcBef>
              <a:spcAft>
                <a:spcPts val="0"/>
              </a:spcAft>
              <a:buClr>
                <a:schemeClr val="dk2"/>
              </a:buClr>
              <a:buSzPts val="6200"/>
              <a:buChar char="○"/>
              <a:defRPr sz="6200">
                <a:solidFill>
                  <a:schemeClr val="dk2"/>
                </a:solidFill>
              </a:defRPr>
            </a:lvl5pPr>
            <a:lvl6pPr indent="-622300" lvl="5" marL="2743200">
              <a:lnSpc>
                <a:spcPct val="115000"/>
              </a:lnSpc>
              <a:spcBef>
                <a:spcPts val="7100"/>
              </a:spcBef>
              <a:spcAft>
                <a:spcPts val="0"/>
              </a:spcAft>
              <a:buClr>
                <a:schemeClr val="dk2"/>
              </a:buClr>
              <a:buSzPts val="6200"/>
              <a:buChar char="■"/>
              <a:defRPr sz="6200">
                <a:solidFill>
                  <a:schemeClr val="dk2"/>
                </a:solidFill>
              </a:defRPr>
            </a:lvl6pPr>
            <a:lvl7pPr indent="-622300" lvl="6" marL="3200400">
              <a:lnSpc>
                <a:spcPct val="115000"/>
              </a:lnSpc>
              <a:spcBef>
                <a:spcPts val="7100"/>
              </a:spcBef>
              <a:spcAft>
                <a:spcPts val="0"/>
              </a:spcAft>
              <a:buClr>
                <a:schemeClr val="dk2"/>
              </a:buClr>
              <a:buSzPts val="6200"/>
              <a:buChar char="●"/>
              <a:defRPr sz="6200">
                <a:solidFill>
                  <a:schemeClr val="dk2"/>
                </a:solidFill>
              </a:defRPr>
            </a:lvl7pPr>
            <a:lvl8pPr indent="-622300" lvl="7" marL="3657600">
              <a:lnSpc>
                <a:spcPct val="115000"/>
              </a:lnSpc>
              <a:spcBef>
                <a:spcPts val="7100"/>
              </a:spcBef>
              <a:spcAft>
                <a:spcPts val="0"/>
              </a:spcAft>
              <a:buClr>
                <a:schemeClr val="dk2"/>
              </a:buClr>
              <a:buSzPts val="6200"/>
              <a:buChar char="○"/>
              <a:defRPr sz="6200">
                <a:solidFill>
                  <a:schemeClr val="dk2"/>
                </a:solidFill>
              </a:defRPr>
            </a:lvl8pPr>
            <a:lvl9pPr indent="-622300" lvl="8" marL="4114800">
              <a:lnSpc>
                <a:spcPct val="115000"/>
              </a:lnSpc>
              <a:spcBef>
                <a:spcPts val="7100"/>
              </a:spcBef>
              <a:spcAft>
                <a:spcPts val="7100"/>
              </a:spcAft>
              <a:buClr>
                <a:schemeClr val="dk2"/>
              </a:buClr>
              <a:buSzPts val="6200"/>
              <a:buChar char="■"/>
              <a:defRPr sz="6200">
                <a:solidFill>
                  <a:schemeClr val="dk2"/>
                </a:solidFill>
              </a:defRPr>
            </a:lvl9pPr>
          </a:lstStyle>
          <a:p/>
        </p:txBody>
      </p:sp>
      <p:sp>
        <p:nvSpPr>
          <p:cNvPr id="12" name="Shape 12"/>
          <p:cNvSpPr txBox="1"/>
          <p:nvPr>
            <p:ph idx="12" type="sldNum"/>
          </p:nvPr>
        </p:nvSpPr>
        <p:spPr>
          <a:xfrm>
            <a:off x="33889831" y="24870490"/>
            <a:ext cx="2194800" cy="2099100"/>
          </a:xfrm>
          <a:prstGeom prst="rect">
            <a:avLst/>
          </a:prstGeom>
          <a:noFill/>
          <a:ln>
            <a:noFill/>
          </a:ln>
        </p:spPr>
        <p:txBody>
          <a:bodyPr anchorCtr="0" anchor="ctr" bIns="406325" lIns="406325" spcFirstLastPara="1" rIns="406325" wrap="square" tIns="406325">
            <a:noAutofit/>
          </a:bodyPr>
          <a:lstStyle>
            <a:lvl1pPr lvl="0" algn="r">
              <a:buNone/>
              <a:defRPr sz="4400">
                <a:solidFill>
                  <a:schemeClr val="dk2"/>
                </a:solidFill>
              </a:defRPr>
            </a:lvl1pPr>
            <a:lvl2pPr lvl="1" algn="r">
              <a:buNone/>
              <a:defRPr sz="4400">
                <a:solidFill>
                  <a:schemeClr val="dk2"/>
                </a:solidFill>
              </a:defRPr>
            </a:lvl2pPr>
            <a:lvl3pPr lvl="2" algn="r">
              <a:buNone/>
              <a:defRPr sz="4400">
                <a:solidFill>
                  <a:schemeClr val="dk2"/>
                </a:solidFill>
              </a:defRPr>
            </a:lvl3pPr>
            <a:lvl4pPr lvl="3" algn="r">
              <a:buNone/>
              <a:defRPr sz="4400">
                <a:solidFill>
                  <a:schemeClr val="dk2"/>
                </a:solidFill>
              </a:defRPr>
            </a:lvl4pPr>
            <a:lvl5pPr lvl="4" algn="r">
              <a:buNone/>
              <a:defRPr sz="4400">
                <a:solidFill>
                  <a:schemeClr val="dk2"/>
                </a:solidFill>
              </a:defRPr>
            </a:lvl5pPr>
            <a:lvl6pPr lvl="5" algn="r">
              <a:buNone/>
              <a:defRPr sz="4400">
                <a:solidFill>
                  <a:schemeClr val="dk2"/>
                </a:solidFill>
              </a:defRPr>
            </a:lvl6pPr>
            <a:lvl7pPr lvl="6" algn="r">
              <a:buNone/>
              <a:defRPr sz="4400">
                <a:solidFill>
                  <a:schemeClr val="dk2"/>
                </a:solidFill>
              </a:defRPr>
            </a:lvl7pPr>
            <a:lvl8pPr lvl="7" algn="r">
              <a:buNone/>
              <a:defRPr sz="4400">
                <a:solidFill>
                  <a:schemeClr val="dk2"/>
                </a:solidFill>
              </a:defRPr>
            </a:lvl8pPr>
            <a:lvl9pPr lvl="8" algn="r">
              <a:buNone/>
              <a:defRPr sz="4400">
                <a:solidFill>
                  <a:schemeClr val="dk2"/>
                </a:solidFil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73" name="Shape 73"/>
        <p:cNvGrpSpPr/>
        <p:nvPr/>
      </p:nvGrpSpPr>
      <p:grpSpPr>
        <a:xfrm>
          <a:off x="0" y="0"/>
          <a:ext cx="0" cy="0"/>
          <a:chOff x="0" y="0"/>
          <a:chExt cx="0" cy="0"/>
        </a:xfrm>
      </p:grpSpPr>
      <p:sp>
        <p:nvSpPr>
          <p:cNvPr id="74" name="Shape 74"/>
          <p:cNvSpPr txBox="1"/>
          <p:nvPr>
            <p:ph type="title"/>
          </p:nvPr>
        </p:nvSpPr>
        <p:spPr>
          <a:xfrm>
            <a:off x="6424182" y="3858768"/>
            <a:ext cx="23751019" cy="475488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91425" lIns="91425" spcFirstLastPara="1" rIns="91425" wrap="square" tIns="91425"/>
          <a:lstStyle>
            <a:lvl1pPr lvl="0" marR="0" rtl="0" algn="ctr">
              <a:lnSpc>
                <a:spcPct val="90000"/>
              </a:lnSpc>
              <a:spcBef>
                <a:spcPts val="0"/>
              </a:spcBef>
              <a:spcAft>
                <a:spcPts val="0"/>
              </a:spcAft>
              <a:buClr>
                <a:srgbClr val="262626"/>
              </a:buClr>
              <a:buSzPts val="10400"/>
              <a:buFont typeface="Cabin"/>
              <a:buNone/>
              <a:defRPr b="0" i="0" sz="10400" u="none" cap="none" strike="noStrik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5" name="Shape 75"/>
          <p:cNvSpPr txBox="1"/>
          <p:nvPr>
            <p:ph idx="1" type="body"/>
          </p:nvPr>
        </p:nvSpPr>
        <p:spPr>
          <a:xfrm>
            <a:off x="6424182" y="10552182"/>
            <a:ext cx="23751019" cy="12407932"/>
          </a:xfrm>
          <a:prstGeom prst="rect">
            <a:avLst/>
          </a:prstGeom>
          <a:noFill/>
          <a:ln>
            <a:noFill/>
          </a:ln>
        </p:spPr>
        <p:txBody>
          <a:bodyPr anchorCtr="0" anchor="t" bIns="91425" lIns="91425" spcFirstLastPara="1" rIns="91425" wrap="square" tIns="91425"/>
          <a:lstStyle>
            <a:lvl1pPr indent="-685800" lvl="0" marL="457200" marR="0" rtl="0" algn="l">
              <a:lnSpc>
                <a:spcPct val="100000"/>
              </a:lnSpc>
              <a:spcBef>
                <a:spcPts val="4000"/>
              </a:spcBef>
              <a:spcAft>
                <a:spcPts val="0"/>
              </a:spcAft>
              <a:buClr>
                <a:schemeClr val="accent2"/>
              </a:buClr>
              <a:buSzPts val="7200"/>
              <a:buFont typeface="Arial"/>
              <a:buChar char="•"/>
              <a:defRPr b="0" i="0" sz="7200" u="none" cap="none" strike="noStrike">
                <a:solidFill>
                  <a:srgbClr val="262626"/>
                </a:solidFill>
                <a:latin typeface="Cabin"/>
                <a:ea typeface="Cabin"/>
                <a:cs typeface="Cabin"/>
                <a:sym typeface="Cabin"/>
              </a:defRPr>
            </a:lvl1pPr>
            <a:lvl2pPr indent="-635000" lvl="1" marL="9144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2pPr>
            <a:lvl3pPr indent="-635000" lvl="2" marL="13716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3pPr>
            <a:lvl4pPr indent="-635000" lvl="3" marL="18288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4pPr>
            <a:lvl5pPr indent="-635000" lvl="4" marL="2286000" marR="0" rtl="0" algn="l">
              <a:lnSpc>
                <a:spcPct val="100000"/>
              </a:lnSpc>
              <a:spcBef>
                <a:spcPts val="4000"/>
              </a:spcBef>
              <a:spcAft>
                <a:spcPts val="0"/>
              </a:spcAft>
              <a:buClr>
                <a:schemeClr val="accent2"/>
              </a:buClr>
              <a:buSzPts val="6400"/>
              <a:buFont typeface="Arial"/>
              <a:buChar char="•"/>
              <a:defRPr b="0" i="0" sz="6400" u="none" cap="none" strike="noStrike">
                <a:solidFill>
                  <a:srgbClr val="262626"/>
                </a:solidFill>
                <a:latin typeface="Cabin"/>
                <a:ea typeface="Cabin"/>
                <a:cs typeface="Cabin"/>
                <a:sym typeface="Cabin"/>
              </a:defRPr>
            </a:lvl5pPr>
            <a:lvl6pPr indent="-635000" lvl="5" marL="27432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6pPr>
            <a:lvl7pPr indent="-635000" lvl="6" marL="32004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7pPr>
            <a:lvl8pPr indent="-635000" lvl="7" marL="36576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8pPr>
            <a:lvl9pPr indent="-635000" lvl="8" marL="4114800" marR="0" rtl="0" algn="l">
              <a:lnSpc>
                <a:spcPct val="100000"/>
              </a:lnSpc>
              <a:spcBef>
                <a:spcPts val="4000"/>
              </a:spcBef>
              <a:spcAft>
                <a:spcPts val="0"/>
              </a:spcAft>
              <a:buClr>
                <a:schemeClr val="accent2"/>
              </a:buClr>
              <a:buSzPts val="6400"/>
              <a:buFont typeface="Arial"/>
              <a:buChar char="•"/>
              <a:defRPr b="0" i="0" sz="6400" u="none" cap="none" strike="noStrike">
                <a:solidFill>
                  <a:schemeClr val="dk1"/>
                </a:solidFill>
                <a:latin typeface="Cabin"/>
                <a:ea typeface="Cabin"/>
                <a:cs typeface="Cabin"/>
                <a:sym typeface="Cabin"/>
              </a:defRPr>
            </a:lvl9pPr>
          </a:lstStyle>
          <a:p/>
        </p:txBody>
      </p:sp>
      <p:sp>
        <p:nvSpPr>
          <p:cNvPr id="76" name="Shape 76"/>
          <p:cNvSpPr txBox="1"/>
          <p:nvPr>
            <p:ph idx="10" type="dt"/>
          </p:nvPr>
        </p:nvSpPr>
        <p:spPr>
          <a:xfrm>
            <a:off x="23915772" y="24955264"/>
            <a:ext cx="8261240" cy="1295872"/>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4000" u="none" cap="none" strike="noStrike">
                <a:solidFill>
                  <a:schemeClr val="dk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7" name="Shape 77"/>
          <p:cNvSpPr txBox="1"/>
          <p:nvPr>
            <p:ph idx="11" type="ftr"/>
          </p:nvPr>
        </p:nvSpPr>
        <p:spPr>
          <a:xfrm>
            <a:off x="4408956" y="24944831"/>
            <a:ext cx="18226656" cy="128016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4000" u="none" cap="none" strike="noStrike">
                <a:solidFill>
                  <a:schemeClr val="dk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8" name="Shape 78"/>
          <p:cNvSpPr/>
          <p:nvPr>
            <p:ph idx="12" type="sldNum"/>
          </p:nvPr>
        </p:nvSpPr>
        <p:spPr>
          <a:xfrm>
            <a:off x="32960447" y="24871680"/>
            <a:ext cx="1463040" cy="146304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1pPr>
            <a:lvl2pPr indent="0" lvl="1"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2pPr>
            <a:lvl3pPr indent="0" lvl="2"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3pPr>
            <a:lvl4pPr indent="0" lvl="3"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4pPr>
            <a:lvl5pPr indent="0" lvl="4"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5pPr>
            <a:lvl6pPr indent="0" lvl="5"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6pPr>
            <a:lvl7pPr indent="0" lvl="6"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7pPr>
            <a:lvl8pPr indent="0" lvl="7"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8pPr>
            <a:lvl9pPr indent="0" lvl="8" marL="0" marR="0" rtl="0" algn="ctr">
              <a:spcBef>
                <a:spcPts val="0"/>
              </a:spcBef>
              <a:spcAft>
                <a:spcPts val="0"/>
              </a:spcAft>
              <a:buClr>
                <a:srgbClr val="FFFFFF"/>
              </a:buClr>
              <a:buSzPts val="4400"/>
              <a:buFont typeface="Cabin"/>
              <a:buNone/>
              <a:defRPr b="0" i="0" sz="4400" u="none" cap="none" strike="noStrike">
                <a:solidFill>
                  <a:srgbClr val="FFFFFF"/>
                </a:solidFill>
                <a:latin typeface="Cabin"/>
                <a:ea typeface="Cabin"/>
                <a:cs typeface="Cabin"/>
                <a:sym typeface="Cabin"/>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5.jpg"/><Relationship Id="rId6" Type="http://schemas.openxmlformats.org/officeDocument/2006/relationships/image" Target="../media/image4.jpg"/><Relationship Id="rId7" Type="http://schemas.openxmlformats.org/officeDocument/2006/relationships/image" Target="../media/image6.jpg"/><Relationship Id="rId8"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7B7B7"/>
        </a:solidFill>
      </p:bgPr>
    </p:bg>
    <p:spTree>
      <p:nvGrpSpPr>
        <p:cNvPr id="171" name="Shape 171"/>
        <p:cNvGrpSpPr/>
        <p:nvPr/>
      </p:nvGrpSpPr>
      <p:grpSpPr>
        <a:xfrm>
          <a:off x="0" y="0"/>
          <a:ext cx="0" cy="0"/>
          <a:chOff x="0" y="0"/>
          <a:chExt cx="0" cy="0"/>
        </a:xfrm>
      </p:grpSpPr>
      <p:sp>
        <p:nvSpPr>
          <p:cNvPr id="172" name="Shape 172"/>
          <p:cNvSpPr/>
          <p:nvPr/>
        </p:nvSpPr>
        <p:spPr>
          <a:xfrm>
            <a:off x="12070175" y="14335813"/>
            <a:ext cx="4386600" cy="1549800"/>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73" name="Shape 173"/>
          <p:cNvSpPr/>
          <p:nvPr/>
        </p:nvSpPr>
        <p:spPr>
          <a:xfrm>
            <a:off x="9895423" y="16391906"/>
            <a:ext cx="17549700" cy="10852800"/>
          </a:xfrm>
          <a:prstGeom prst="roundRect">
            <a:avLst>
              <a:gd fmla="val 16667" name="adj"/>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
        <p:nvSpPr>
          <p:cNvPr id="174" name="Shape 174"/>
          <p:cNvSpPr txBox="1"/>
          <p:nvPr/>
        </p:nvSpPr>
        <p:spPr>
          <a:xfrm>
            <a:off x="10462850" y="16848525"/>
            <a:ext cx="16531500" cy="10224300"/>
          </a:xfrm>
          <a:prstGeom prst="rect">
            <a:avLst/>
          </a:prstGeom>
          <a:noFill/>
          <a:ln>
            <a:noFill/>
          </a:ln>
        </p:spPr>
        <p:txBody>
          <a:bodyPr anchorCtr="0" anchor="t" bIns="91425" lIns="91425" spcFirstLastPara="1" rIns="91425" wrap="square" tIns="91425">
            <a:noAutofit/>
          </a:bodyPr>
          <a:lstStyle/>
          <a:p>
            <a:pPr indent="-444500" lvl="0" marL="457200" marR="0" rtl="0" algn="l">
              <a:lnSpc>
                <a:spcPct val="200000"/>
              </a:lnSpc>
              <a:spcBef>
                <a:spcPts val="0"/>
              </a:spcBef>
              <a:spcAft>
                <a:spcPts val="0"/>
              </a:spcAft>
              <a:buClr>
                <a:schemeClr val="dk1"/>
              </a:buClr>
              <a:buSzPts val="3400"/>
              <a:buFont typeface="Cabin"/>
              <a:buChar char="●"/>
            </a:pPr>
            <a:r>
              <a:rPr b="0" i="0" lang="en-US" sz="3400" u="none" cap="none" strike="noStrike">
                <a:solidFill>
                  <a:schemeClr val="dk1"/>
                </a:solidFill>
                <a:latin typeface="Cabin"/>
                <a:ea typeface="Cabin"/>
                <a:cs typeface="Cabin"/>
                <a:sym typeface="Cabin"/>
              </a:rPr>
              <a:t>New RFID is used, the system checks if the RFID is registered. If the RFID is already registered, the door unlocks and the status on the app also changes to display the new status of the door on the app. </a:t>
            </a:r>
            <a:endParaRPr b="0" i="0" sz="3400" u="none" cap="none" strike="noStrike">
              <a:solidFill>
                <a:schemeClr val="dk1"/>
              </a:solidFill>
              <a:latin typeface="Cabin"/>
              <a:ea typeface="Cabin"/>
              <a:cs typeface="Cabin"/>
              <a:sym typeface="Cabin"/>
            </a:endParaRPr>
          </a:p>
          <a:p>
            <a:pPr indent="-444500" lvl="0" marL="457200" marR="0" rtl="0" algn="l">
              <a:lnSpc>
                <a:spcPct val="200000"/>
              </a:lnSpc>
              <a:spcBef>
                <a:spcPts val="0"/>
              </a:spcBef>
              <a:spcAft>
                <a:spcPts val="0"/>
              </a:spcAft>
              <a:buClr>
                <a:schemeClr val="dk1"/>
              </a:buClr>
              <a:buSzPts val="3400"/>
              <a:buFont typeface="Cabin"/>
              <a:buChar char="●"/>
            </a:pPr>
            <a:r>
              <a:rPr b="0" i="0" lang="en-US" sz="3400" u="none" cap="none" strike="noStrike">
                <a:solidFill>
                  <a:schemeClr val="dk1"/>
                </a:solidFill>
                <a:latin typeface="Cabin"/>
                <a:ea typeface="Cabin"/>
                <a:cs typeface="Cabin"/>
                <a:sym typeface="Cabin"/>
              </a:rPr>
              <a:t>Unregistered RFID used, the door remains locked and the admin is notified of the suspicious activity.</a:t>
            </a:r>
            <a:endParaRPr sz="3400"/>
          </a:p>
          <a:p>
            <a:pPr indent="-444500" lvl="0" marL="457200" marR="0" rtl="0" algn="l">
              <a:lnSpc>
                <a:spcPct val="200000"/>
              </a:lnSpc>
              <a:spcBef>
                <a:spcPts val="0"/>
              </a:spcBef>
              <a:spcAft>
                <a:spcPts val="0"/>
              </a:spcAft>
              <a:buClr>
                <a:schemeClr val="dk1"/>
              </a:buClr>
              <a:buSzPts val="3400"/>
              <a:buFont typeface="Cabin"/>
              <a:buChar char="●"/>
            </a:pPr>
            <a:r>
              <a:rPr b="0" i="0" lang="en-US" sz="3400" u="none" cap="none" strike="noStrike">
                <a:solidFill>
                  <a:schemeClr val="dk1"/>
                </a:solidFill>
                <a:latin typeface="Cabin"/>
                <a:ea typeface="Cabin"/>
                <a:cs typeface="Cabin"/>
                <a:sym typeface="Cabin"/>
              </a:rPr>
              <a:t> After both actions, a log is kept.</a:t>
            </a:r>
            <a:endParaRPr b="0" i="0" sz="3400" u="none" cap="none" strike="noStrike">
              <a:solidFill>
                <a:schemeClr val="dk1"/>
              </a:solidFill>
              <a:latin typeface="Cabin"/>
              <a:ea typeface="Cabin"/>
              <a:cs typeface="Cabin"/>
              <a:sym typeface="Cabin"/>
            </a:endParaRPr>
          </a:p>
          <a:p>
            <a:pPr indent="-444500" lvl="0" marL="457200" marR="0" rtl="0" algn="l">
              <a:lnSpc>
                <a:spcPct val="200000"/>
              </a:lnSpc>
              <a:spcBef>
                <a:spcPts val="0"/>
              </a:spcBef>
              <a:spcAft>
                <a:spcPts val="0"/>
              </a:spcAft>
              <a:buClr>
                <a:schemeClr val="dk1"/>
              </a:buClr>
              <a:buSzPts val="3400"/>
              <a:buFont typeface="Cabin"/>
              <a:buChar char="●"/>
            </a:pPr>
            <a:r>
              <a:rPr b="0" i="0" lang="en-US" sz="3400" u="none" cap="none" strike="noStrike">
                <a:solidFill>
                  <a:schemeClr val="dk1"/>
                </a:solidFill>
                <a:latin typeface="Cabin"/>
                <a:ea typeface="Cabin"/>
                <a:cs typeface="Cabin"/>
                <a:sym typeface="Cabin"/>
              </a:rPr>
              <a:t> If the RFID is recognized, the door is unlocked, after 5 minutes the door automatically locks again and that activity is also logged. </a:t>
            </a:r>
            <a:endParaRPr b="0" i="0" sz="3400" u="none" cap="none" strike="noStrike">
              <a:solidFill>
                <a:schemeClr val="dk1"/>
              </a:solidFill>
              <a:latin typeface="Cabin"/>
              <a:ea typeface="Cabin"/>
              <a:cs typeface="Cabin"/>
              <a:sym typeface="Cabin"/>
            </a:endParaRPr>
          </a:p>
          <a:p>
            <a:pPr indent="-444500" lvl="0" marL="457200" marR="0" rtl="0" algn="l">
              <a:lnSpc>
                <a:spcPct val="200000"/>
              </a:lnSpc>
              <a:spcBef>
                <a:spcPts val="0"/>
              </a:spcBef>
              <a:spcAft>
                <a:spcPts val="0"/>
              </a:spcAft>
              <a:buClr>
                <a:schemeClr val="dk1"/>
              </a:buClr>
              <a:buSzPts val="3400"/>
              <a:buFont typeface="Cabin"/>
              <a:buChar char="●"/>
            </a:pPr>
            <a:r>
              <a:rPr b="0" i="0" lang="en-US" sz="3400" u="none" cap="none" strike="noStrike">
                <a:solidFill>
                  <a:schemeClr val="dk1"/>
                </a:solidFill>
                <a:latin typeface="Cabin"/>
                <a:ea typeface="Cabin"/>
                <a:cs typeface="Cabin"/>
                <a:sym typeface="Cabin"/>
              </a:rPr>
              <a:t>The administrator has access to all the logs therefore he can see whether or not the door is locked or unlocked by checking the logs.</a:t>
            </a:r>
            <a:endParaRPr b="0" i="0" sz="3400" u="none" cap="none" strike="noStrike">
              <a:solidFill>
                <a:schemeClr val="dk1"/>
              </a:solidFill>
              <a:latin typeface="Cabin"/>
              <a:ea typeface="Cabin"/>
              <a:cs typeface="Cabin"/>
              <a:sym typeface="Cabin"/>
            </a:endParaRPr>
          </a:p>
          <a:p>
            <a:pPr indent="0" lvl="0" marL="0" marR="0" rtl="0" algn="l">
              <a:spcBef>
                <a:spcPts val="0"/>
              </a:spcBef>
              <a:spcAft>
                <a:spcPts val="0"/>
              </a:spcAft>
              <a:buClr>
                <a:schemeClr val="dk1"/>
              </a:buClr>
              <a:buSzPts val="3600"/>
              <a:buFont typeface="Cabin"/>
              <a:buNone/>
            </a:pPr>
            <a:r>
              <a:t/>
            </a:r>
            <a:endParaRPr b="0" i="0" sz="3600" u="none" cap="none" strike="noStrike">
              <a:solidFill>
                <a:schemeClr val="dk1"/>
              </a:solidFill>
              <a:latin typeface="Cabin"/>
              <a:ea typeface="Cabin"/>
              <a:cs typeface="Cabin"/>
              <a:sym typeface="Cabin"/>
            </a:endParaRPr>
          </a:p>
        </p:txBody>
      </p:sp>
      <p:sp>
        <p:nvSpPr>
          <p:cNvPr id="175" name="Shape 175"/>
          <p:cNvSpPr/>
          <p:nvPr/>
        </p:nvSpPr>
        <p:spPr>
          <a:xfrm>
            <a:off x="10780333" y="4664819"/>
            <a:ext cx="9022500" cy="9164700"/>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
        <p:nvSpPr>
          <p:cNvPr id="176" name="Shape 176"/>
          <p:cNvSpPr/>
          <p:nvPr/>
        </p:nvSpPr>
        <p:spPr>
          <a:xfrm>
            <a:off x="548051" y="4664819"/>
            <a:ext cx="9951600" cy="9428100"/>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
        <p:nvSpPr>
          <p:cNvPr id="177" name="Shape 177"/>
          <p:cNvSpPr/>
          <p:nvPr/>
        </p:nvSpPr>
        <p:spPr>
          <a:xfrm>
            <a:off x="15956280" y="408788"/>
            <a:ext cx="6126480" cy="1865139"/>
          </a:xfrm>
          <a:prstGeom prst="roundRect">
            <a:avLst>
              <a:gd fmla="val 16667" name="adj"/>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78" name="Shape 178"/>
          <p:cNvSpPr/>
          <p:nvPr/>
        </p:nvSpPr>
        <p:spPr>
          <a:xfrm>
            <a:off x="1602484" y="14427866"/>
            <a:ext cx="7219929" cy="1964042"/>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79" name="Shape 179"/>
          <p:cNvSpPr/>
          <p:nvPr/>
        </p:nvSpPr>
        <p:spPr>
          <a:xfrm>
            <a:off x="12215084" y="2913920"/>
            <a:ext cx="6410400" cy="1549800"/>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80" name="Shape 180"/>
          <p:cNvSpPr/>
          <p:nvPr/>
        </p:nvSpPr>
        <p:spPr>
          <a:xfrm>
            <a:off x="2629624" y="3114452"/>
            <a:ext cx="6239400" cy="1264200"/>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81" name="Shape 181"/>
          <p:cNvSpPr txBox="1"/>
          <p:nvPr/>
        </p:nvSpPr>
        <p:spPr>
          <a:xfrm>
            <a:off x="12997250" y="581250"/>
            <a:ext cx="12026100" cy="2004900"/>
          </a:xfrm>
          <a:prstGeom prst="rect">
            <a:avLst/>
          </a:prstGeom>
          <a:noFill/>
          <a:ln>
            <a:noFill/>
          </a:ln>
          <a:effectLst>
            <a:outerShdw blurRad="157163" rotWithShape="0" algn="bl" dir="7740000" dist="47625">
              <a:srgbClr val="000000">
                <a:alpha val="49803"/>
              </a:srgbClr>
            </a:outerShdw>
          </a:effectLst>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9600"/>
              <a:buFont typeface="Cabin"/>
              <a:buNone/>
            </a:pPr>
            <a:r>
              <a:rPr b="0" i="0" lang="en-US" sz="9000" u="none" cap="none" strike="noStrike">
                <a:solidFill>
                  <a:schemeClr val="dk1"/>
                </a:solidFill>
                <a:latin typeface="Cabin"/>
                <a:ea typeface="Cabin"/>
                <a:cs typeface="Cabin"/>
                <a:sym typeface="Cabin"/>
              </a:rPr>
              <a:t>RFIDefense</a:t>
            </a:r>
            <a:endParaRPr b="0" i="0" sz="9000" u="none" cap="none" strike="noStrike">
              <a:solidFill>
                <a:schemeClr val="dk1"/>
              </a:solidFill>
              <a:latin typeface="Cabin"/>
              <a:ea typeface="Cabin"/>
              <a:cs typeface="Cabin"/>
              <a:sym typeface="Cabin"/>
            </a:endParaRPr>
          </a:p>
        </p:txBody>
      </p:sp>
      <p:sp>
        <p:nvSpPr>
          <p:cNvPr id="182" name="Shape 182"/>
          <p:cNvSpPr txBox="1"/>
          <p:nvPr/>
        </p:nvSpPr>
        <p:spPr>
          <a:xfrm>
            <a:off x="1274175" y="3153962"/>
            <a:ext cx="8860500" cy="10664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7200"/>
              <a:buFont typeface="Cabin"/>
              <a:buNone/>
            </a:pPr>
            <a:r>
              <a:rPr b="0" i="0" lang="en-US" sz="7200" u="none" cap="none" strike="noStrike">
                <a:solidFill>
                  <a:schemeClr val="dk1"/>
                </a:solidFill>
                <a:latin typeface="Cabin"/>
                <a:ea typeface="Cabin"/>
                <a:cs typeface="Cabin"/>
                <a:sym typeface="Cabin"/>
              </a:rPr>
              <a:t>Objective</a:t>
            </a:r>
            <a:endParaRPr b="0" i="0" sz="7200" u="none" cap="none" strike="noStrike">
              <a:solidFill>
                <a:schemeClr val="dk1"/>
              </a:solidFill>
              <a:latin typeface="Cabin"/>
              <a:ea typeface="Cabin"/>
              <a:cs typeface="Cabin"/>
              <a:sym typeface="Cabin"/>
            </a:endParaRPr>
          </a:p>
          <a:p>
            <a:pPr indent="0" lvl="0" marL="0" marR="0" rtl="0" algn="l">
              <a:lnSpc>
                <a:spcPct val="115000"/>
              </a:lnSpc>
              <a:spcBef>
                <a:spcPts val="0"/>
              </a:spcBef>
              <a:spcAft>
                <a:spcPts val="0"/>
              </a:spcAft>
              <a:buClr>
                <a:schemeClr val="dk1"/>
              </a:buClr>
              <a:buSzPts val="3600"/>
              <a:buFont typeface="Cabin"/>
              <a:buNone/>
            </a:pPr>
            <a:r>
              <a:t/>
            </a:r>
            <a:endParaRPr b="0" i="0" sz="3600" u="none" cap="none" strike="noStrike">
              <a:solidFill>
                <a:schemeClr val="dk1"/>
              </a:solidFill>
              <a:latin typeface="Cabin"/>
              <a:ea typeface="Cabin"/>
              <a:cs typeface="Cabin"/>
              <a:sym typeface="Cabin"/>
            </a:endParaRPr>
          </a:p>
          <a:p>
            <a:pPr indent="0" lvl="0" marL="0" marR="0" rtl="0" algn="l">
              <a:lnSpc>
                <a:spcPct val="115000"/>
              </a:lnSpc>
              <a:spcBef>
                <a:spcPts val="0"/>
              </a:spcBef>
              <a:spcAft>
                <a:spcPts val="0"/>
              </a:spcAft>
              <a:buClr>
                <a:schemeClr val="dk1"/>
              </a:buClr>
              <a:buSzPts val="3600"/>
              <a:buFont typeface="Cabin"/>
              <a:buNone/>
            </a:pPr>
            <a:r>
              <a:rPr b="0" i="0" lang="en-US" sz="3600" u="none" cap="none" strike="noStrike">
                <a:solidFill>
                  <a:schemeClr val="dk1"/>
                </a:solidFill>
                <a:latin typeface="Cabin"/>
                <a:ea typeface="Cabin"/>
                <a:cs typeface="Cabin"/>
                <a:sym typeface="Cabin"/>
              </a:rPr>
              <a:t>The use of keys is technology that is old and needs to be replaced with something more secure. The use of physical keys creates problems:</a:t>
            </a:r>
            <a:endParaRPr/>
          </a:p>
          <a:p>
            <a:pPr indent="0" lvl="0" marL="0" marR="0" rtl="0" algn="l">
              <a:lnSpc>
                <a:spcPct val="115000"/>
              </a:lnSpc>
              <a:spcBef>
                <a:spcPts val="0"/>
              </a:spcBef>
              <a:spcAft>
                <a:spcPts val="0"/>
              </a:spcAft>
              <a:buClr>
                <a:schemeClr val="dk1"/>
              </a:buClr>
              <a:buSzPts val="3600"/>
              <a:buFont typeface="Cabin"/>
              <a:buNone/>
            </a:pPr>
            <a:r>
              <a:t/>
            </a:r>
            <a:endParaRPr b="0" i="0" sz="3600" u="none" cap="none" strike="noStrike">
              <a:solidFill>
                <a:schemeClr val="dk1"/>
              </a:solidFill>
              <a:latin typeface="Cabin"/>
              <a:ea typeface="Cabin"/>
              <a:cs typeface="Cabin"/>
              <a:sym typeface="Cabin"/>
            </a:endParaRPr>
          </a:p>
          <a:p>
            <a:pPr indent="-457200" lvl="0" marL="457200" marR="0" rtl="0" algn="l">
              <a:lnSpc>
                <a:spcPct val="115000"/>
              </a:lnSpc>
              <a:spcBef>
                <a:spcPts val="0"/>
              </a:spcBef>
              <a:spcAft>
                <a:spcPts val="0"/>
              </a:spcAft>
              <a:buClr>
                <a:schemeClr val="dk1"/>
              </a:buClr>
              <a:buSzPts val="3600"/>
              <a:buFont typeface="Cabin"/>
              <a:buChar char="●"/>
            </a:pPr>
            <a:r>
              <a:rPr b="0" i="0" lang="en-US" sz="3600" u="none" cap="none" strike="noStrike">
                <a:solidFill>
                  <a:schemeClr val="dk1"/>
                </a:solidFill>
                <a:latin typeface="Cabin"/>
                <a:ea typeface="Cabin"/>
                <a:cs typeface="Cabin"/>
                <a:sym typeface="Cabin"/>
              </a:rPr>
              <a:t>Loss of keys</a:t>
            </a:r>
            <a:endParaRPr b="0" i="0" sz="3600" u="none" cap="none" strike="noStrike">
              <a:solidFill>
                <a:schemeClr val="dk1"/>
              </a:solidFill>
              <a:latin typeface="Cabin"/>
              <a:ea typeface="Cabin"/>
              <a:cs typeface="Cabin"/>
              <a:sym typeface="Cabin"/>
            </a:endParaRPr>
          </a:p>
          <a:p>
            <a:pPr indent="0" lvl="0" marL="0" marR="0" rtl="0" algn="l">
              <a:lnSpc>
                <a:spcPct val="115000"/>
              </a:lnSpc>
              <a:spcBef>
                <a:spcPts val="0"/>
              </a:spcBef>
              <a:spcAft>
                <a:spcPts val="0"/>
              </a:spcAft>
              <a:buClr>
                <a:schemeClr val="dk1"/>
              </a:buClr>
              <a:buSzPts val="3600"/>
              <a:buFont typeface="Cabin"/>
              <a:buNone/>
            </a:pPr>
            <a:r>
              <a:t/>
            </a:r>
            <a:endParaRPr b="0" i="0" sz="3600" u="none" cap="none" strike="noStrike">
              <a:solidFill>
                <a:schemeClr val="dk1"/>
              </a:solidFill>
              <a:latin typeface="Cabin"/>
              <a:ea typeface="Cabin"/>
              <a:cs typeface="Cabin"/>
              <a:sym typeface="Cabin"/>
            </a:endParaRPr>
          </a:p>
          <a:p>
            <a:pPr indent="-457200" lvl="0" marL="457200" marR="0" rtl="0" algn="l">
              <a:lnSpc>
                <a:spcPct val="115000"/>
              </a:lnSpc>
              <a:spcBef>
                <a:spcPts val="0"/>
              </a:spcBef>
              <a:spcAft>
                <a:spcPts val="0"/>
              </a:spcAft>
              <a:buClr>
                <a:schemeClr val="dk1"/>
              </a:buClr>
              <a:buSzPts val="3600"/>
              <a:buFont typeface="Cabin"/>
              <a:buChar char="●"/>
            </a:pPr>
            <a:r>
              <a:rPr b="0" i="0" lang="en-US" sz="3600" u="none" cap="none" strike="noStrike">
                <a:solidFill>
                  <a:schemeClr val="dk1"/>
                </a:solidFill>
                <a:latin typeface="Cabin"/>
                <a:ea typeface="Cabin"/>
                <a:cs typeface="Cabin"/>
                <a:sym typeface="Cabin"/>
              </a:rPr>
              <a:t>Takes time to physically unlock the door</a:t>
            </a:r>
            <a:endParaRPr b="0" i="0" sz="3600" u="none" cap="none" strike="noStrike">
              <a:solidFill>
                <a:schemeClr val="dk1"/>
              </a:solidFill>
              <a:latin typeface="Cabin"/>
              <a:ea typeface="Cabin"/>
              <a:cs typeface="Cabin"/>
              <a:sym typeface="Cabin"/>
            </a:endParaRPr>
          </a:p>
          <a:p>
            <a:pPr indent="0" lvl="0" marL="0" marR="0" rtl="0" algn="l">
              <a:lnSpc>
                <a:spcPct val="115000"/>
              </a:lnSpc>
              <a:spcBef>
                <a:spcPts val="0"/>
              </a:spcBef>
              <a:spcAft>
                <a:spcPts val="0"/>
              </a:spcAft>
              <a:buClr>
                <a:schemeClr val="dk1"/>
              </a:buClr>
              <a:buSzPts val="3600"/>
              <a:buFont typeface="Cabin"/>
              <a:buNone/>
            </a:pPr>
            <a:r>
              <a:rPr b="0" i="0" lang="en-US" sz="3600" u="none" cap="none" strike="noStrike">
                <a:solidFill>
                  <a:schemeClr val="dk1"/>
                </a:solidFill>
                <a:latin typeface="Cabin"/>
                <a:ea typeface="Cabin"/>
                <a:cs typeface="Cabin"/>
                <a:sym typeface="Cabin"/>
              </a:rPr>
              <a:t>	</a:t>
            </a:r>
            <a:endParaRPr b="0" i="0" sz="3600" u="none" cap="none" strike="noStrike">
              <a:solidFill>
                <a:schemeClr val="dk1"/>
              </a:solidFill>
              <a:latin typeface="Cabin"/>
              <a:ea typeface="Cabin"/>
              <a:cs typeface="Cabin"/>
              <a:sym typeface="Cabin"/>
            </a:endParaRPr>
          </a:p>
          <a:p>
            <a:pPr indent="-457200" lvl="0" marL="457200" marR="0" rtl="0" algn="l">
              <a:lnSpc>
                <a:spcPct val="115000"/>
              </a:lnSpc>
              <a:spcBef>
                <a:spcPts val="0"/>
              </a:spcBef>
              <a:spcAft>
                <a:spcPts val="0"/>
              </a:spcAft>
              <a:buClr>
                <a:schemeClr val="dk1"/>
              </a:buClr>
              <a:buSzPts val="3600"/>
              <a:buFont typeface="Cabin"/>
              <a:buChar char="●"/>
            </a:pPr>
            <a:r>
              <a:rPr b="0" i="0" lang="en-US" sz="3600" u="none" cap="none" strike="noStrike">
                <a:solidFill>
                  <a:schemeClr val="dk1"/>
                </a:solidFill>
                <a:latin typeface="Cabin"/>
                <a:ea typeface="Cabin"/>
                <a:cs typeface="Cabin"/>
                <a:sym typeface="Cabin"/>
              </a:rPr>
              <a:t>The status of the door is not visible to the user if not present.</a:t>
            </a:r>
            <a:endParaRPr b="0" i="0" sz="3600" u="none" cap="none" strike="noStrike">
              <a:solidFill>
                <a:schemeClr val="dk1"/>
              </a:solidFill>
              <a:latin typeface="Cabin"/>
              <a:ea typeface="Cabin"/>
              <a:cs typeface="Cabin"/>
              <a:sym typeface="Cabin"/>
            </a:endParaRPr>
          </a:p>
          <a:p>
            <a:pPr indent="0" lvl="0" marL="0" marR="0" rtl="0" algn="l">
              <a:lnSpc>
                <a:spcPct val="115000"/>
              </a:lnSpc>
              <a:spcBef>
                <a:spcPts val="0"/>
              </a:spcBef>
              <a:spcAft>
                <a:spcPts val="0"/>
              </a:spcAft>
              <a:buNone/>
            </a:pPr>
            <a:r>
              <a:t/>
            </a:r>
            <a:endParaRPr sz="3600">
              <a:solidFill>
                <a:schemeClr val="dk1"/>
              </a:solidFill>
              <a:latin typeface="Cabin"/>
              <a:ea typeface="Cabin"/>
              <a:cs typeface="Cabin"/>
              <a:sym typeface="Cabin"/>
            </a:endParaRPr>
          </a:p>
          <a:p>
            <a:pPr indent="-457200" lvl="0" marL="457200" marR="0" rtl="0" algn="l">
              <a:lnSpc>
                <a:spcPct val="115000"/>
              </a:lnSpc>
              <a:spcBef>
                <a:spcPts val="0"/>
              </a:spcBef>
              <a:spcAft>
                <a:spcPts val="0"/>
              </a:spcAft>
              <a:buClr>
                <a:schemeClr val="dk1"/>
              </a:buClr>
              <a:buSzPts val="3600"/>
              <a:buFont typeface="Cabin"/>
              <a:buChar char="●"/>
            </a:pPr>
            <a:r>
              <a:rPr lang="en-US" sz="3600">
                <a:solidFill>
                  <a:schemeClr val="dk1"/>
                </a:solidFill>
                <a:latin typeface="Cabin"/>
                <a:ea typeface="Cabin"/>
                <a:cs typeface="Cabin"/>
                <a:sym typeface="Cabin"/>
              </a:rPr>
              <a:t>Many locks requires many different keys</a:t>
            </a:r>
            <a:endParaRPr sz="3600">
              <a:solidFill>
                <a:schemeClr val="dk1"/>
              </a:solidFill>
              <a:latin typeface="Cabin"/>
              <a:ea typeface="Cabin"/>
              <a:cs typeface="Cabin"/>
              <a:sym typeface="Cabin"/>
            </a:endParaRPr>
          </a:p>
        </p:txBody>
      </p:sp>
      <p:sp>
        <p:nvSpPr>
          <p:cNvPr id="183" name="Shape 183"/>
          <p:cNvSpPr txBox="1"/>
          <p:nvPr/>
        </p:nvSpPr>
        <p:spPr>
          <a:xfrm>
            <a:off x="11010900" y="2955725"/>
            <a:ext cx="8697300" cy="10664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7200"/>
              <a:buFont typeface="Cabin"/>
              <a:buNone/>
            </a:pPr>
            <a:r>
              <a:rPr b="0" i="0" lang="en-US" sz="7200" u="none" cap="none" strike="noStrike">
                <a:solidFill>
                  <a:schemeClr val="dk1"/>
                </a:solidFill>
                <a:latin typeface="Cabin"/>
                <a:ea typeface="Cabin"/>
                <a:cs typeface="Cabin"/>
                <a:sym typeface="Cabin"/>
              </a:rPr>
              <a:t>Our Solution</a:t>
            </a:r>
            <a:endParaRPr b="0" i="0" sz="7200" u="none" cap="none" strike="noStrike">
              <a:solidFill>
                <a:schemeClr val="dk1"/>
              </a:solidFill>
              <a:latin typeface="Cabin"/>
              <a:ea typeface="Cabin"/>
              <a:cs typeface="Cabin"/>
              <a:sym typeface="Cabin"/>
            </a:endParaRPr>
          </a:p>
          <a:p>
            <a:pPr indent="457200" lvl="0" marL="0" marR="0" rtl="0" algn="l">
              <a:lnSpc>
                <a:spcPct val="115000"/>
              </a:lnSpc>
              <a:spcBef>
                <a:spcPts val="0"/>
              </a:spcBef>
              <a:spcAft>
                <a:spcPts val="0"/>
              </a:spcAft>
              <a:buClr>
                <a:schemeClr val="dk1"/>
              </a:buClr>
              <a:buSzPts val="3600"/>
              <a:buFont typeface="Cabin"/>
              <a:buNone/>
            </a:pPr>
            <a:r>
              <a:t/>
            </a:r>
            <a:endParaRPr b="0" i="0" sz="3600" u="none" cap="none" strike="noStrike">
              <a:solidFill>
                <a:schemeClr val="dk1"/>
              </a:solidFill>
              <a:latin typeface="Cabin"/>
              <a:ea typeface="Cabin"/>
              <a:cs typeface="Cabin"/>
              <a:sym typeface="Cabin"/>
            </a:endParaRPr>
          </a:p>
          <a:p>
            <a:pPr indent="457200" lvl="0" marL="0" marR="0" rtl="0" algn="l">
              <a:lnSpc>
                <a:spcPct val="115000"/>
              </a:lnSpc>
              <a:spcBef>
                <a:spcPts val="0"/>
              </a:spcBef>
              <a:spcAft>
                <a:spcPts val="0"/>
              </a:spcAft>
              <a:buClr>
                <a:schemeClr val="dk1"/>
              </a:buClr>
              <a:buSzPts val="3600"/>
              <a:buFont typeface="Cabin"/>
              <a:buNone/>
            </a:pPr>
            <a:r>
              <a:rPr b="0" i="0" lang="en-US" sz="3600" u="none" cap="none" strike="noStrike">
                <a:solidFill>
                  <a:schemeClr val="dk1"/>
                </a:solidFill>
                <a:latin typeface="Cabin"/>
                <a:ea typeface="Cabin"/>
                <a:cs typeface="Cabin"/>
                <a:sym typeface="Cabin"/>
              </a:rPr>
              <a:t>A more secure home security system</a:t>
            </a:r>
            <a:endParaRPr b="0" i="0" sz="3600" u="none" cap="none" strike="noStrike">
              <a:solidFill>
                <a:schemeClr val="dk1"/>
              </a:solidFill>
              <a:latin typeface="Cabin"/>
              <a:ea typeface="Cabin"/>
              <a:cs typeface="Cabin"/>
              <a:sym typeface="Cabin"/>
            </a:endParaRPr>
          </a:p>
          <a:p>
            <a:pPr indent="457200" lvl="0" marL="0" marR="0" rtl="0" algn="l">
              <a:lnSpc>
                <a:spcPct val="115000"/>
              </a:lnSpc>
              <a:spcBef>
                <a:spcPts val="0"/>
              </a:spcBef>
              <a:spcAft>
                <a:spcPts val="0"/>
              </a:spcAft>
              <a:buClr>
                <a:schemeClr val="dk1"/>
              </a:buClr>
              <a:buSzPts val="3600"/>
              <a:buFont typeface="Cabin"/>
              <a:buNone/>
            </a:pPr>
            <a:r>
              <a:rPr b="0" i="0" lang="en-US" sz="3600" u="none" cap="none" strike="noStrike">
                <a:solidFill>
                  <a:schemeClr val="dk1"/>
                </a:solidFill>
                <a:latin typeface="Cabin"/>
                <a:ea typeface="Cabin"/>
                <a:cs typeface="Cabin"/>
                <a:sym typeface="Cabin"/>
              </a:rPr>
              <a:t>Our system offers these solutions:</a:t>
            </a:r>
            <a:endParaRPr b="0" i="0" sz="3600" u="none" cap="none" strike="noStrike">
              <a:solidFill>
                <a:schemeClr val="dk1"/>
              </a:solidFill>
              <a:latin typeface="Cabin"/>
              <a:ea typeface="Cabin"/>
              <a:cs typeface="Cabin"/>
              <a:sym typeface="Cabin"/>
            </a:endParaRPr>
          </a:p>
          <a:p>
            <a:pPr indent="457200" lvl="0" marL="0" marR="0" rtl="0" algn="l">
              <a:lnSpc>
                <a:spcPct val="115000"/>
              </a:lnSpc>
              <a:spcBef>
                <a:spcPts val="0"/>
              </a:spcBef>
              <a:spcAft>
                <a:spcPts val="0"/>
              </a:spcAft>
              <a:buClr>
                <a:schemeClr val="dk1"/>
              </a:buClr>
              <a:buSzPts val="3600"/>
              <a:buFont typeface="Cabin"/>
              <a:buNone/>
            </a:pPr>
            <a:r>
              <a:t/>
            </a:r>
            <a:endParaRPr b="0" i="0" sz="3600" u="none" cap="none" strike="noStrike">
              <a:solidFill>
                <a:schemeClr val="dk1"/>
              </a:solidFill>
              <a:latin typeface="Cabin"/>
              <a:ea typeface="Cabin"/>
              <a:cs typeface="Cabin"/>
              <a:sym typeface="Cabin"/>
            </a:endParaRPr>
          </a:p>
          <a:p>
            <a:pPr indent="-457200" lvl="0" marL="457200" marR="0" rtl="0" algn="l">
              <a:lnSpc>
                <a:spcPct val="115000"/>
              </a:lnSpc>
              <a:spcBef>
                <a:spcPts val="0"/>
              </a:spcBef>
              <a:spcAft>
                <a:spcPts val="0"/>
              </a:spcAft>
              <a:buClr>
                <a:schemeClr val="dk1"/>
              </a:buClr>
              <a:buSzPts val="3600"/>
              <a:buFont typeface="Cabin"/>
              <a:buChar char="●"/>
            </a:pPr>
            <a:r>
              <a:rPr b="0" i="0" lang="en-US" sz="3600" u="none" cap="none" strike="noStrike">
                <a:solidFill>
                  <a:schemeClr val="dk1"/>
                </a:solidFill>
                <a:latin typeface="Cabin"/>
                <a:ea typeface="Cabin"/>
                <a:cs typeface="Cabin"/>
                <a:sym typeface="Cabin"/>
              </a:rPr>
              <a:t>Uses RFIDs to grant access to the user</a:t>
            </a:r>
            <a:endParaRPr b="0" i="0" sz="3600" u="none" cap="none" strike="noStrike">
              <a:solidFill>
                <a:schemeClr val="dk1"/>
              </a:solidFill>
              <a:latin typeface="Cabin"/>
              <a:ea typeface="Cabin"/>
              <a:cs typeface="Cabin"/>
              <a:sym typeface="Cabin"/>
            </a:endParaRPr>
          </a:p>
          <a:p>
            <a:pPr indent="457200" lvl="0" marL="0" marR="0" rtl="0" algn="l">
              <a:lnSpc>
                <a:spcPct val="115000"/>
              </a:lnSpc>
              <a:spcBef>
                <a:spcPts val="0"/>
              </a:spcBef>
              <a:spcAft>
                <a:spcPts val="0"/>
              </a:spcAft>
              <a:buClr>
                <a:schemeClr val="dk1"/>
              </a:buClr>
              <a:buSzPts val="3600"/>
              <a:buFont typeface="Cabin"/>
              <a:buNone/>
            </a:pPr>
            <a:r>
              <a:t/>
            </a:r>
            <a:endParaRPr b="0" i="0" sz="3600" u="none" cap="none" strike="noStrike">
              <a:solidFill>
                <a:schemeClr val="dk1"/>
              </a:solidFill>
              <a:latin typeface="Cabin"/>
              <a:ea typeface="Cabin"/>
              <a:cs typeface="Cabin"/>
              <a:sym typeface="Cabin"/>
            </a:endParaRPr>
          </a:p>
          <a:p>
            <a:pPr indent="-457200" lvl="0" marL="457200" marR="0" rtl="0" algn="l">
              <a:lnSpc>
                <a:spcPct val="115000"/>
              </a:lnSpc>
              <a:spcBef>
                <a:spcPts val="0"/>
              </a:spcBef>
              <a:spcAft>
                <a:spcPts val="0"/>
              </a:spcAft>
              <a:buClr>
                <a:schemeClr val="dk1"/>
              </a:buClr>
              <a:buSzPts val="3600"/>
              <a:buFont typeface="Cabin"/>
              <a:buChar char="●"/>
            </a:pPr>
            <a:r>
              <a:rPr b="0" i="0" lang="en-US" sz="3600" u="none" cap="none" strike="noStrike">
                <a:solidFill>
                  <a:schemeClr val="dk1"/>
                </a:solidFill>
                <a:latin typeface="Cabin"/>
                <a:ea typeface="Cabin"/>
                <a:cs typeface="Cabin"/>
                <a:sym typeface="Cabin"/>
              </a:rPr>
              <a:t>Fixes the issue of having the user present all the time</a:t>
            </a:r>
            <a:endParaRPr b="0" i="0" sz="3600" u="none" cap="none" strike="noStrike">
              <a:solidFill>
                <a:schemeClr val="dk1"/>
              </a:solidFill>
              <a:latin typeface="Cabin"/>
              <a:ea typeface="Cabin"/>
              <a:cs typeface="Cabin"/>
              <a:sym typeface="Cabin"/>
            </a:endParaRPr>
          </a:p>
          <a:p>
            <a:pPr indent="457200" lvl="0" marL="0" marR="0" rtl="0" algn="l">
              <a:lnSpc>
                <a:spcPct val="115000"/>
              </a:lnSpc>
              <a:spcBef>
                <a:spcPts val="0"/>
              </a:spcBef>
              <a:spcAft>
                <a:spcPts val="0"/>
              </a:spcAft>
              <a:buClr>
                <a:schemeClr val="dk1"/>
              </a:buClr>
              <a:buSzPts val="3600"/>
              <a:buFont typeface="Cabin"/>
              <a:buNone/>
            </a:pPr>
            <a:r>
              <a:t/>
            </a:r>
            <a:endParaRPr b="0" i="0" sz="3600" u="none" cap="none" strike="noStrike">
              <a:solidFill>
                <a:schemeClr val="dk1"/>
              </a:solidFill>
              <a:latin typeface="Cabin"/>
              <a:ea typeface="Cabin"/>
              <a:cs typeface="Cabin"/>
              <a:sym typeface="Cabin"/>
            </a:endParaRPr>
          </a:p>
          <a:p>
            <a:pPr indent="-457200" lvl="0" marL="457200" marR="0" rtl="0" algn="l">
              <a:lnSpc>
                <a:spcPct val="115000"/>
              </a:lnSpc>
              <a:spcBef>
                <a:spcPts val="0"/>
              </a:spcBef>
              <a:spcAft>
                <a:spcPts val="0"/>
              </a:spcAft>
              <a:buClr>
                <a:schemeClr val="dk1"/>
              </a:buClr>
              <a:buSzPts val="3600"/>
              <a:buFont typeface="Cabin"/>
              <a:buChar char="●"/>
            </a:pPr>
            <a:r>
              <a:rPr b="0" i="0" lang="en-US" sz="3600" u="none" cap="none" strike="noStrike">
                <a:solidFill>
                  <a:schemeClr val="dk1"/>
                </a:solidFill>
                <a:latin typeface="Cabin"/>
                <a:ea typeface="Cabin"/>
                <a:cs typeface="Cabin"/>
                <a:sym typeface="Cabin"/>
              </a:rPr>
              <a:t>The </a:t>
            </a:r>
            <a:r>
              <a:rPr lang="en-US" sz="3600">
                <a:solidFill>
                  <a:schemeClr val="dk1"/>
                </a:solidFill>
                <a:latin typeface="Cabin"/>
                <a:ea typeface="Cabin"/>
                <a:cs typeface="Cabin"/>
                <a:sym typeface="Cabin"/>
              </a:rPr>
              <a:t>user has access through the app to a log of all activity within the system</a:t>
            </a:r>
            <a:endParaRPr b="0" i="0" sz="3600" u="none" cap="none" strike="noStrike">
              <a:solidFill>
                <a:schemeClr val="dk1"/>
              </a:solidFill>
              <a:latin typeface="Cabin"/>
              <a:ea typeface="Cabin"/>
              <a:cs typeface="Cabin"/>
              <a:sym typeface="Cabin"/>
            </a:endParaRPr>
          </a:p>
          <a:p>
            <a:pPr indent="457200" lvl="0" marL="0" marR="0" rtl="0" algn="l">
              <a:lnSpc>
                <a:spcPct val="115000"/>
              </a:lnSpc>
              <a:spcBef>
                <a:spcPts val="0"/>
              </a:spcBef>
              <a:spcAft>
                <a:spcPts val="0"/>
              </a:spcAft>
              <a:buClr>
                <a:schemeClr val="dk1"/>
              </a:buClr>
              <a:buSzPts val="3600"/>
              <a:buFont typeface="Cabin"/>
              <a:buNone/>
            </a:pPr>
            <a:r>
              <a:t/>
            </a:r>
            <a:endParaRPr b="0" i="0" sz="3600" u="none" cap="none" strike="noStrike">
              <a:solidFill>
                <a:schemeClr val="dk1"/>
              </a:solidFill>
              <a:latin typeface="Cabin"/>
              <a:ea typeface="Cabin"/>
              <a:cs typeface="Cabin"/>
              <a:sym typeface="Cabin"/>
            </a:endParaRPr>
          </a:p>
          <a:p>
            <a:pPr indent="-457200" lvl="0" marL="457200" marR="0" rtl="0" algn="l">
              <a:lnSpc>
                <a:spcPct val="115000"/>
              </a:lnSpc>
              <a:spcBef>
                <a:spcPts val="0"/>
              </a:spcBef>
              <a:spcAft>
                <a:spcPts val="0"/>
              </a:spcAft>
              <a:buClr>
                <a:schemeClr val="dk1"/>
              </a:buClr>
              <a:buSzPts val="3600"/>
              <a:buFont typeface="Cabin"/>
              <a:buChar char="●"/>
            </a:pPr>
            <a:r>
              <a:rPr b="0" i="0" lang="en-US" sz="3600" u="none" cap="none" strike="noStrike">
                <a:solidFill>
                  <a:schemeClr val="dk1"/>
                </a:solidFill>
                <a:latin typeface="Cabin"/>
                <a:ea typeface="Cabin"/>
                <a:cs typeface="Cabin"/>
                <a:sym typeface="Cabin"/>
              </a:rPr>
              <a:t>The user gets notifications whenever </a:t>
            </a:r>
            <a:r>
              <a:rPr lang="en-US" sz="3600">
                <a:solidFill>
                  <a:schemeClr val="dk1"/>
                </a:solidFill>
                <a:latin typeface="Cabin"/>
                <a:ea typeface="Cabin"/>
                <a:cs typeface="Cabin"/>
                <a:sym typeface="Cabin"/>
              </a:rPr>
              <a:t>an unauthorized user attempts to </a:t>
            </a:r>
            <a:endParaRPr b="0" i="0" sz="3600" u="none" cap="none" strike="noStrike">
              <a:solidFill>
                <a:schemeClr val="dk1"/>
              </a:solidFill>
              <a:latin typeface="Cabin"/>
              <a:ea typeface="Cabin"/>
              <a:cs typeface="Cabin"/>
              <a:sym typeface="Cabin"/>
            </a:endParaRPr>
          </a:p>
          <a:p>
            <a:pPr indent="0" lvl="0" marL="0" marR="0" rtl="0" algn="l">
              <a:lnSpc>
                <a:spcPct val="115000"/>
              </a:lnSpc>
              <a:spcBef>
                <a:spcPts val="0"/>
              </a:spcBef>
              <a:spcAft>
                <a:spcPts val="0"/>
              </a:spcAft>
              <a:buClr>
                <a:schemeClr val="dk1"/>
              </a:buClr>
              <a:buSzPts val="7200"/>
              <a:buFont typeface="Cabin"/>
              <a:buNone/>
            </a:pPr>
            <a:r>
              <a:t/>
            </a:r>
            <a:endParaRPr b="1" i="0" sz="7200" u="none" cap="none" strike="noStrike">
              <a:solidFill>
                <a:schemeClr val="dk1"/>
              </a:solidFill>
              <a:latin typeface="Cabin"/>
              <a:ea typeface="Cabin"/>
              <a:cs typeface="Cabin"/>
              <a:sym typeface="Cabin"/>
            </a:endParaRPr>
          </a:p>
        </p:txBody>
      </p:sp>
      <p:sp>
        <p:nvSpPr>
          <p:cNvPr id="184" name="Shape 184"/>
          <p:cNvSpPr txBox="1"/>
          <p:nvPr/>
        </p:nvSpPr>
        <p:spPr>
          <a:xfrm>
            <a:off x="409675" y="14885850"/>
            <a:ext cx="9403500" cy="123588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6000"/>
              <a:buFont typeface="Cabin"/>
              <a:buNone/>
            </a:pPr>
            <a:r>
              <a:rPr b="0" i="0" lang="en-US" sz="6000" u="none" cap="none" strike="noStrike">
                <a:solidFill>
                  <a:schemeClr val="dk1"/>
                </a:solidFill>
                <a:latin typeface="Cabin"/>
                <a:ea typeface="Cabin"/>
                <a:cs typeface="Cabin"/>
                <a:sym typeface="Cabin"/>
              </a:rPr>
              <a:t>Technology Used</a:t>
            </a:r>
            <a:endParaRPr/>
          </a:p>
          <a:p>
            <a:pPr indent="0" lvl="0" marL="0" marR="0" rtl="0" algn="l">
              <a:spcBef>
                <a:spcPts val="0"/>
              </a:spcBef>
              <a:spcAft>
                <a:spcPts val="0"/>
              </a:spcAft>
              <a:buClr>
                <a:schemeClr val="dk1"/>
              </a:buClr>
              <a:buSzPts val="6000"/>
              <a:buFont typeface="Cabin"/>
              <a:buNone/>
            </a:pPr>
            <a:r>
              <a:t/>
            </a:r>
            <a:endParaRPr b="0" i="0" sz="6000" u="none" cap="none" strike="noStrike">
              <a:solidFill>
                <a:schemeClr val="dk1"/>
              </a:solidFill>
              <a:latin typeface="Cabin"/>
              <a:ea typeface="Cabin"/>
              <a:cs typeface="Cabin"/>
              <a:sym typeface="Cabin"/>
            </a:endParaRPr>
          </a:p>
          <a:p>
            <a:pPr indent="-857250" lvl="0" marL="857250" marR="0" rtl="0" algn="l">
              <a:spcBef>
                <a:spcPts val="0"/>
              </a:spcBef>
              <a:spcAft>
                <a:spcPts val="0"/>
              </a:spcAft>
              <a:buClr>
                <a:schemeClr val="dk1"/>
              </a:buClr>
              <a:buSzPts val="6000"/>
              <a:buFont typeface="Arial"/>
              <a:buChar char="•"/>
            </a:pPr>
            <a:r>
              <a:rPr b="0" i="0" lang="en-US" sz="6000" u="none" cap="none" strike="noStrike">
                <a:solidFill>
                  <a:schemeClr val="dk1"/>
                </a:solidFill>
                <a:latin typeface="Cabin"/>
                <a:ea typeface="Cabin"/>
                <a:cs typeface="Cabin"/>
                <a:sym typeface="Cabin"/>
              </a:rPr>
              <a:t>RFID tags</a:t>
            </a:r>
            <a:endParaRPr/>
          </a:p>
          <a:p>
            <a:pPr indent="-857250" lvl="0" marL="857250" marR="0" rtl="0" algn="l">
              <a:spcBef>
                <a:spcPts val="0"/>
              </a:spcBef>
              <a:spcAft>
                <a:spcPts val="0"/>
              </a:spcAft>
              <a:buClr>
                <a:schemeClr val="dk1"/>
              </a:buClr>
              <a:buSzPts val="6000"/>
              <a:buFont typeface="Arial"/>
              <a:buChar char="•"/>
            </a:pPr>
            <a:r>
              <a:rPr b="0" i="0" lang="en-US" sz="6000" u="none" cap="none" strike="noStrike">
                <a:solidFill>
                  <a:schemeClr val="dk1"/>
                </a:solidFill>
                <a:latin typeface="Cabin"/>
                <a:ea typeface="Cabin"/>
                <a:cs typeface="Cabin"/>
                <a:sym typeface="Cabin"/>
              </a:rPr>
              <a:t>RFID reader</a:t>
            </a:r>
            <a:endParaRPr/>
          </a:p>
          <a:p>
            <a:pPr indent="-857250" lvl="0" marL="857250" marR="0" rtl="0" algn="l">
              <a:spcBef>
                <a:spcPts val="0"/>
              </a:spcBef>
              <a:spcAft>
                <a:spcPts val="0"/>
              </a:spcAft>
              <a:buClr>
                <a:schemeClr val="dk1"/>
              </a:buClr>
              <a:buSzPts val="6000"/>
              <a:buFont typeface="Arial"/>
              <a:buChar char="•"/>
            </a:pPr>
            <a:r>
              <a:rPr b="0" i="0" lang="en-US" sz="6000" u="none" cap="none" strike="noStrike">
                <a:solidFill>
                  <a:schemeClr val="dk1"/>
                </a:solidFill>
                <a:latin typeface="Cabin"/>
                <a:ea typeface="Cabin"/>
                <a:cs typeface="Cabin"/>
                <a:sym typeface="Cabin"/>
              </a:rPr>
              <a:t>Raspberry PI 3</a:t>
            </a:r>
            <a:endParaRPr/>
          </a:p>
          <a:p>
            <a:pPr indent="-857250" lvl="0" marL="857250" marR="0" rtl="0" algn="l">
              <a:spcBef>
                <a:spcPts val="0"/>
              </a:spcBef>
              <a:spcAft>
                <a:spcPts val="0"/>
              </a:spcAft>
              <a:buClr>
                <a:schemeClr val="dk1"/>
              </a:buClr>
              <a:buSzPts val="6000"/>
              <a:buFont typeface="Arial"/>
              <a:buChar char="•"/>
            </a:pPr>
            <a:r>
              <a:rPr b="0" i="0" lang="en-US" sz="6000" u="none" cap="none" strike="noStrike">
                <a:solidFill>
                  <a:schemeClr val="dk1"/>
                </a:solidFill>
                <a:latin typeface="Cabin"/>
                <a:ea typeface="Cabin"/>
                <a:cs typeface="Cabin"/>
                <a:sym typeface="Cabin"/>
              </a:rPr>
              <a:t>3D printer</a:t>
            </a:r>
            <a:endParaRPr/>
          </a:p>
        </p:txBody>
      </p:sp>
      <p:pic>
        <p:nvPicPr>
          <p:cNvPr id="185" name="Shape 185"/>
          <p:cNvPicPr preferRelativeResize="0"/>
          <p:nvPr/>
        </p:nvPicPr>
        <p:blipFill rotWithShape="1">
          <a:blip r:embed="rId3">
            <a:alphaModFix/>
          </a:blip>
          <a:srcRect b="0" l="0" r="0" t="0"/>
          <a:stretch/>
        </p:blipFill>
        <p:spPr>
          <a:xfrm>
            <a:off x="548050" y="381200"/>
            <a:ext cx="4895850" cy="1704975"/>
          </a:xfrm>
          <a:prstGeom prst="rect">
            <a:avLst/>
          </a:prstGeom>
          <a:noFill/>
          <a:ln>
            <a:noFill/>
          </a:ln>
        </p:spPr>
      </p:pic>
      <p:pic>
        <p:nvPicPr>
          <p:cNvPr id="186" name="Shape 186"/>
          <p:cNvPicPr preferRelativeResize="0"/>
          <p:nvPr/>
        </p:nvPicPr>
        <p:blipFill rotWithShape="1">
          <a:blip r:embed="rId4">
            <a:alphaModFix/>
          </a:blip>
          <a:srcRect b="12596" l="14992" r="8978" t="14421"/>
          <a:stretch/>
        </p:blipFill>
        <p:spPr>
          <a:xfrm>
            <a:off x="20717050" y="9797763"/>
            <a:ext cx="6126473" cy="5998938"/>
          </a:xfrm>
          <a:prstGeom prst="rect">
            <a:avLst/>
          </a:prstGeom>
          <a:noFill/>
          <a:ln>
            <a:noFill/>
          </a:ln>
        </p:spPr>
      </p:pic>
      <p:pic>
        <p:nvPicPr>
          <p:cNvPr id="187" name="Shape 187"/>
          <p:cNvPicPr preferRelativeResize="0"/>
          <p:nvPr/>
        </p:nvPicPr>
        <p:blipFill rotWithShape="1">
          <a:blip r:embed="rId5">
            <a:alphaModFix/>
          </a:blip>
          <a:srcRect b="0" l="0" r="0" t="0"/>
          <a:stretch/>
        </p:blipFill>
        <p:spPr>
          <a:xfrm>
            <a:off x="27931650" y="10725425"/>
            <a:ext cx="8331550" cy="15331425"/>
          </a:xfrm>
          <a:prstGeom prst="rect">
            <a:avLst/>
          </a:prstGeom>
          <a:noFill/>
          <a:ln>
            <a:noFill/>
          </a:ln>
        </p:spPr>
      </p:pic>
      <p:pic>
        <p:nvPicPr>
          <p:cNvPr descr="A circuit board  Description generated with very high confidence" id="188" name="Shape 188"/>
          <p:cNvPicPr preferRelativeResize="0"/>
          <p:nvPr/>
        </p:nvPicPr>
        <p:blipFill rotWithShape="1">
          <a:blip r:embed="rId6">
            <a:alphaModFix/>
          </a:blip>
          <a:srcRect b="0" l="0" r="0" t="0"/>
          <a:stretch/>
        </p:blipFill>
        <p:spPr>
          <a:xfrm>
            <a:off x="548508" y="20893356"/>
            <a:ext cx="8860384" cy="4743451"/>
          </a:xfrm>
          <a:prstGeom prst="rect">
            <a:avLst/>
          </a:prstGeom>
          <a:noFill/>
          <a:ln>
            <a:noFill/>
          </a:ln>
        </p:spPr>
      </p:pic>
      <p:pic>
        <p:nvPicPr>
          <p:cNvPr id="189" name="Shape 189"/>
          <p:cNvPicPr preferRelativeResize="0"/>
          <p:nvPr/>
        </p:nvPicPr>
        <p:blipFill rotWithShape="1">
          <a:blip r:embed="rId7">
            <a:alphaModFix/>
          </a:blip>
          <a:srcRect b="18131" l="15205" r="15805" t="24104"/>
          <a:stretch/>
        </p:blipFill>
        <p:spPr>
          <a:xfrm>
            <a:off x="20705887" y="3745101"/>
            <a:ext cx="6126474" cy="5810779"/>
          </a:xfrm>
          <a:prstGeom prst="rect">
            <a:avLst/>
          </a:prstGeom>
          <a:noFill/>
          <a:ln>
            <a:noFill/>
          </a:ln>
        </p:spPr>
      </p:pic>
      <p:sp>
        <p:nvSpPr>
          <p:cNvPr id="190" name="Shape 190"/>
          <p:cNvSpPr txBox="1"/>
          <p:nvPr/>
        </p:nvSpPr>
        <p:spPr>
          <a:xfrm>
            <a:off x="11927825" y="14406475"/>
            <a:ext cx="4671300" cy="1865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US" sz="7200"/>
              <a:t>How</a:t>
            </a:r>
            <a:endParaRPr sz="7200"/>
          </a:p>
        </p:txBody>
      </p:sp>
      <p:pic>
        <p:nvPicPr>
          <p:cNvPr id="191" name="Shape 191"/>
          <p:cNvPicPr preferRelativeResize="0"/>
          <p:nvPr/>
        </p:nvPicPr>
        <p:blipFill>
          <a:blip r:embed="rId8">
            <a:alphaModFix/>
          </a:blip>
          <a:stretch>
            <a:fillRect/>
          </a:stretch>
        </p:blipFill>
        <p:spPr>
          <a:xfrm>
            <a:off x="28574863" y="2086175"/>
            <a:ext cx="7045133" cy="79876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