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46A412-A7DE-4CF9-9D34-8B9EE9D03D3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94AC0B-52DB-40A9-8BAD-F62A78CEBF97}">
      <dgm:prSet/>
      <dgm:spPr/>
      <dgm:t>
        <a:bodyPr/>
        <a:lstStyle/>
        <a:p>
          <a:r>
            <a:rPr lang="en-GB" b="1"/>
            <a:t>Athletics: </a:t>
          </a:r>
          <a:r>
            <a:rPr lang="en-GB"/>
            <a:t>I have competed on a amateur level for over a decade and I have won many medals</a:t>
          </a:r>
          <a:endParaRPr lang="en-US"/>
        </a:p>
      </dgm:t>
    </dgm:pt>
    <dgm:pt modelId="{954805CF-260A-4B79-B0FC-9FAC40AEA429}" type="parTrans" cxnId="{8161A780-6AD3-4269-8E54-2F78A8F37B49}">
      <dgm:prSet/>
      <dgm:spPr/>
      <dgm:t>
        <a:bodyPr/>
        <a:lstStyle/>
        <a:p>
          <a:endParaRPr lang="en-US"/>
        </a:p>
      </dgm:t>
    </dgm:pt>
    <dgm:pt modelId="{D99EEDCA-5AEE-49C0-9A72-7321F6AFBBE0}" type="sibTrans" cxnId="{8161A780-6AD3-4269-8E54-2F78A8F37B49}">
      <dgm:prSet/>
      <dgm:spPr/>
      <dgm:t>
        <a:bodyPr/>
        <a:lstStyle/>
        <a:p>
          <a:endParaRPr lang="en-US"/>
        </a:p>
      </dgm:t>
    </dgm:pt>
    <dgm:pt modelId="{E11335C8-415C-4670-929A-FAC088D7D6BD}">
      <dgm:prSet/>
      <dgm:spPr/>
      <dgm:t>
        <a:bodyPr/>
        <a:lstStyle/>
        <a:p>
          <a:r>
            <a:rPr lang="en-GB" b="1"/>
            <a:t>English Teaching: </a:t>
          </a:r>
          <a:r>
            <a:rPr lang="en-GB"/>
            <a:t>I am completing an online TEFL (teaching English as a foreign language) so that I can help young people learn English.</a:t>
          </a:r>
          <a:endParaRPr lang="en-US"/>
        </a:p>
      </dgm:t>
    </dgm:pt>
    <dgm:pt modelId="{3F06108C-C99E-41D9-A95B-A4B263F16240}" type="parTrans" cxnId="{A6358F3A-2C7A-4DE0-BB96-1306DABE8B09}">
      <dgm:prSet/>
      <dgm:spPr/>
      <dgm:t>
        <a:bodyPr/>
        <a:lstStyle/>
        <a:p>
          <a:endParaRPr lang="en-US"/>
        </a:p>
      </dgm:t>
    </dgm:pt>
    <dgm:pt modelId="{E0A5678E-1C69-4DC7-91A0-D19F5F78545B}" type="sibTrans" cxnId="{A6358F3A-2C7A-4DE0-BB96-1306DABE8B09}">
      <dgm:prSet/>
      <dgm:spPr/>
      <dgm:t>
        <a:bodyPr/>
        <a:lstStyle/>
        <a:p>
          <a:endParaRPr lang="en-US"/>
        </a:p>
      </dgm:t>
    </dgm:pt>
    <dgm:pt modelId="{CC770474-1907-4647-B308-D5E648ECB9A8}">
      <dgm:prSet/>
      <dgm:spPr/>
      <dgm:t>
        <a:bodyPr/>
        <a:lstStyle/>
        <a:p>
          <a:r>
            <a:rPr lang="en-GB" b="1"/>
            <a:t>Reading: </a:t>
          </a:r>
          <a:r>
            <a:rPr lang="en-GB"/>
            <a:t>I am an avid reader of non-fiction books on history and economics</a:t>
          </a:r>
          <a:endParaRPr lang="en-US"/>
        </a:p>
      </dgm:t>
    </dgm:pt>
    <dgm:pt modelId="{8A083A60-50A7-4425-841F-3991828F8134}" type="parTrans" cxnId="{89F6057D-D78A-4E3F-935B-4BCE7777479E}">
      <dgm:prSet/>
      <dgm:spPr/>
      <dgm:t>
        <a:bodyPr/>
        <a:lstStyle/>
        <a:p>
          <a:endParaRPr lang="en-US"/>
        </a:p>
      </dgm:t>
    </dgm:pt>
    <dgm:pt modelId="{E4E6464F-51B3-4B0C-B218-E570834B129E}" type="sibTrans" cxnId="{89F6057D-D78A-4E3F-935B-4BCE7777479E}">
      <dgm:prSet/>
      <dgm:spPr/>
      <dgm:t>
        <a:bodyPr/>
        <a:lstStyle/>
        <a:p>
          <a:endParaRPr lang="en-US"/>
        </a:p>
      </dgm:t>
    </dgm:pt>
    <dgm:pt modelId="{98492EBD-86CF-49DC-B851-0B608CE56046}" type="pres">
      <dgm:prSet presAssocID="{A446A412-A7DE-4CF9-9D34-8B9EE9D03D3D}" presName="root" presStyleCnt="0">
        <dgm:presLayoutVars>
          <dgm:dir/>
          <dgm:resizeHandles val="exact"/>
        </dgm:presLayoutVars>
      </dgm:prSet>
      <dgm:spPr/>
    </dgm:pt>
    <dgm:pt modelId="{12085D1E-D878-4EA1-80AC-9E52E93ECDE4}" type="pres">
      <dgm:prSet presAssocID="{6694AC0B-52DB-40A9-8BAD-F62A78CEBF97}" presName="compNode" presStyleCnt="0"/>
      <dgm:spPr/>
    </dgm:pt>
    <dgm:pt modelId="{3E56216F-FF65-4DA3-A4EC-D6825627E3BD}" type="pres">
      <dgm:prSet presAssocID="{6694AC0B-52DB-40A9-8BAD-F62A78CEBF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EF0CE416-BFDC-4F1D-A796-833A0A430CFE}" type="pres">
      <dgm:prSet presAssocID="{6694AC0B-52DB-40A9-8BAD-F62A78CEBF97}" presName="spaceRect" presStyleCnt="0"/>
      <dgm:spPr/>
    </dgm:pt>
    <dgm:pt modelId="{D4DED0B3-B488-4118-90B2-B15196CE486B}" type="pres">
      <dgm:prSet presAssocID="{6694AC0B-52DB-40A9-8BAD-F62A78CEBF97}" presName="textRect" presStyleLbl="revTx" presStyleIdx="0" presStyleCnt="3">
        <dgm:presLayoutVars>
          <dgm:chMax val="1"/>
          <dgm:chPref val="1"/>
        </dgm:presLayoutVars>
      </dgm:prSet>
      <dgm:spPr/>
    </dgm:pt>
    <dgm:pt modelId="{9E0AA532-1F94-42AA-936E-AB8D81376969}" type="pres">
      <dgm:prSet presAssocID="{D99EEDCA-5AEE-49C0-9A72-7321F6AFBBE0}" presName="sibTrans" presStyleCnt="0"/>
      <dgm:spPr/>
    </dgm:pt>
    <dgm:pt modelId="{990A5AB8-3437-46D1-AB79-ED00D310E228}" type="pres">
      <dgm:prSet presAssocID="{E11335C8-415C-4670-929A-FAC088D7D6BD}" presName="compNode" presStyleCnt="0"/>
      <dgm:spPr/>
    </dgm:pt>
    <dgm:pt modelId="{C3330523-48EC-445C-B07F-DDBC26C64629}" type="pres">
      <dgm:prSet presAssocID="{E11335C8-415C-4670-929A-FAC088D7D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74DB369-9FAF-4CAA-BAEE-866A2AFFA188}" type="pres">
      <dgm:prSet presAssocID="{E11335C8-415C-4670-929A-FAC088D7D6BD}" presName="spaceRect" presStyleCnt="0"/>
      <dgm:spPr/>
    </dgm:pt>
    <dgm:pt modelId="{5D1982AC-E65D-43EB-8B2D-BC9C98A14861}" type="pres">
      <dgm:prSet presAssocID="{E11335C8-415C-4670-929A-FAC088D7D6BD}" presName="textRect" presStyleLbl="revTx" presStyleIdx="1" presStyleCnt="3">
        <dgm:presLayoutVars>
          <dgm:chMax val="1"/>
          <dgm:chPref val="1"/>
        </dgm:presLayoutVars>
      </dgm:prSet>
      <dgm:spPr/>
    </dgm:pt>
    <dgm:pt modelId="{BDD33767-9C3F-4882-A6C2-924286EDDD19}" type="pres">
      <dgm:prSet presAssocID="{E0A5678E-1C69-4DC7-91A0-D19F5F78545B}" presName="sibTrans" presStyleCnt="0"/>
      <dgm:spPr/>
    </dgm:pt>
    <dgm:pt modelId="{B82B8A28-7204-439F-9D80-A75861886262}" type="pres">
      <dgm:prSet presAssocID="{CC770474-1907-4647-B308-D5E648ECB9A8}" presName="compNode" presStyleCnt="0"/>
      <dgm:spPr/>
    </dgm:pt>
    <dgm:pt modelId="{26663301-5116-41D0-B277-D1CF3EE386FB}" type="pres">
      <dgm:prSet presAssocID="{CC770474-1907-4647-B308-D5E648ECB9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ADDFAB8-DAA2-4996-B98D-540FDB962C26}" type="pres">
      <dgm:prSet presAssocID="{CC770474-1907-4647-B308-D5E648ECB9A8}" presName="spaceRect" presStyleCnt="0"/>
      <dgm:spPr/>
    </dgm:pt>
    <dgm:pt modelId="{541BA686-0FF9-4F88-BF63-7572E9203CA0}" type="pres">
      <dgm:prSet presAssocID="{CC770474-1907-4647-B308-D5E648ECB9A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BF8DD0C-F33F-4F10-9E93-521C2D5F7F13}" type="presOf" srcId="{CC770474-1907-4647-B308-D5E648ECB9A8}" destId="{541BA686-0FF9-4F88-BF63-7572E9203CA0}" srcOrd="0" destOrd="0" presId="urn:microsoft.com/office/officeart/2018/2/layout/IconLabelList"/>
    <dgm:cxn modelId="{A6358F3A-2C7A-4DE0-BB96-1306DABE8B09}" srcId="{A446A412-A7DE-4CF9-9D34-8B9EE9D03D3D}" destId="{E11335C8-415C-4670-929A-FAC088D7D6BD}" srcOrd="1" destOrd="0" parTransId="{3F06108C-C99E-41D9-A95B-A4B263F16240}" sibTransId="{E0A5678E-1C69-4DC7-91A0-D19F5F78545B}"/>
    <dgm:cxn modelId="{05F02E68-12C5-4EDC-8089-CCBAE609017F}" type="presOf" srcId="{E11335C8-415C-4670-929A-FAC088D7D6BD}" destId="{5D1982AC-E65D-43EB-8B2D-BC9C98A14861}" srcOrd="0" destOrd="0" presId="urn:microsoft.com/office/officeart/2018/2/layout/IconLabelList"/>
    <dgm:cxn modelId="{89F6057D-D78A-4E3F-935B-4BCE7777479E}" srcId="{A446A412-A7DE-4CF9-9D34-8B9EE9D03D3D}" destId="{CC770474-1907-4647-B308-D5E648ECB9A8}" srcOrd="2" destOrd="0" parTransId="{8A083A60-50A7-4425-841F-3991828F8134}" sibTransId="{E4E6464F-51B3-4B0C-B218-E570834B129E}"/>
    <dgm:cxn modelId="{8161A780-6AD3-4269-8E54-2F78A8F37B49}" srcId="{A446A412-A7DE-4CF9-9D34-8B9EE9D03D3D}" destId="{6694AC0B-52DB-40A9-8BAD-F62A78CEBF97}" srcOrd="0" destOrd="0" parTransId="{954805CF-260A-4B79-B0FC-9FAC40AEA429}" sibTransId="{D99EEDCA-5AEE-49C0-9A72-7321F6AFBBE0}"/>
    <dgm:cxn modelId="{90A53A9D-7F84-41F5-9174-367AD3C33262}" type="presOf" srcId="{6694AC0B-52DB-40A9-8BAD-F62A78CEBF97}" destId="{D4DED0B3-B488-4118-90B2-B15196CE486B}" srcOrd="0" destOrd="0" presId="urn:microsoft.com/office/officeart/2018/2/layout/IconLabelList"/>
    <dgm:cxn modelId="{C9030DC2-C7AC-451A-B840-FADE9588D8AC}" type="presOf" srcId="{A446A412-A7DE-4CF9-9D34-8B9EE9D03D3D}" destId="{98492EBD-86CF-49DC-B851-0B608CE56046}" srcOrd="0" destOrd="0" presId="urn:microsoft.com/office/officeart/2018/2/layout/IconLabelList"/>
    <dgm:cxn modelId="{F0A381DD-6AD2-48DF-82ED-7C5CA45D3F01}" type="presParOf" srcId="{98492EBD-86CF-49DC-B851-0B608CE56046}" destId="{12085D1E-D878-4EA1-80AC-9E52E93ECDE4}" srcOrd="0" destOrd="0" presId="urn:microsoft.com/office/officeart/2018/2/layout/IconLabelList"/>
    <dgm:cxn modelId="{8E4EC54B-554C-415E-8EA8-484402E671DA}" type="presParOf" srcId="{12085D1E-D878-4EA1-80AC-9E52E93ECDE4}" destId="{3E56216F-FF65-4DA3-A4EC-D6825627E3BD}" srcOrd="0" destOrd="0" presId="urn:microsoft.com/office/officeart/2018/2/layout/IconLabelList"/>
    <dgm:cxn modelId="{5CB6D077-5DBC-4417-A4E3-32078A33FC0B}" type="presParOf" srcId="{12085D1E-D878-4EA1-80AC-9E52E93ECDE4}" destId="{EF0CE416-BFDC-4F1D-A796-833A0A430CFE}" srcOrd="1" destOrd="0" presId="urn:microsoft.com/office/officeart/2018/2/layout/IconLabelList"/>
    <dgm:cxn modelId="{70D53388-4469-4F87-8400-1CDD34EC6BB1}" type="presParOf" srcId="{12085D1E-D878-4EA1-80AC-9E52E93ECDE4}" destId="{D4DED0B3-B488-4118-90B2-B15196CE486B}" srcOrd="2" destOrd="0" presId="urn:microsoft.com/office/officeart/2018/2/layout/IconLabelList"/>
    <dgm:cxn modelId="{A71BA8AE-84FA-4893-B4D8-9D7DDB730CD8}" type="presParOf" srcId="{98492EBD-86CF-49DC-B851-0B608CE56046}" destId="{9E0AA532-1F94-42AA-936E-AB8D81376969}" srcOrd="1" destOrd="0" presId="urn:microsoft.com/office/officeart/2018/2/layout/IconLabelList"/>
    <dgm:cxn modelId="{5D07B13F-CACD-4C5A-AC1D-3765C0329337}" type="presParOf" srcId="{98492EBD-86CF-49DC-B851-0B608CE56046}" destId="{990A5AB8-3437-46D1-AB79-ED00D310E228}" srcOrd="2" destOrd="0" presId="urn:microsoft.com/office/officeart/2018/2/layout/IconLabelList"/>
    <dgm:cxn modelId="{8EFB3D93-82CE-4B19-80BB-C2D8491816EB}" type="presParOf" srcId="{990A5AB8-3437-46D1-AB79-ED00D310E228}" destId="{C3330523-48EC-445C-B07F-DDBC26C64629}" srcOrd="0" destOrd="0" presId="urn:microsoft.com/office/officeart/2018/2/layout/IconLabelList"/>
    <dgm:cxn modelId="{1E52519F-0277-45B8-BBDE-E5632EDCCA99}" type="presParOf" srcId="{990A5AB8-3437-46D1-AB79-ED00D310E228}" destId="{E74DB369-9FAF-4CAA-BAEE-866A2AFFA188}" srcOrd="1" destOrd="0" presId="urn:microsoft.com/office/officeart/2018/2/layout/IconLabelList"/>
    <dgm:cxn modelId="{442E8184-1FD5-441E-A540-6E9BF4309E77}" type="presParOf" srcId="{990A5AB8-3437-46D1-AB79-ED00D310E228}" destId="{5D1982AC-E65D-43EB-8B2D-BC9C98A14861}" srcOrd="2" destOrd="0" presId="urn:microsoft.com/office/officeart/2018/2/layout/IconLabelList"/>
    <dgm:cxn modelId="{784C508D-A6D2-4649-A608-2AF7BA5B9D3B}" type="presParOf" srcId="{98492EBD-86CF-49DC-B851-0B608CE56046}" destId="{BDD33767-9C3F-4882-A6C2-924286EDDD19}" srcOrd="3" destOrd="0" presId="urn:microsoft.com/office/officeart/2018/2/layout/IconLabelList"/>
    <dgm:cxn modelId="{E758B5D4-D081-4CC7-BD4B-402DAAA42906}" type="presParOf" srcId="{98492EBD-86CF-49DC-B851-0B608CE56046}" destId="{B82B8A28-7204-439F-9D80-A75861886262}" srcOrd="4" destOrd="0" presId="urn:microsoft.com/office/officeart/2018/2/layout/IconLabelList"/>
    <dgm:cxn modelId="{399AFCDE-2CBB-4CE9-8179-CFEA1BA36567}" type="presParOf" srcId="{B82B8A28-7204-439F-9D80-A75861886262}" destId="{26663301-5116-41D0-B277-D1CF3EE386FB}" srcOrd="0" destOrd="0" presId="urn:microsoft.com/office/officeart/2018/2/layout/IconLabelList"/>
    <dgm:cxn modelId="{A2F263C1-37E1-43F2-8094-684AFDB97E95}" type="presParOf" srcId="{B82B8A28-7204-439F-9D80-A75861886262}" destId="{7ADDFAB8-DAA2-4996-B98D-540FDB962C26}" srcOrd="1" destOrd="0" presId="urn:microsoft.com/office/officeart/2018/2/layout/IconLabelList"/>
    <dgm:cxn modelId="{4E08750B-27DA-4E81-83C0-669C14B54E1B}" type="presParOf" srcId="{B82B8A28-7204-439F-9D80-A75861886262}" destId="{541BA686-0FF9-4F88-BF63-7572E9203CA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6216F-FF65-4DA3-A4EC-D6825627E3BD}">
      <dsp:nvSpPr>
        <dsp:cNvPr id="0" name=""/>
        <dsp:cNvSpPr/>
      </dsp:nvSpPr>
      <dsp:spPr>
        <a:xfrm>
          <a:off x="1466929" y="371420"/>
          <a:ext cx="1192510" cy="1192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ED0B3-B488-4118-90B2-B15196CE486B}">
      <dsp:nvSpPr>
        <dsp:cNvPr id="0" name=""/>
        <dsp:cNvSpPr/>
      </dsp:nvSpPr>
      <dsp:spPr>
        <a:xfrm>
          <a:off x="738173" y="1920547"/>
          <a:ext cx="265002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Athletics: </a:t>
          </a:r>
          <a:r>
            <a:rPr lang="en-GB" sz="1200" kern="1200"/>
            <a:t>I have competed on a amateur level for over a decade and I have won many medals</a:t>
          </a:r>
          <a:endParaRPr lang="en-US" sz="1200" kern="1200"/>
        </a:p>
      </dsp:txBody>
      <dsp:txXfrm>
        <a:off x="738173" y="1920547"/>
        <a:ext cx="2650022" cy="720000"/>
      </dsp:txXfrm>
    </dsp:sp>
    <dsp:sp modelId="{C3330523-48EC-445C-B07F-DDBC26C64629}">
      <dsp:nvSpPr>
        <dsp:cNvPr id="0" name=""/>
        <dsp:cNvSpPr/>
      </dsp:nvSpPr>
      <dsp:spPr>
        <a:xfrm>
          <a:off x="4580706" y="371420"/>
          <a:ext cx="1192510" cy="1192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982AC-E65D-43EB-8B2D-BC9C98A14861}">
      <dsp:nvSpPr>
        <dsp:cNvPr id="0" name=""/>
        <dsp:cNvSpPr/>
      </dsp:nvSpPr>
      <dsp:spPr>
        <a:xfrm>
          <a:off x="3851949" y="1920547"/>
          <a:ext cx="265002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English Teaching: </a:t>
          </a:r>
          <a:r>
            <a:rPr lang="en-GB" sz="1200" kern="1200"/>
            <a:t>I am completing an online TEFL (teaching English as a foreign language) so that I can help young people learn English.</a:t>
          </a:r>
          <a:endParaRPr lang="en-US" sz="1200" kern="1200"/>
        </a:p>
      </dsp:txBody>
      <dsp:txXfrm>
        <a:off x="3851949" y="1920547"/>
        <a:ext cx="2650022" cy="720000"/>
      </dsp:txXfrm>
    </dsp:sp>
    <dsp:sp modelId="{26663301-5116-41D0-B277-D1CF3EE386FB}">
      <dsp:nvSpPr>
        <dsp:cNvPr id="0" name=""/>
        <dsp:cNvSpPr/>
      </dsp:nvSpPr>
      <dsp:spPr>
        <a:xfrm>
          <a:off x="3023817" y="3303052"/>
          <a:ext cx="1192510" cy="1192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BA686-0FF9-4F88-BF63-7572E9203CA0}">
      <dsp:nvSpPr>
        <dsp:cNvPr id="0" name=""/>
        <dsp:cNvSpPr/>
      </dsp:nvSpPr>
      <dsp:spPr>
        <a:xfrm>
          <a:off x="2295061" y="4852179"/>
          <a:ext cx="265002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Reading: </a:t>
          </a:r>
          <a:r>
            <a:rPr lang="en-GB" sz="1200" kern="1200"/>
            <a:t>I am an avid reader of non-fiction books on history and economics</a:t>
          </a:r>
          <a:endParaRPr lang="en-US" sz="1200" kern="1200"/>
        </a:p>
      </dsp:txBody>
      <dsp:txXfrm>
        <a:off x="2295061" y="4852179"/>
        <a:ext cx="265002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5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5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7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0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2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9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9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2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7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6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1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blog/wardley-maps-whiteboard-canva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ackfarmer95/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farmer864" TargetMode="External"/><Relationship Id="rId4" Type="http://schemas.openxmlformats.org/officeDocument/2006/relationships/hyperlink" Target="mailto:jackfarmer95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F72E6-A024-425F-B971-1EE439A09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F04D94-5D02-443B-801E-0CAC1D4E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D8C83-57DF-450D-AF88-87A0A8241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4" y="620486"/>
            <a:ext cx="5344886" cy="4062547"/>
          </a:xfrm>
        </p:spPr>
        <p:txBody>
          <a:bodyPr anchor="b"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</a:rPr>
              <a:t>Jack Farmer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1D1DC-DCB6-4871-B1E4-D206B35BA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4" y="4918166"/>
            <a:ext cx="4781006" cy="1136468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</a:rPr>
              <a:t>Physics graduate and DevOps Consultant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0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A96CC-25D6-47C2-99B4-07EBAFEA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GB" sz="3200" dirty="0">
                <a:solidFill>
                  <a:schemeClr val="bg1"/>
                </a:solidFill>
              </a:rPr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4B2A-0CC8-4449-AD49-1C06FDE9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2371724"/>
            <a:ext cx="6273972" cy="350043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Hello! I'm Jack Farmer, a motivated professional with transferable, versatile experience in operational and administrative support. I am also proficient in new and emerging technologies, especially in the growing field of DevOps.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30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9489-908A-4784-B6DD-D68DA5B3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tech skills</a:t>
            </a:r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id="{AA6A6366-EEBC-450D-8047-666C460D1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8" y="2294573"/>
            <a:ext cx="3358575" cy="113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 Web Services (AWS) | LinkedIn">
            <a:extLst>
              <a:ext uri="{FF2B5EF4-FFF2-40B4-BE49-F238E27FC236}">
                <a16:creationId xmlns:a16="http://schemas.microsoft.com/office/drawing/2014/main" id="{35FC40ED-CF0B-47FA-84FF-B21B011D5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25" y="3797300"/>
            <a:ext cx="1313180" cy="131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buntu logo">
            <a:extLst>
              <a:ext uri="{FF2B5EF4-FFF2-40B4-BE49-F238E27FC236}">
                <a16:creationId xmlns:a16="http://schemas.microsoft.com/office/drawing/2014/main" id="{45AF973F-FEAD-4B2B-AD52-3D6770DC2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170" y="3797300"/>
            <a:ext cx="1891051" cy="150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mpowering App Development for Developers | Docker">
            <a:extLst>
              <a:ext uri="{FF2B5EF4-FFF2-40B4-BE49-F238E27FC236}">
                <a16:creationId xmlns:a16="http://schemas.microsoft.com/office/drawing/2014/main" id="{5B382CCA-1CE7-4E93-A333-0A04FE0D5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62163"/>
            <a:ext cx="1763751" cy="150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y Is Storage On Kubernetes So Hard? - Software Engineering Daily">
            <a:extLst>
              <a:ext uri="{FF2B5EF4-FFF2-40B4-BE49-F238E27FC236}">
                <a16:creationId xmlns:a16="http://schemas.microsoft.com/office/drawing/2014/main" id="{A4A3803D-6D11-4AD6-8D6C-B4BAAB573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9" t="3466" r="22066" b="3783"/>
          <a:stretch/>
        </p:blipFill>
        <p:spPr bwMode="auto">
          <a:xfrm>
            <a:off x="5327629" y="3797300"/>
            <a:ext cx="2103120" cy="181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Is CICD? What's Important and How to Get It Right">
            <a:extLst>
              <a:ext uri="{FF2B5EF4-FFF2-40B4-BE49-F238E27FC236}">
                <a16:creationId xmlns:a16="http://schemas.microsoft.com/office/drawing/2014/main" id="{69DA3260-7616-4EDF-9E10-0E38905E8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62" y="2319021"/>
            <a:ext cx="4079241" cy="229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02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A533D-3677-48BA-B88D-030666B0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268036" cy="2140145"/>
          </a:xfrm>
        </p:spPr>
        <p:txBody>
          <a:bodyPr anchor="b">
            <a:normAutofit/>
          </a:bodyPr>
          <a:lstStyle/>
          <a:p>
            <a:r>
              <a:rPr lang="en-GB"/>
              <a:t>What are my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BC765-30CD-497C-BB16-31CA78F22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054545"/>
            <a:ext cx="5268037" cy="2567508"/>
          </a:xfrm>
        </p:spPr>
        <p:txBody>
          <a:bodyPr anchor="t">
            <a:normAutofit/>
          </a:bodyPr>
          <a:lstStyle/>
          <a:p>
            <a:r>
              <a:rPr lang="en-GB" sz="1600"/>
              <a:t>To help people improve their lives with amazing technology and services.</a:t>
            </a:r>
          </a:p>
          <a:p>
            <a:r>
              <a:rPr lang="en-GB" sz="1600"/>
              <a:t>To provide value to teams with unique ideas and solutions.</a:t>
            </a:r>
          </a:p>
          <a:p>
            <a:r>
              <a:rPr lang="en-GB" sz="1600"/>
              <a:t>To continually improve upon myself at all times</a:t>
            </a:r>
          </a:p>
        </p:txBody>
      </p:sp>
      <p:pic>
        <p:nvPicPr>
          <p:cNvPr id="2050" name="Picture 2" descr="The Importance of Setting Goals for Your Membership Business">
            <a:extLst>
              <a:ext uri="{FF2B5EF4-FFF2-40B4-BE49-F238E27FC236}">
                <a16:creationId xmlns:a16="http://schemas.microsoft.com/office/drawing/2014/main" id="{955825C0-5649-4723-8844-555541A3D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1" r="-3" b="-3"/>
          <a:stretch/>
        </p:blipFill>
        <p:spPr bwMode="auto"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7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E2F30-7907-4876-9F36-0213BBC5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GB" sz="3200">
                <a:solidFill>
                  <a:schemeClr val="bg1"/>
                </a:solidFill>
              </a:rPr>
              <a:t>What else do I do?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7F30B7-5395-4572-99A6-23B6B0792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614928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48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E3013-196B-4B1A-B892-5B4D9A16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YouTube Wardley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E79E9-BFCB-4A7B-BF6B-BD056B769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19" y="1151286"/>
            <a:ext cx="7214138" cy="4562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45B15E-1DAE-4141-B962-AA3C986BEB48}"/>
              </a:ext>
            </a:extLst>
          </p:cNvPr>
          <p:cNvSpPr txBox="1"/>
          <p:nvPr/>
        </p:nvSpPr>
        <p:spPr>
          <a:xfrm>
            <a:off x="4653280" y="5714227"/>
            <a:ext cx="692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Based on: </a:t>
            </a:r>
            <a:r>
              <a:rPr lang="en-GB" dirty="0">
                <a:hlinkClick r:id="rId3"/>
              </a:rPr>
              <a:t>https://miro.com/blog/wardley-maps-whiteboard-canvas/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13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5530-C2D2-42C1-B8D2-430953F7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76" y="164968"/>
            <a:ext cx="10240903" cy="1233488"/>
          </a:xfrm>
        </p:spPr>
        <p:txBody>
          <a:bodyPr>
            <a:normAutofit/>
          </a:bodyPr>
          <a:lstStyle/>
          <a:p>
            <a:pPr algn="ctr"/>
            <a:r>
              <a:rPr lang="en-GB" sz="2400" dirty="0"/>
              <a:t>How we use pipelines</a:t>
            </a: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BF1D5375-CD75-4E2E-86BE-D47692CDE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5" y="389693"/>
            <a:ext cx="2162641" cy="1621981"/>
          </a:xfrm>
          <a:prstGeom prst="rect">
            <a:avLst/>
          </a:prstGeom>
        </p:spPr>
      </p:pic>
      <p:pic>
        <p:nvPicPr>
          <p:cNvPr id="7" name="Picture 6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5C18BE5A-1B81-4A0D-87B4-3A07A3FCA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9" y="4171509"/>
            <a:ext cx="2328950" cy="49625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DC3C82F-22CE-4A5B-ADD4-5731BE0CD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9365" y="4522153"/>
            <a:ext cx="1854835" cy="1854835"/>
          </a:xfrm>
          <a:prstGeom prst="rect">
            <a:avLst/>
          </a:prstGeom>
        </p:spPr>
      </p:pic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146C7CA8-DC0D-497B-8663-870C7D042D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5" t="30502" r="17026" b="28407"/>
          <a:stretch/>
        </p:blipFill>
        <p:spPr>
          <a:xfrm>
            <a:off x="8072119" y="5116671"/>
            <a:ext cx="3078481" cy="106457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4D6D10-98A0-4733-BEAA-BC43CEE901F2}"/>
              </a:ext>
            </a:extLst>
          </p:cNvPr>
          <p:cNvCxnSpPr/>
          <p:nvPr/>
        </p:nvCxnSpPr>
        <p:spPr>
          <a:xfrm flipV="1">
            <a:off x="2217268" y="4860802"/>
            <a:ext cx="0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D10064-7585-4FDD-8D11-941F3905525C}"/>
              </a:ext>
            </a:extLst>
          </p:cNvPr>
          <p:cNvCxnSpPr/>
          <p:nvPr/>
        </p:nvCxnSpPr>
        <p:spPr>
          <a:xfrm flipV="1">
            <a:off x="1624747" y="2313561"/>
            <a:ext cx="0" cy="158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4909F9-D88B-4F9D-BE63-2CE249321DB7}"/>
              </a:ext>
            </a:extLst>
          </p:cNvPr>
          <p:cNvCxnSpPr/>
          <p:nvPr/>
        </p:nvCxnSpPr>
        <p:spPr>
          <a:xfrm>
            <a:off x="2167672" y="2313561"/>
            <a:ext cx="0" cy="166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FF258E-E0CE-41CB-AAD1-3DC36A7F868A}"/>
              </a:ext>
            </a:extLst>
          </p:cNvPr>
          <p:cNvCxnSpPr>
            <a:cxnSpLocks/>
          </p:cNvCxnSpPr>
          <p:nvPr/>
        </p:nvCxnSpPr>
        <p:spPr>
          <a:xfrm>
            <a:off x="2661559" y="1446961"/>
            <a:ext cx="2510516" cy="359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4B9243-7AC5-4104-915C-235FA37BED3E}"/>
              </a:ext>
            </a:extLst>
          </p:cNvPr>
          <p:cNvCxnSpPr/>
          <p:nvPr/>
        </p:nvCxnSpPr>
        <p:spPr>
          <a:xfrm>
            <a:off x="6724650" y="5582284"/>
            <a:ext cx="1061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E2E0DF-58E2-4047-8AB4-B3B41983C8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0" t="13968" r="22083" b="14286"/>
          <a:stretch/>
        </p:blipFill>
        <p:spPr>
          <a:xfrm>
            <a:off x="8453838" y="978464"/>
            <a:ext cx="2162641" cy="151788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48DF64-2973-4C41-A13D-F56894E6A46E}"/>
              </a:ext>
            </a:extLst>
          </p:cNvPr>
          <p:cNvCxnSpPr/>
          <p:nvPr/>
        </p:nvCxnSpPr>
        <p:spPr>
          <a:xfrm flipV="1">
            <a:off x="9696450" y="2981325"/>
            <a:ext cx="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4F1712-9DCC-47D5-9EB1-0A0ED2FD0A75}"/>
              </a:ext>
            </a:extLst>
          </p:cNvPr>
          <p:cNvSpPr txBox="1"/>
          <p:nvPr/>
        </p:nvSpPr>
        <p:spPr>
          <a:xfrm>
            <a:off x="584049" y="4870327"/>
            <a:ext cx="156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Developer push to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0622B0-630A-48DA-AFBE-DE11C2DADA7C}"/>
              </a:ext>
            </a:extLst>
          </p:cNvPr>
          <p:cNvSpPr txBox="1"/>
          <p:nvPr/>
        </p:nvSpPr>
        <p:spPr>
          <a:xfrm>
            <a:off x="291247" y="2440561"/>
            <a:ext cx="102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Push triggers Jenkins tests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A21CC1-8B8F-4FDC-8E96-33E4D32634E9}"/>
              </a:ext>
            </a:extLst>
          </p:cNvPr>
          <p:cNvSpPr txBox="1"/>
          <p:nvPr/>
        </p:nvSpPr>
        <p:spPr>
          <a:xfrm>
            <a:off x="2320072" y="2440561"/>
            <a:ext cx="1062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Jenkins merges branches to master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47E47A-DE0E-4ABD-8D73-337D9049AA6D}"/>
              </a:ext>
            </a:extLst>
          </p:cNvPr>
          <p:cNvSpPr txBox="1"/>
          <p:nvPr/>
        </p:nvSpPr>
        <p:spPr>
          <a:xfrm>
            <a:off x="3723913" y="2599370"/>
            <a:ext cx="206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Jenkins triggers Packer to make AMI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095382-B5CB-4955-9730-6BEA5F2364F9}"/>
              </a:ext>
            </a:extLst>
          </p:cNvPr>
          <p:cNvSpPr txBox="1"/>
          <p:nvPr/>
        </p:nvSpPr>
        <p:spPr>
          <a:xfrm>
            <a:off x="6496050" y="4400550"/>
            <a:ext cx="165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Packer AMI can be used for Terraform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7F4B70-08BA-4D9F-A27A-8949171F8C91}"/>
              </a:ext>
            </a:extLst>
          </p:cNvPr>
          <p:cNvSpPr txBox="1"/>
          <p:nvPr/>
        </p:nvSpPr>
        <p:spPr>
          <a:xfrm>
            <a:off x="9906000" y="3302000"/>
            <a:ext cx="1885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Terraform makes instance with AMI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2556C5-9E2F-4A35-A294-593AE6F33AA0}"/>
              </a:ext>
            </a:extLst>
          </p:cNvPr>
          <p:cNvSpPr/>
          <p:nvPr/>
        </p:nvSpPr>
        <p:spPr>
          <a:xfrm>
            <a:off x="1525052" y="2664207"/>
            <a:ext cx="7360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0C5523-A7EB-4CB3-A30C-9E20F700936C}"/>
              </a:ext>
            </a:extLst>
          </p:cNvPr>
          <p:cNvSpPr/>
          <p:nvPr/>
        </p:nvSpPr>
        <p:spPr>
          <a:xfrm>
            <a:off x="3710158" y="3101863"/>
            <a:ext cx="987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715859-F6B7-4B52-8C2B-453F817FD904}"/>
              </a:ext>
            </a:extLst>
          </p:cNvPr>
          <p:cNvSpPr/>
          <p:nvPr/>
        </p:nvSpPr>
        <p:spPr>
          <a:xfrm>
            <a:off x="9202564" y="4132262"/>
            <a:ext cx="987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CD</a:t>
            </a:r>
          </a:p>
        </p:txBody>
      </p:sp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3E66C0-2C11-4037-8259-80C0125F72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39" y="5666072"/>
            <a:ext cx="2982217" cy="126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0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18F8D-3BFF-492F-B694-C391208A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268036" cy="2140145"/>
          </a:xfrm>
        </p:spPr>
        <p:txBody>
          <a:bodyPr anchor="b">
            <a:normAutofit/>
          </a:bodyPr>
          <a:lstStyle/>
          <a:p>
            <a:r>
              <a:rPr lang="en-GB"/>
              <a:t>Metrics we look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F010-05C0-4D5E-B401-A8644077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054545"/>
            <a:ext cx="5268037" cy="2567508"/>
          </a:xfrm>
        </p:spPr>
        <p:txBody>
          <a:bodyPr anchor="t">
            <a:normAutofit/>
          </a:bodyPr>
          <a:lstStyle/>
          <a:p>
            <a:r>
              <a:rPr lang="en-GB" sz="1600"/>
              <a:t>CPU power</a:t>
            </a:r>
          </a:p>
          <a:p>
            <a:r>
              <a:rPr lang="en-GB" sz="1600"/>
              <a:t>Storage</a:t>
            </a:r>
          </a:p>
          <a:p>
            <a:r>
              <a:rPr lang="en-GB" sz="1600"/>
              <a:t>Fault tolerance</a:t>
            </a:r>
          </a:p>
          <a:p>
            <a:r>
              <a:rPr lang="en-GB" sz="1600"/>
              <a:t>Recovery time</a:t>
            </a:r>
          </a:p>
          <a:p>
            <a:r>
              <a:rPr lang="en-GB" sz="1600"/>
              <a:t>Cost effective</a:t>
            </a:r>
          </a:p>
        </p:txBody>
      </p:sp>
      <p:pic>
        <p:nvPicPr>
          <p:cNvPr id="1026" name="Picture 2" descr="Excel: Introduction to Charts and Graphs">
            <a:extLst>
              <a:ext uri="{FF2B5EF4-FFF2-40B4-BE49-F238E27FC236}">
                <a16:creationId xmlns:a16="http://schemas.microsoft.com/office/drawing/2014/main" id="{C82A6CA9-2111-4FF8-98FC-86340A7EE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1" r="25670" b="2"/>
          <a:stretch/>
        </p:blipFill>
        <p:spPr bwMode="auto"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B3176-B02D-4954-9F63-65D4E759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/>
          </a:bodyPr>
          <a:lstStyle/>
          <a:p>
            <a:r>
              <a:rPr lang="en-GB" sz="2800"/>
              <a:t>Thank you for listening</a:t>
            </a:r>
          </a:p>
        </p:txBody>
      </p:sp>
      <p:pic>
        <p:nvPicPr>
          <p:cNvPr id="3074" name="Picture 2" descr="Tech Against Trafficking | Collaborations | BSR">
            <a:extLst>
              <a:ext uri="{FF2B5EF4-FFF2-40B4-BE49-F238E27FC236}">
                <a16:creationId xmlns:a16="http://schemas.microsoft.com/office/drawing/2014/main" id="{7E1A855C-F9BD-4013-9EBA-82E45C90BB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6" b="-2"/>
          <a:stretch/>
        </p:blipFill>
        <p:spPr bwMode="auto">
          <a:xfrm>
            <a:off x="20" y="432"/>
            <a:ext cx="12191980" cy="424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692B9-355C-4353-A269-6637B3DE1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r>
              <a:rPr lang="en-GB" sz="1400">
                <a:hlinkClick r:id="rId3"/>
              </a:rPr>
              <a:t>https://www.linkedin.com/in/jackfarmer95/</a:t>
            </a:r>
            <a:endParaRPr lang="en-GB" sz="1400"/>
          </a:p>
          <a:p>
            <a:r>
              <a:rPr lang="en-GB" sz="1400">
                <a:hlinkClick r:id="rId4"/>
              </a:rPr>
              <a:t>jackfarmer95@gmail.com</a:t>
            </a:r>
            <a:endParaRPr lang="en-GB" sz="1400"/>
          </a:p>
          <a:p>
            <a:r>
              <a:rPr lang="en-GB" sz="1400">
                <a:hlinkClick r:id="rId5"/>
              </a:rPr>
              <a:t>https://github.com/jfarmer864</a:t>
            </a:r>
            <a:endParaRPr lang="en-GB" sz="1400"/>
          </a:p>
          <a:p>
            <a:endParaRPr lang="en-GB" sz="1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3345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E301B"/>
      </a:dk2>
      <a:lt2>
        <a:srgbClr val="F1F2F4"/>
      </a:lt2>
      <a:accent1>
        <a:srgbClr val="C89835"/>
      </a:accent1>
      <a:accent2>
        <a:srgbClr val="9EA73B"/>
      </a:accent2>
      <a:accent3>
        <a:srgbClr val="7CB04A"/>
      </a:accent3>
      <a:accent4>
        <a:srgbClr val="42B938"/>
      </a:accent4>
      <a:accent5>
        <a:srgbClr val="39B763"/>
      </a:accent5>
      <a:accent6>
        <a:srgbClr val="3EB497"/>
      </a:accent6>
      <a:hlink>
        <a:srgbClr val="7388B3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 Next LT Pro Light</vt:lpstr>
      <vt:lpstr>GradientRiseVTI</vt:lpstr>
      <vt:lpstr>Jack Farmer</vt:lpstr>
      <vt:lpstr>Who am I?</vt:lpstr>
      <vt:lpstr>My tech skills</vt:lpstr>
      <vt:lpstr>What are my goals?</vt:lpstr>
      <vt:lpstr>What else do I do?</vt:lpstr>
      <vt:lpstr>YouTube Wardley map</vt:lpstr>
      <vt:lpstr>How we use pipelines</vt:lpstr>
      <vt:lpstr>Metrics we look for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Jack Farmer</dc:title>
  <dc:creator>Jack Farmer</dc:creator>
  <cp:lastModifiedBy>Jack Farmer</cp:lastModifiedBy>
  <cp:revision>1</cp:revision>
  <dcterms:created xsi:type="dcterms:W3CDTF">2020-07-22T11:32:50Z</dcterms:created>
  <dcterms:modified xsi:type="dcterms:W3CDTF">2020-07-22T11:32:53Z</dcterms:modified>
</cp:coreProperties>
</file>