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B559-06DE-4786-A80F-BCCEE9279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1C5F-CD89-4649-BBCA-2CCF0568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6BAF-71DD-4105-9809-A594150D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C98F-0FA9-4AE8-BA41-8C454F1D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65CC-A4B0-40B7-8C44-6EF7E0D3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08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494B-0126-4C5B-904A-1338D896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EF017-D5D7-4DF2-A37E-9992E117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333A-8FAC-4E75-9710-15B7643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DB51-A32F-40CF-83C0-9C9EC3B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FFF1-62B2-44B3-9C92-E65B252C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6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891C1-8485-4FA2-9C38-B293326F8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41B20-087F-42CD-8131-F828A599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5AFD-4ADF-4ADC-BC37-DA153019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B7DF-B52E-4984-80FB-68D07881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52D3-6A34-44B8-B6EF-1338D58B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4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17BB-58A0-4DB7-B75F-67857645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4C9-F135-4504-8FB7-D333450B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7F5D-6E33-49C7-8B2A-E8C31800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46F0-782E-40BF-81D8-16E8F0AA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E9E5-C61E-4649-B884-39595698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62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6757-574B-4AEB-8A13-2183E32E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062B-9DEB-4DC1-839E-144AFBFF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A42E-4E79-41F5-870A-3DE99C59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F0C1-851B-4DAE-AD31-637DC6A2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F082-7917-420E-B495-505946FA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90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B15C-3CDB-419C-8DF2-344210E7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CB94-A9C7-47DB-9EC7-A475793AC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779BD-7FF6-4869-9842-ADE54E76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54E2D-56F2-4212-A3D2-BF2EF166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C56C-4102-4E3E-8177-AB65A453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0514-FB58-4FE0-843D-0AD3B860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53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4B89-ACB8-49CF-9E97-DB50267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005A-FC2E-439D-AC5F-8B64183B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8EA5-2546-4E42-8B2B-D45FC48A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3BDC8-028D-4F48-92CD-C448405A7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361F3-061F-414A-8F93-C0137C3B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47F8B-92A0-453B-A786-C28D088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70CB3-B0C4-4201-A15E-B26D006E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FFE04-0485-4DB0-891C-05094FB2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9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8773-3EB1-4EF6-9D74-EDC61730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353F6-96F6-4502-A69F-0D1CB206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E797-1F8C-44BF-B550-0F7C18CE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EE48C-D859-4A15-A803-8220AAE6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3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66C04-04FF-445F-A0FD-7A7A6A85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BA05F-04CC-473E-814F-10E6E1D4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E8DB-406A-48A5-A759-4C75A8A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0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5661-8BB1-43C7-BAD1-CEBDC82A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69D5-7DB4-410D-9E94-E0CD1D0F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94B9-76E1-4C3B-A341-39FA052F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2A67-B892-46FA-8307-919D245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A04F3-CDE9-40C4-BF1D-F9022434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D7D47-D3F8-4D52-8654-4368A1D0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8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B440-E67A-4E95-96F8-9FBB1AB7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2B33F-C949-47C5-A2F7-69B74B88A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F2813-8EE7-40A4-A74D-4273F43E1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E12CF-3275-4F09-BABB-E4006284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14352-5821-4C67-8252-6730F153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6B5D-8BEE-47DC-98EC-6C31395F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7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3EDA3-7C87-458D-8B4E-D08E2E21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CA535-FA53-4BE0-8E3F-C845CB9B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7F15-9820-421B-8F95-12FE50EE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432A-6330-451E-9F61-B54854CDBA5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9DE0-0728-444D-AB9C-957771AB8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8B6A-086E-4DBF-B2AD-601F0374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20DB-C4EA-4DB8-B175-C25C87650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64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CA166A7F-8C9C-4D8B-BAA0-38C7564F8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2" t="4420" r="23102"/>
          <a:stretch/>
        </p:blipFill>
        <p:spPr>
          <a:xfrm>
            <a:off x="3338372" y="682419"/>
            <a:ext cx="3965247" cy="593239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C1023B-9256-4AFD-98B3-31903A65D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54991"/>
              </p:ext>
            </p:extLst>
          </p:nvPr>
        </p:nvGraphicFramePr>
        <p:xfrm>
          <a:off x="2310208" y="394305"/>
          <a:ext cx="4744041" cy="295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75">
                  <a:extLst>
                    <a:ext uri="{9D8B030D-6E8A-4147-A177-3AD203B41FA5}">
                      <a16:colId xmlns:a16="http://schemas.microsoft.com/office/drawing/2014/main" val="387449374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837111507"/>
                    </a:ext>
                  </a:extLst>
                </a:gridCol>
                <a:gridCol w="568494">
                  <a:extLst>
                    <a:ext uri="{9D8B030D-6E8A-4147-A177-3AD203B41FA5}">
                      <a16:colId xmlns:a16="http://schemas.microsoft.com/office/drawing/2014/main" val="1230701809"/>
                    </a:ext>
                  </a:extLst>
                </a:gridCol>
                <a:gridCol w="2066155">
                  <a:extLst>
                    <a:ext uri="{9D8B030D-6E8A-4147-A177-3AD203B41FA5}">
                      <a16:colId xmlns:a16="http://schemas.microsoft.com/office/drawing/2014/main" val="4035988640"/>
                    </a:ext>
                  </a:extLst>
                </a:gridCol>
              </a:tblGrid>
              <a:tr h="1802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57621" marR="57621" marT="22942" marB="229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Categories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21" marR="57621" marT="22942" marB="229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i="1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CA" sz="16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21" marR="57621" marT="22942" marB="229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Percentage 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effectLst/>
                        </a:rPr>
                        <a:t>(within category)</a:t>
                      </a:r>
                      <a:endParaRPr lang="en-C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21" marR="57621" marT="22942" marB="229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861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620288A-288D-4B43-ADBD-4A4BA6B4D5F0}"/>
              </a:ext>
            </a:extLst>
          </p:cNvPr>
          <p:cNvSpPr/>
          <p:nvPr/>
        </p:nvSpPr>
        <p:spPr>
          <a:xfrm>
            <a:off x="3292995" y="836296"/>
            <a:ext cx="1684769" cy="85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387A3-DCC7-4AF9-9DCF-8F4EC3C2B2F7}"/>
              </a:ext>
            </a:extLst>
          </p:cNvPr>
          <p:cNvSpPr txBox="1"/>
          <p:nvPr/>
        </p:nvSpPr>
        <p:spPr>
          <a:xfrm>
            <a:off x="2561914" y="1315809"/>
            <a:ext cx="1236181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chemeClr val="tx1"/>
                </a:solidFill>
                <a:effectLst/>
              </a:rPr>
              <a:t>Human Activity</a:t>
            </a:r>
            <a:endParaRPr lang="en-CA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8693B-ACC5-436E-88AD-BF7B963EE680}"/>
              </a:ext>
            </a:extLst>
          </p:cNvPr>
          <p:cNvSpPr txBox="1"/>
          <p:nvPr/>
        </p:nvSpPr>
        <p:spPr>
          <a:xfrm>
            <a:off x="2561914" y="4815203"/>
            <a:ext cx="1728537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chemeClr val="tx1"/>
                </a:solidFill>
                <a:effectLst/>
              </a:rPr>
              <a:t>Number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chemeClr val="tx1"/>
                </a:solidFill>
                <a:effectLst/>
              </a:rPr>
              <a:t>of Coyotes</a:t>
            </a:r>
            <a:endParaRPr lang="en-CA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7AA84-7CD3-4646-9956-F1045975588B}"/>
              </a:ext>
            </a:extLst>
          </p:cNvPr>
          <p:cNvSpPr txBox="1"/>
          <p:nvPr/>
        </p:nvSpPr>
        <p:spPr>
          <a:xfrm>
            <a:off x="2561914" y="3797551"/>
            <a:ext cx="1255694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chemeClr val="tx1"/>
                </a:solidFill>
                <a:effectLst/>
              </a:rPr>
              <a:t>Dog Leash Status</a:t>
            </a:r>
            <a:endParaRPr lang="en-CA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40AE4-6A4B-45C2-9FA8-10B97A6A8BB7}"/>
              </a:ext>
            </a:extLst>
          </p:cNvPr>
          <p:cNvSpPr txBox="1"/>
          <p:nvPr/>
        </p:nvSpPr>
        <p:spPr>
          <a:xfrm>
            <a:off x="2561914" y="5832855"/>
            <a:ext cx="1077677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chemeClr val="tx1"/>
                </a:solidFill>
                <a:effectLst/>
              </a:rPr>
              <a:t>Coyote Health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D2E28-0365-4A90-B434-77F6BD359124}"/>
              </a:ext>
            </a:extLst>
          </p:cNvPr>
          <p:cNvSpPr txBox="1"/>
          <p:nvPr/>
        </p:nvSpPr>
        <p:spPr>
          <a:xfrm>
            <a:off x="2561914" y="2718011"/>
            <a:ext cx="1325692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chemeClr val="tx1"/>
                </a:solidFill>
                <a:effectLst/>
              </a:rPr>
              <a:t>Vulnerable Individuals</a:t>
            </a:r>
            <a:endParaRPr lang="en-CA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96678-CF87-4B3C-9E97-338D80312B30}"/>
              </a:ext>
            </a:extLst>
          </p:cNvPr>
          <p:cNvSpPr/>
          <p:nvPr/>
        </p:nvSpPr>
        <p:spPr>
          <a:xfrm>
            <a:off x="7141845" y="836296"/>
            <a:ext cx="1665720" cy="1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Farr</dc:creator>
  <cp:lastModifiedBy>Jonathan Farr</cp:lastModifiedBy>
  <cp:revision>2</cp:revision>
  <dcterms:created xsi:type="dcterms:W3CDTF">2022-03-24T05:11:18Z</dcterms:created>
  <dcterms:modified xsi:type="dcterms:W3CDTF">2022-03-24T18:44:52Z</dcterms:modified>
</cp:coreProperties>
</file>