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BFBF-4003-408A-8F0C-2B11272514F0}" type="datetimeFigureOut">
              <a:rPr lang="en-US" smtClean="0"/>
              <a:t>2020-07-24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E0B6-806A-4A1A-B162-626EFCB4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4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1736FB6-9771-455A-8691-197EA618F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623159"/>
                  </p:ext>
                </p:extLst>
              </p:nvPr>
            </p:nvGraphicFramePr>
            <p:xfrm>
              <a:off x="2032000" y="2910840"/>
              <a:ext cx="8128000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9555632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271813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55008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2145150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5226272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741745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592011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40089610"/>
                        </a:ext>
                      </a:extLst>
                    </a:gridCol>
                  </a:tblGrid>
                  <a:tr h="117989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56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1736FB6-9771-455A-8691-197EA618F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623159"/>
                  </p:ext>
                </p:extLst>
              </p:nvPr>
            </p:nvGraphicFramePr>
            <p:xfrm>
              <a:off x="2032000" y="2910840"/>
              <a:ext cx="8128000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9555632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271813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2655008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2145150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5226272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741745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592011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4008961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598802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205" r="-502410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01" r="-399401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401" r="-299401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401" r="-199401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012" r="-100602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563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826B75B9-BDBE-4F59-9FC2-A558B4F604BF}"/>
              </a:ext>
            </a:extLst>
          </p:cNvPr>
          <p:cNvSpPr/>
          <p:nvPr/>
        </p:nvSpPr>
        <p:spPr>
          <a:xfrm rot="5400000">
            <a:off x="5942901" y="490755"/>
            <a:ext cx="306198" cy="40476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F5F6D-823A-4592-8491-39E1535D56B7}"/>
              </a:ext>
            </a:extLst>
          </p:cNvPr>
          <p:cNvSpPr txBox="1"/>
          <p:nvPr/>
        </p:nvSpPr>
        <p:spPr>
          <a:xfrm>
            <a:off x="5075339" y="1778264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Domain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A063E9-196E-487C-B1C2-823E7F00C3EA}"/>
              </a:ext>
            </a:extLst>
          </p:cNvPr>
          <p:cNvSpPr/>
          <p:nvPr/>
        </p:nvSpPr>
        <p:spPr>
          <a:xfrm rot="16200000">
            <a:off x="3367830" y="3274014"/>
            <a:ext cx="306198" cy="110245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DFDF7-BF3F-47AA-BC0B-2087DD1D5393}"/>
              </a:ext>
            </a:extLst>
          </p:cNvPr>
          <p:cNvSpPr txBox="1"/>
          <p:nvPr/>
        </p:nvSpPr>
        <p:spPr>
          <a:xfrm>
            <a:off x="2603851" y="420652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“Ghost Cell”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E0D1A32-19B5-4B03-AD63-DC591B91AF33}"/>
              </a:ext>
            </a:extLst>
          </p:cNvPr>
          <p:cNvSpPr/>
          <p:nvPr/>
        </p:nvSpPr>
        <p:spPr>
          <a:xfrm rot="16200000">
            <a:off x="8543372" y="3274014"/>
            <a:ext cx="306198" cy="110245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EEDC6-F715-46EB-A132-E97116298AC8}"/>
              </a:ext>
            </a:extLst>
          </p:cNvPr>
          <p:cNvSpPr txBox="1"/>
          <p:nvPr/>
        </p:nvSpPr>
        <p:spPr>
          <a:xfrm>
            <a:off x="7779393" y="420652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“Ghost Cell”</a:t>
            </a:r>
          </a:p>
        </p:txBody>
      </p:sp>
    </p:spTree>
    <p:extLst>
      <p:ext uri="{BB962C8B-B14F-4D97-AF65-F5344CB8AC3E}">
        <p14:creationId xmlns:p14="http://schemas.microsoft.com/office/powerpoint/2010/main" val="17045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9709-611B-4BAA-9620-8A9A382C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299" y="432593"/>
            <a:ext cx="245867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776510-42D5-45E5-AA96-CF0E28CD9032}"/>
              </a:ext>
            </a:extLst>
          </p:cNvPr>
          <p:cNvSpPr txBox="1">
            <a:spLocks/>
          </p:cNvSpPr>
          <p:nvPr/>
        </p:nvSpPr>
        <p:spPr>
          <a:xfrm>
            <a:off x="8391787" y="432593"/>
            <a:ext cx="24586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Neumann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BCD3E-F802-444F-A1EF-A0C668C099A5}"/>
                  </a:ext>
                </a:extLst>
              </p:cNvPr>
              <p:cNvSpPr txBox="1"/>
              <p:nvPr/>
            </p:nvSpPr>
            <p:spPr>
              <a:xfrm>
                <a:off x="2106622" y="2381426"/>
                <a:ext cx="1247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BCD3E-F802-444F-A1EF-A0C668C0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22" y="2381426"/>
                <a:ext cx="1247906" cy="369332"/>
              </a:xfrm>
              <a:prstGeom prst="rect">
                <a:avLst/>
              </a:prstGeom>
              <a:blipFill>
                <a:blip r:embed="rId2"/>
                <a:stretch>
                  <a:fillRect l="-5392" r="-24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F44326-F386-43A5-8D42-7083E66C470F}"/>
                  </a:ext>
                </a:extLst>
              </p:cNvPr>
              <p:cNvSpPr txBox="1"/>
              <p:nvPr/>
            </p:nvSpPr>
            <p:spPr>
              <a:xfrm>
                <a:off x="2235888" y="4687831"/>
                <a:ext cx="989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F44326-F386-43A5-8D42-7083E66C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88" y="4687831"/>
                <a:ext cx="989373" cy="369332"/>
              </a:xfrm>
              <a:prstGeom prst="rect">
                <a:avLst/>
              </a:prstGeom>
              <a:blipFill>
                <a:blip r:embed="rId3"/>
                <a:stretch>
                  <a:fillRect l="-9877" r="-308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4E74FF-0609-4FBF-9194-AAFBCC89FB48}"/>
                  </a:ext>
                </a:extLst>
              </p:cNvPr>
              <p:cNvSpPr txBox="1"/>
              <p:nvPr/>
            </p:nvSpPr>
            <p:spPr>
              <a:xfrm>
                <a:off x="8574247" y="1868538"/>
                <a:ext cx="146514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4E74FF-0609-4FBF-9194-AAFBCC89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247" y="1868538"/>
                <a:ext cx="1465145" cy="702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E3DDF-4B43-41DA-9F7D-A82A03DDE249}"/>
                  </a:ext>
                </a:extLst>
              </p:cNvPr>
              <p:cNvSpPr txBox="1"/>
              <p:nvPr/>
            </p:nvSpPr>
            <p:spPr>
              <a:xfrm>
                <a:off x="8290547" y="4692585"/>
                <a:ext cx="2032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E3DDF-4B43-41DA-9F7D-A82A03DD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47" y="4692585"/>
                <a:ext cx="2032544" cy="369332"/>
              </a:xfrm>
              <a:prstGeom prst="rect">
                <a:avLst/>
              </a:prstGeom>
              <a:blipFill>
                <a:blip r:embed="rId5"/>
                <a:stretch>
                  <a:fillRect l="-4505" r="-330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CF7A-AC09-427D-9A1A-1ECEAE3C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8" y="-176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8C24D6-5464-4899-937B-1C140C4740CA}"/>
              </a:ext>
            </a:extLst>
          </p:cNvPr>
          <p:cNvSpPr txBox="1">
            <a:spLocks/>
          </p:cNvSpPr>
          <p:nvPr/>
        </p:nvSpPr>
        <p:spPr>
          <a:xfrm>
            <a:off x="362824" y="880976"/>
            <a:ext cx="3767356" cy="9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Enforcing Neumann BC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4FD5B6-83FC-4188-8884-9DA16D065382}"/>
              </a:ext>
            </a:extLst>
          </p:cNvPr>
          <p:cNvSpPr txBox="1">
            <a:spLocks/>
          </p:cNvSpPr>
          <p:nvPr/>
        </p:nvSpPr>
        <p:spPr>
          <a:xfrm>
            <a:off x="6096000" y="964093"/>
            <a:ext cx="3767356" cy="9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Enforcing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937D15-37DE-4404-9AB3-CCE8C24C13D9}"/>
              </a:ext>
            </a:extLst>
          </p:cNvPr>
          <p:cNvSpPr txBox="1">
            <a:spLocks/>
          </p:cNvSpPr>
          <p:nvPr/>
        </p:nvSpPr>
        <p:spPr>
          <a:xfrm>
            <a:off x="1410049" y="4940471"/>
            <a:ext cx="3767356" cy="9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Growing (Agrees w/ Linear Theory)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But blows up!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E167F-F09C-416F-866B-9FF24F391258}"/>
              </a:ext>
            </a:extLst>
          </p:cNvPr>
          <p:cNvSpPr txBox="1">
            <a:spLocks/>
          </p:cNvSpPr>
          <p:nvPr/>
        </p:nvSpPr>
        <p:spPr>
          <a:xfrm>
            <a:off x="7234106" y="4940471"/>
            <a:ext cx="3767356" cy="9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Decays, and does not obey BC (Disagrees w/ Linear Theory and also unphysical! 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9637486-5F61-4079-839C-B69C8724B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09273"/>
              </p:ext>
            </p:extLst>
          </p:nvPr>
        </p:nvGraphicFramePr>
        <p:xfrm>
          <a:off x="362824" y="1835923"/>
          <a:ext cx="5380838" cy="27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4114628" imgH="2057400" progId="AcroExch.Document.DC">
                  <p:embed/>
                </p:oleObj>
              </mc:Choice>
              <mc:Fallback>
                <p:oleObj name="Acrobat Document" r:id="rId3" imgW="4114628" imgH="2057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824" y="1835923"/>
                        <a:ext cx="5380838" cy="27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F30D51B2-014C-4B67-8EBF-7A0B37E632EC}"/>
              </a:ext>
            </a:extLst>
          </p:cNvPr>
          <p:cNvSpPr txBox="1">
            <a:spLocks/>
          </p:cNvSpPr>
          <p:nvPr/>
        </p:nvSpPr>
        <p:spPr>
          <a:xfrm>
            <a:off x="3420067" y="6194419"/>
            <a:ext cx="6448338" cy="95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(Parameters: v0 = 0.2, eta = 0.2, gamma = 0.1, R = 0.5)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0A2A44F-B40E-4270-80B6-9C81695C9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233395"/>
              </p:ext>
            </p:extLst>
          </p:nvPr>
        </p:nvGraphicFramePr>
        <p:xfrm>
          <a:off x="6154840" y="1835923"/>
          <a:ext cx="5420384" cy="271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5" imgW="4114628" imgH="2057400" progId="AcroExch.Document.DC">
                  <p:embed/>
                </p:oleObj>
              </mc:Choice>
              <mc:Fallback>
                <p:oleObj name="Acrobat Document" r:id="rId5" imgW="4114628" imgH="2057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4840" y="1835923"/>
                        <a:ext cx="5420384" cy="2710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C3E1-6A50-47F4-9676-72A6136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97" y="1050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Bright Side (?)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4FA20C-D917-4E0A-9074-5FB868A4F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99250"/>
              </p:ext>
            </p:extLst>
          </p:nvPr>
        </p:nvGraphicFramePr>
        <p:xfrm>
          <a:off x="611697" y="2051415"/>
          <a:ext cx="6653169" cy="332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4114628" imgH="2057400" progId="AcroExch.Document.DC">
                  <p:embed/>
                </p:oleObj>
              </mc:Choice>
              <mc:Fallback>
                <p:oleObj name="Acrobat Document" r:id="rId3" imgW="4114628" imgH="2057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697" y="2051415"/>
                        <a:ext cx="6653169" cy="332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08B387-FFAF-49ED-8861-E5252BB5A86D}"/>
              </a:ext>
            </a:extLst>
          </p:cNvPr>
          <p:cNvSpPr txBox="1"/>
          <p:nvPr/>
        </p:nvSpPr>
        <p:spPr>
          <a:xfrm>
            <a:off x="7450602" y="2967335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= 0.25 (decreased from last slide)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Enforcing proper BC, no stability problems!</a:t>
            </a:r>
          </a:p>
        </p:txBody>
      </p:sp>
    </p:spTree>
    <p:extLst>
      <p:ext uri="{BB962C8B-B14F-4D97-AF65-F5344CB8AC3E}">
        <p14:creationId xmlns:p14="http://schemas.microsoft.com/office/powerpoint/2010/main" val="219158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112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Adobe Acrobat Document</vt:lpstr>
      <vt:lpstr>PowerPoint Presentation</vt:lpstr>
      <vt:lpstr>Dirichlet</vt:lpstr>
      <vt:lpstr>The Problem</vt:lpstr>
      <vt:lpstr>The Bright Side (?)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Farrell</dc:creator>
  <cp:lastModifiedBy>Jack Farrell</cp:lastModifiedBy>
  <cp:revision>10</cp:revision>
  <dcterms:created xsi:type="dcterms:W3CDTF">2020-07-24T15:44:43Z</dcterms:created>
  <dcterms:modified xsi:type="dcterms:W3CDTF">2020-07-24T21:14:25Z</dcterms:modified>
</cp:coreProperties>
</file>