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FC5B-FBFA-4F52-9B79-7270B006B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E9A1B-55DB-4811-B161-D27DE65A1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78F3-9452-4971-886F-E959B680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E55-26C7-40AB-B8B0-EBD1FA6940C0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73CC-E145-46D1-8EF8-8937F1E7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46A4-CF29-437B-BCE4-2B227C34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B4C8-04D8-4D5C-A98F-99BD34C1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B127-BF13-4E2A-A698-8CEDA577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6B291-BA35-423B-9E3E-FB495A1A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69305-0A86-47B2-BBFF-D6F0AEFF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E55-26C7-40AB-B8B0-EBD1FA6940C0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7E0FC-EF08-4CFA-900D-1AF82F27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812F4-68C1-49E0-B55E-D2003514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B4C8-04D8-4D5C-A98F-99BD34C1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39966-0534-4D5F-AB06-DB1543FFB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A82E6-80B1-421F-9F4D-B2575BDDB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8981-584D-464D-949C-120966C9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E55-26C7-40AB-B8B0-EBD1FA6940C0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4842-3C7C-4318-A68D-3A2FF271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EC975-4D88-42CF-AFD4-B9D89721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B4C8-04D8-4D5C-A98F-99BD34C1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3327-7A30-40C6-A8EC-6DC05A07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B163-5166-4BE9-87F3-914936601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BB617-6B85-4B4D-9666-8189CE9F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E55-26C7-40AB-B8B0-EBD1FA6940C0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FE08-CFDD-448F-AA15-6E4AE9AE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B1E7-A855-4865-AF0C-5BD12637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B4C8-04D8-4D5C-A98F-99BD34C1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C9E4-327E-437A-94B1-417BAD5D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2F5FE-2743-49E0-BD03-5770A3F1A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620D-9CBC-4726-BD0E-BC30D7D4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E55-26C7-40AB-B8B0-EBD1FA6940C0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C8E9A-8D6B-4495-9BB4-F41FBA05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C876-118E-4609-BDDC-753086AB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B4C8-04D8-4D5C-A98F-99BD34C1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8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A1F3-9A4F-48A3-9D0C-FE91C143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30AE-D2CC-48E7-9CDE-6D8642E08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179E2-DD35-42AA-B069-382BE97EB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7012-5E11-415A-BED3-A42EAB93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E55-26C7-40AB-B8B0-EBD1FA6940C0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569AA-FA02-465D-95ED-A4F92462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EA10A-A1F2-40DD-99DC-28456670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B4C8-04D8-4D5C-A98F-99BD34C1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5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2001-E733-475F-8BC3-C1712408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4A1B-87A8-4378-83E2-4EE17DBE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0AA78-7890-4E7F-9AD3-55BCF3E98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4A5EE-0843-4F74-9C0E-263F908B4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C5B3A-308D-4800-9CDD-91425DE45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464E0-3898-48C6-99BC-C0DAECD8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E55-26C7-40AB-B8B0-EBD1FA6940C0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52352-EF9C-4D11-ABD8-8392F24E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60FE4-D1B3-43AB-BFE2-8570C1BA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B4C8-04D8-4D5C-A98F-99BD34C1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3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472F-F3C1-4AD0-B1AF-AC30EA3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0ABF7-3F48-4BB7-8F53-47A5E955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E55-26C7-40AB-B8B0-EBD1FA6940C0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3F9D3-26DC-4D8B-BC00-4CFFD6B5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BD415-3D3C-4175-8E2A-FCC8BEE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B4C8-04D8-4D5C-A98F-99BD34C1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12CBF-9D81-4400-A774-6317D1FC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E55-26C7-40AB-B8B0-EBD1FA6940C0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F8E54-62B1-4CFE-BC7B-590E12D7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20062-B653-4FFD-8120-06E97BBB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B4C8-04D8-4D5C-A98F-99BD34C1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DDD3-F9D2-4F8A-9BDA-2231D6F2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1911-A005-41DA-B96A-9A843B8E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2C3FB-6749-4EFA-9118-CF78979C6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C170-CB66-44A6-86FF-C37C5ED4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E55-26C7-40AB-B8B0-EBD1FA6940C0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58714-6908-4DC6-B399-A2511575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98885-C5B1-4A94-BF03-F7D25F86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B4C8-04D8-4D5C-A98F-99BD34C1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8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C5D6-934E-46A0-ACD3-99EFBEF0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701DA-ECD5-43AB-8FAA-15B151A6E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74A4-DF5A-421E-9CC0-F24BFAFA7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957E8-499A-4DF0-8CE9-93D7A02C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BE55-26C7-40AB-B8B0-EBD1FA6940C0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4FA52-5513-42C5-ACF4-B2BC66D7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17E0E-A76F-425C-9A37-CAF60EB8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B4C8-04D8-4D5C-A98F-99BD34C1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7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3A664-0B98-40A6-B937-C4DEC132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34505-C068-4C00-8717-589BBC5F2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6963-60B4-4838-BB34-71E71F748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BE55-26C7-40AB-B8B0-EBD1FA6940C0}" type="datetimeFigureOut">
              <a:rPr lang="en-US" smtClean="0"/>
              <a:t>2020-09-21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CED0-32D8-4D86-ADE1-AC031E24D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B3FE6-0A0C-4A2B-BFCD-F00B37EE4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B4C8-04D8-4D5C-A98F-99BD34C1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4D963-45C5-45AB-AF32-D90EBD589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80" y="1348269"/>
            <a:ext cx="4916862" cy="4372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F6AD31-C554-4DD7-929F-5AFFC0983AE8}"/>
              </a:ext>
            </a:extLst>
          </p:cNvPr>
          <p:cNvSpPr txBox="1"/>
          <p:nvPr/>
        </p:nvSpPr>
        <p:spPr>
          <a:xfrm>
            <a:off x="813732" y="587229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267277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29628A-2B64-488E-AA28-D8137878D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78" y="1240788"/>
            <a:ext cx="4921044" cy="4376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342375-6CD1-4910-BBD3-CE3BEA9E76A3}"/>
              </a:ext>
            </a:extLst>
          </p:cNvPr>
          <p:cNvSpPr txBox="1"/>
          <p:nvPr/>
        </p:nvSpPr>
        <p:spPr>
          <a:xfrm>
            <a:off x="813732" y="587229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139191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3342375-6CD1-4910-BBD3-CE3BEA9E76A3}"/>
              </a:ext>
            </a:extLst>
          </p:cNvPr>
          <p:cNvSpPr txBox="1"/>
          <p:nvPr/>
        </p:nvSpPr>
        <p:spPr>
          <a:xfrm>
            <a:off x="813732" y="587229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7F170A-3A7F-4B8F-BF2E-374F4132D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81" y="1433180"/>
            <a:ext cx="5458837" cy="39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5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Farrell</dc:creator>
  <cp:lastModifiedBy>Jack Farrell</cp:lastModifiedBy>
  <cp:revision>4</cp:revision>
  <dcterms:created xsi:type="dcterms:W3CDTF">2020-09-21T18:08:11Z</dcterms:created>
  <dcterms:modified xsi:type="dcterms:W3CDTF">2020-09-21T19:12:18Z</dcterms:modified>
</cp:coreProperties>
</file>