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ayne Lichtle" userId="c9a4f30f97399805" providerId="LiveId" clId="{29F5DC64-AE45-417D-A01D-813B38F278E6}"/>
    <pc:docChg chg="custSel addSld delSld modSld">
      <pc:chgData name="John Fayne Lichtle" userId="c9a4f30f97399805" providerId="LiveId" clId="{29F5DC64-AE45-417D-A01D-813B38F278E6}" dt="2022-02-25T07:27:32.997" v="25" actId="47"/>
      <pc:docMkLst>
        <pc:docMk/>
      </pc:docMkLst>
      <pc:sldChg chg="addSp delSp modSp new mod chgLayout">
        <pc:chgData name="John Fayne Lichtle" userId="c9a4f30f97399805" providerId="LiveId" clId="{29F5DC64-AE45-417D-A01D-813B38F278E6}" dt="2022-02-25T06:58:52.321" v="22" actId="1076"/>
        <pc:sldMkLst>
          <pc:docMk/>
          <pc:sldMk cId="3166911234" sldId="258"/>
        </pc:sldMkLst>
        <pc:spChg chg="del">
          <ac:chgData name="John Fayne Lichtle" userId="c9a4f30f97399805" providerId="LiveId" clId="{29F5DC64-AE45-417D-A01D-813B38F278E6}" dt="2022-02-25T06:57:30.629" v="1" actId="478"/>
          <ac:spMkLst>
            <pc:docMk/>
            <pc:sldMk cId="3166911234" sldId="258"/>
            <ac:spMk id="2" creationId="{188026D8-A073-4907-933D-9DD12D7BCF51}"/>
          </ac:spMkLst>
        </pc:spChg>
        <pc:spChg chg="add mod ord">
          <ac:chgData name="John Fayne Lichtle" userId="c9a4f30f97399805" providerId="LiveId" clId="{29F5DC64-AE45-417D-A01D-813B38F278E6}" dt="2022-02-25T06:58:52.321" v="22" actId="1076"/>
          <ac:spMkLst>
            <pc:docMk/>
            <pc:sldMk cId="3166911234" sldId="258"/>
            <ac:spMk id="5" creationId="{4D1763DF-3A04-4275-84E0-25EC56D6E515}"/>
          </ac:spMkLst>
        </pc:spChg>
        <pc:picChg chg="add mod">
          <ac:chgData name="John Fayne Lichtle" userId="c9a4f30f97399805" providerId="LiveId" clId="{29F5DC64-AE45-417D-A01D-813B38F278E6}" dt="2022-02-25T06:57:38.270" v="4" actId="14100"/>
          <ac:picMkLst>
            <pc:docMk/>
            <pc:sldMk cId="3166911234" sldId="258"/>
            <ac:picMk id="4" creationId="{A80B0C35-8F26-4DCA-8221-61EE0E831C65}"/>
          </ac:picMkLst>
        </pc:picChg>
      </pc:sldChg>
      <pc:sldChg chg="delSp new del mod">
        <pc:chgData name="John Fayne Lichtle" userId="c9a4f30f97399805" providerId="LiveId" clId="{29F5DC64-AE45-417D-A01D-813B38F278E6}" dt="2022-02-25T07:27:32.997" v="25" actId="47"/>
        <pc:sldMkLst>
          <pc:docMk/>
          <pc:sldMk cId="1460166716" sldId="259"/>
        </pc:sldMkLst>
        <pc:spChg chg="del">
          <ac:chgData name="John Fayne Lichtle" userId="c9a4f30f97399805" providerId="LiveId" clId="{29F5DC64-AE45-417D-A01D-813B38F278E6}" dt="2022-02-25T07:25:38.034" v="24" actId="478"/>
          <ac:spMkLst>
            <pc:docMk/>
            <pc:sldMk cId="1460166716" sldId="259"/>
            <ac:spMk id="2" creationId="{DF7BE87F-8965-4739-93DE-B9321C26D4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D64ED7C-FD6C-4954-88E3-C4C470B8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78" y="525567"/>
            <a:ext cx="1089588" cy="108958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4396E4-40FB-4C51-8122-BC40B0DD8EDA}"/>
              </a:ext>
            </a:extLst>
          </p:cNvPr>
          <p:cNvSpPr txBox="1"/>
          <p:nvPr/>
        </p:nvSpPr>
        <p:spPr>
          <a:xfrm>
            <a:off x="1478127" y="178607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Puesto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B8B7EB-73BA-4BF5-9B68-51B27BE5A7A4}"/>
              </a:ext>
            </a:extLst>
          </p:cNvPr>
          <p:cNvSpPr txBox="1"/>
          <p:nvPr/>
        </p:nvSpPr>
        <p:spPr>
          <a:xfrm>
            <a:off x="1423048" y="2155403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Director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9363EE-FA40-434E-863B-983B949D11DE}"/>
              </a:ext>
            </a:extLst>
          </p:cNvPr>
          <p:cNvSpPr txBox="1"/>
          <p:nvPr/>
        </p:nvSpPr>
        <p:spPr>
          <a:xfrm>
            <a:off x="1569595" y="2598004"/>
            <a:ext cx="65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25AA77-3262-445D-8AB8-500D9D08B62B}"/>
              </a:ext>
            </a:extLst>
          </p:cNvPr>
          <p:cNvSpPr txBox="1"/>
          <p:nvPr/>
        </p:nvSpPr>
        <p:spPr>
          <a:xfrm>
            <a:off x="1068560" y="289406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Mas de 18 años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BB8B13-1E86-477E-9DDB-86B9F37682C8}"/>
              </a:ext>
            </a:extLst>
          </p:cNvPr>
          <p:cNvSpPr txBox="1"/>
          <p:nvPr/>
        </p:nvSpPr>
        <p:spPr>
          <a:xfrm>
            <a:off x="1378420" y="4795472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D02C2E-E873-47E8-B3CC-0EAEF79B2D0C}"/>
              </a:ext>
            </a:extLst>
          </p:cNvPr>
          <p:cNvSpPr txBox="1"/>
          <p:nvPr/>
        </p:nvSpPr>
        <p:spPr>
          <a:xfrm>
            <a:off x="734815" y="5164804"/>
            <a:ext cx="232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Servicios profesionales</a:t>
            </a:r>
          </a:p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Leyes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64AA72-58BA-49D7-A4E4-C36D6BCA7C76}"/>
              </a:ext>
            </a:extLst>
          </p:cNvPr>
          <p:cNvSpPr txBox="1"/>
          <p:nvPr/>
        </p:nvSpPr>
        <p:spPr>
          <a:xfrm>
            <a:off x="1119952" y="3374796"/>
            <a:ext cx="155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Redes sociales</a:t>
            </a:r>
          </a:p>
        </p:txBody>
      </p:sp>
      <p:pic>
        <p:nvPicPr>
          <p:cNvPr id="1026" name="Picture 2" descr="Logotipo de instagram - Iconos gratis de social">
            <a:extLst>
              <a:ext uri="{FF2B5EF4-FFF2-40B4-BE49-F238E27FC236}">
                <a16:creationId xmlns:a16="http://schemas.microsoft.com/office/drawing/2014/main" id="{C4EFC452-93ED-44BA-B009-472E00A9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96" y="3720015"/>
            <a:ext cx="419456" cy="41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Logo - PNG y Vector">
            <a:extLst>
              <a:ext uri="{FF2B5EF4-FFF2-40B4-BE49-F238E27FC236}">
                <a16:creationId xmlns:a16="http://schemas.microsoft.com/office/drawing/2014/main" id="{AC0E8AA7-7280-41C0-854F-BE078CE7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72" y="3720015"/>
            <a:ext cx="419457" cy="41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Tube-LOGO – Secundaria y Preparatoria LOGOS">
            <a:extLst>
              <a:ext uri="{FF2B5EF4-FFF2-40B4-BE49-F238E27FC236}">
                <a16:creationId xmlns:a16="http://schemas.microsoft.com/office/drawing/2014/main" id="{F920A8B2-7229-4D66-B444-281AD8BE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99" y="4290947"/>
            <a:ext cx="713853" cy="40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itter - Wikipedia, la enciclopedia libre">
            <a:extLst>
              <a:ext uri="{FF2B5EF4-FFF2-40B4-BE49-F238E27FC236}">
                <a16:creationId xmlns:a16="http://schemas.microsoft.com/office/drawing/2014/main" id="{CD8C8D02-F42E-4034-AE8A-D3C643B7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63" y="4284167"/>
            <a:ext cx="496414" cy="40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400835F-C3BC-45F6-A99E-BF00FFE4C4BA}"/>
              </a:ext>
            </a:extLst>
          </p:cNvPr>
          <p:cNvSpPr txBox="1"/>
          <p:nvPr/>
        </p:nvSpPr>
        <p:spPr>
          <a:xfrm>
            <a:off x="1425132" y="5743833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Tamaño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7096ABC-DE68-4085-8757-9B34B0890795}"/>
              </a:ext>
            </a:extLst>
          </p:cNvPr>
          <p:cNvSpPr txBox="1"/>
          <p:nvPr/>
        </p:nvSpPr>
        <p:spPr>
          <a:xfrm>
            <a:off x="1143901" y="611316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20 empleados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8282FFD-CAC4-4EEA-87AB-A8F65B614BCB}"/>
              </a:ext>
            </a:extLst>
          </p:cNvPr>
          <p:cNvCxnSpPr>
            <a:cxnSpLocks/>
          </p:cNvCxnSpPr>
          <p:nvPr/>
        </p:nvCxnSpPr>
        <p:spPr>
          <a:xfrm>
            <a:off x="3230311" y="222191"/>
            <a:ext cx="0" cy="6340979"/>
          </a:xfrm>
          <a:prstGeom prst="line">
            <a:avLst/>
          </a:prstGeom>
          <a:ln w="5715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F61B63-F452-4CA8-A819-552721C61A76}"/>
              </a:ext>
            </a:extLst>
          </p:cNvPr>
          <p:cNvSpPr txBox="1"/>
          <p:nvPr/>
        </p:nvSpPr>
        <p:spPr>
          <a:xfrm>
            <a:off x="3572077" y="104863"/>
            <a:ext cx="64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 favorito de comunicación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42ECDD7-2E18-44F3-9426-A48E7E2E440D}"/>
              </a:ext>
            </a:extLst>
          </p:cNvPr>
          <p:cNvSpPr txBox="1"/>
          <p:nvPr/>
        </p:nvSpPr>
        <p:spPr>
          <a:xfrm>
            <a:off x="3572077" y="398567"/>
            <a:ext cx="7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Llamada telefónica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1F88D22-EB5D-4DA6-825E-6C399710AF83}"/>
              </a:ext>
            </a:extLst>
          </p:cNvPr>
          <p:cNvSpPr txBox="1"/>
          <p:nvPr/>
        </p:nvSpPr>
        <p:spPr>
          <a:xfrm>
            <a:off x="3572077" y="938557"/>
            <a:ext cx="64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Herramientas que necesita para trabajar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8308158-9785-4C74-9FF1-510D136728F7}"/>
              </a:ext>
            </a:extLst>
          </p:cNvPr>
          <p:cNvSpPr txBox="1"/>
          <p:nvPr/>
        </p:nvSpPr>
        <p:spPr>
          <a:xfrm>
            <a:off x="3572077" y="1232261"/>
            <a:ext cx="7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Teléfono,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computadra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ipad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39662A5-5C45-4AD4-A16E-55A73B100730}"/>
              </a:ext>
            </a:extLst>
          </p:cNvPr>
          <p:cNvSpPr txBox="1"/>
          <p:nvPr/>
        </p:nvSpPr>
        <p:spPr>
          <a:xfrm>
            <a:off x="3572077" y="1772251"/>
            <a:ext cx="64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Responsabilidades laborales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453A671-4C3F-489B-9690-380818FF2E46}"/>
              </a:ext>
            </a:extLst>
          </p:cNvPr>
          <p:cNvSpPr txBox="1"/>
          <p:nvPr/>
        </p:nvSpPr>
        <p:spPr>
          <a:xfrm>
            <a:off x="3572077" y="2082078"/>
            <a:ext cx="7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Director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2E49904-A757-4947-85FD-900E7BC5ABF6}"/>
              </a:ext>
            </a:extLst>
          </p:cNvPr>
          <p:cNvSpPr txBox="1"/>
          <p:nvPr/>
        </p:nvSpPr>
        <p:spPr>
          <a:xfrm>
            <a:off x="3572077" y="2605945"/>
            <a:ext cx="64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trabajo se mide en función de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50CFABE-D0C8-4C45-919C-3E6824A4B43A}"/>
              </a:ext>
            </a:extLst>
          </p:cNvPr>
          <p:cNvSpPr txBox="1"/>
          <p:nvPr/>
        </p:nvSpPr>
        <p:spPr>
          <a:xfrm>
            <a:off x="3572077" y="2930601"/>
            <a:ext cx="7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Ventas, demandas ganadas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075D9CC-5DF4-4328-BCC8-9BE219324F2E}"/>
              </a:ext>
            </a:extLst>
          </p:cNvPr>
          <p:cNvSpPr txBox="1"/>
          <p:nvPr/>
        </p:nvSpPr>
        <p:spPr>
          <a:xfrm>
            <a:off x="3572077" y="3439639"/>
            <a:ext cx="64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superior 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</a:t>
            </a:r>
            <a:endParaRPr lang="es-MX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6EF0779-3CFA-4751-95CE-F9321C6E7D2B}"/>
              </a:ext>
            </a:extLst>
          </p:cNvPr>
          <p:cNvSpPr txBox="1"/>
          <p:nvPr/>
        </p:nvSpPr>
        <p:spPr>
          <a:xfrm>
            <a:off x="3572077" y="3779124"/>
            <a:ext cx="7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CEO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4F391BF-071B-41D3-8C31-92FEF7F723B3}"/>
              </a:ext>
            </a:extLst>
          </p:cNvPr>
          <p:cNvSpPr txBox="1"/>
          <p:nvPr/>
        </p:nvSpPr>
        <p:spPr>
          <a:xfrm>
            <a:off x="3572077" y="4273333"/>
            <a:ext cx="64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 u objetivos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440A06D-C39E-4858-8188-D4D6C9A62CFC}"/>
              </a:ext>
            </a:extLst>
          </p:cNvPr>
          <p:cNvSpPr txBox="1"/>
          <p:nvPr/>
        </p:nvSpPr>
        <p:spPr>
          <a:xfrm>
            <a:off x="3572077" y="4610806"/>
            <a:ext cx="73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Crear una aplicación para administrar efectivamente las demandas y la comunicación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F7AD04B-D45C-4AC6-B8AC-00B746921E9D}"/>
              </a:ext>
            </a:extLst>
          </p:cNvPr>
          <p:cNvSpPr txBox="1"/>
          <p:nvPr/>
        </p:nvSpPr>
        <p:spPr>
          <a:xfrm>
            <a:off x="3572077" y="5203279"/>
            <a:ext cx="64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Obtiene información a través de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7EF3A63-1B95-46CE-95D5-B564A3B93B15}"/>
              </a:ext>
            </a:extLst>
          </p:cNvPr>
          <p:cNvSpPr txBox="1"/>
          <p:nvPr/>
        </p:nvSpPr>
        <p:spPr>
          <a:xfrm>
            <a:off x="3572077" y="5514834"/>
            <a:ext cx="7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Juzgados, Clientes, FGR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5571B0C-AF92-4242-B9F2-C8054A02BCBD}"/>
              </a:ext>
            </a:extLst>
          </p:cNvPr>
          <p:cNvSpPr txBox="1"/>
          <p:nvPr/>
        </p:nvSpPr>
        <p:spPr>
          <a:xfrm>
            <a:off x="3572077" y="6036975"/>
            <a:ext cx="64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Dificultades principales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ABD9028-E205-4723-9CF6-561C333F4232}"/>
              </a:ext>
            </a:extLst>
          </p:cNvPr>
          <p:cNvSpPr txBox="1"/>
          <p:nvPr/>
        </p:nvSpPr>
        <p:spPr>
          <a:xfrm>
            <a:off x="3572077" y="6328118"/>
            <a:ext cx="7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Adecuación a tecnología</a:t>
            </a:r>
          </a:p>
        </p:txBody>
      </p:sp>
    </p:spTree>
    <p:extLst>
      <p:ext uri="{BB962C8B-B14F-4D97-AF65-F5344CB8AC3E}">
        <p14:creationId xmlns:p14="http://schemas.microsoft.com/office/powerpoint/2010/main" val="5126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0B0C35-8F26-4DCA-8221-61EE0E83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590581"/>
            <a:ext cx="11194472" cy="504274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D1763DF-3A04-4275-84E0-25EC56D6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2011"/>
            <a:ext cx="9905998" cy="1478570"/>
          </a:xfrm>
        </p:spPr>
        <p:txBody>
          <a:bodyPr/>
          <a:lstStyle/>
          <a:p>
            <a:r>
              <a:rPr lang="es-MX" dirty="0"/>
              <a:t>Publico Objetivo</a:t>
            </a:r>
          </a:p>
        </p:txBody>
      </p:sp>
    </p:spTree>
    <p:extLst>
      <p:ext uri="{BB962C8B-B14F-4D97-AF65-F5344CB8AC3E}">
        <p14:creationId xmlns:p14="http://schemas.microsoft.com/office/powerpoint/2010/main" val="3166911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69</TotalTime>
  <Words>81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Circuito</vt:lpstr>
      <vt:lpstr>Presentación de PowerPoint</vt:lpstr>
      <vt:lpstr>Publico Objetivo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Fayne Lichtle</dc:creator>
  <cp:lastModifiedBy>John Fayne Lichtle</cp:lastModifiedBy>
  <cp:revision>1</cp:revision>
  <dcterms:created xsi:type="dcterms:W3CDTF">2022-02-25T06:12:25Z</dcterms:created>
  <dcterms:modified xsi:type="dcterms:W3CDTF">2022-02-25T07:27:41Z</dcterms:modified>
</cp:coreProperties>
</file>