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32" autoAdjust="0"/>
    <p:restoredTop sz="96350" autoAdjust="0"/>
  </p:normalViewPr>
  <p:slideViewPr>
    <p:cSldViewPr snapToGrid="0" snapToObjects="1">
      <p:cViewPr>
        <p:scale>
          <a:sx n="100" d="100"/>
          <a:sy n="100" d="100"/>
        </p:scale>
        <p:origin x="-2136"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FAB506-F7AF-614B-99E5-595E5D49FA05}" type="datetimeFigureOut">
              <a:rPr lang="en-US" smtClean="0"/>
              <a:t>4/19/17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68D884-6F38-E546-A25B-6B8DC61FF4EB}" type="slidenum">
              <a:rPr lang="en-US" smtClean="0"/>
              <a:t>‹#›</a:t>
            </a:fld>
            <a:endParaRPr lang="en-US"/>
          </a:p>
        </p:txBody>
      </p:sp>
    </p:spTree>
    <p:extLst>
      <p:ext uri="{BB962C8B-B14F-4D97-AF65-F5344CB8AC3E}">
        <p14:creationId xmlns:p14="http://schemas.microsoft.com/office/powerpoint/2010/main" val="32114350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C19256-3874-4DAE-99EA-1A4E9FEEDA43}" type="slidenum">
              <a:rPr lang="en-GB" smtClean="0"/>
              <a:t>1</a:t>
            </a:fld>
            <a:endParaRPr lang="en-GB"/>
          </a:p>
        </p:txBody>
      </p:sp>
    </p:spTree>
    <p:extLst>
      <p:ext uri="{BB962C8B-B14F-4D97-AF65-F5344CB8AC3E}">
        <p14:creationId xmlns:p14="http://schemas.microsoft.com/office/powerpoint/2010/main" val="394542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06C020-01C0-5948-90AC-E4CBBE82E095}"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240696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6C020-01C0-5948-90AC-E4CBBE82E095}"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2699532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6C020-01C0-5948-90AC-E4CBBE82E095}"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22297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6C020-01C0-5948-90AC-E4CBBE82E095}"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244194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06C020-01C0-5948-90AC-E4CBBE82E095}" type="datetimeFigureOut">
              <a:rPr lang="en-US" smtClean="0"/>
              <a:t>4/19/17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4293688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06C020-01C0-5948-90AC-E4CBBE82E095}"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219093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06C020-01C0-5948-90AC-E4CBBE82E095}" type="datetimeFigureOut">
              <a:rPr lang="en-US" smtClean="0"/>
              <a:t>4/19/17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356391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06C020-01C0-5948-90AC-E4CBBE82E095}" type="datetimeFigureOut">
              <a:rPr lang="en-US" smtClean="0"/>
              <a:t>4/19/17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1857147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6C020-01C0-5948-90AC-E4CBBE82E095}" type="datetimeFigureOut">
              <a:rPr lang="en-US" smtClean="0"/>
              <a:t>4/19/17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170390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6C020-01C0-5948-90AC-E4CBBE82E095}"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134166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6C020-01C0-5948-90AC-E4CBBE82E095}" type="datetimeFigureOut">
              <a:rPr lang="en-US" smtClean="0"/>
              <a:t>4/19/17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EE105-F3BE-5C4C-A70A-233E3EADBCD9}" type="slidenum">
              <a:rPr lang="en-US" smtClean="0"/>
              <a:t>‹#›</a:t>
            </a:fld>
            <a:endParaRPr lang="en-US"/>
          </a:p>
        </p:txBody>
      </p:sp>
    </p:spTree>
    <p:extLst>
      <p:ext uri="{BB962C8B-B14F-4D97-AF65-F5344CB8AC3E}">
        <p14:creationId xmlns:p14="http://schemas.microsoft.com/office/powerpoint/2010/main" val="17666442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6C020-01C0-5948-90AC-E4CBBE82E095}" type="datetimeFigureOut">
              <a:rPr lang="en-US" smtClean="0"/>
              <a:t>4/19/17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EE105-F3BE-5C4C-A70A-233E3EADBCD9}" type="slidenum">
              <a:rPr lang="en-US" smtClean="0"/>
              <a:t>‹#›</a:t>
            </a:fld>
            <a:endParaRPr lang="en-US"/>
          </a:p>
        </p:txBody>
      </p:sp>
    </p:spTree>
    <p:extLst>
      <p:ext uri="{BB962C8B-B14F-4D97-AF65-F5344CB8AC3E}">
        <p14:creationId xmlns:p14="http://schemas.microsoft.com/office/powerpoint/2010/main" val="320922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3AM_6by10whi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 y="735253"/>
            <a:ext cx="9143605" cy="5472590"/>
          </a:xfrm>
          <a:prstGeom prst="rect">
            <a:avLst/>
          </a:prstGeom>
        </p:spPr>
      </p:pic>
      <p:sp>
        <p:nvSpPr>
          <p:cNvPr id="2" name="TextBox 1"/>
          <p:cNvSpPr txBox="1"/>
          <p:nvPr/>
        </p:nvSpPr>
        <p:spPr>
          <a:xfrm>
            <a:off x="0" y="6138747"/>
            <a:ext cx="9144000" cy="369332"/>
          </a:xfrm>
          <a:prstGeom prst="rect">
            <a:avLst/>
          </a:prstGeom>
          <a:noFill/>
        </p:spPr>
        <p:txBody>
          <a:bodyPr wrap="square" rtlCol="0">
            <a:spAutoFit/>
          </a:bodyPr>
          <a:lstStyle/>
          <a:p>
            <a:pPr algn="ctr"/>
            <a:r>
              <a:rPr lang="en-US" dirty="0">
                <a:solidFill>
                  <a:srgbClr val="FFFFFF"/>
                </a:solidFill>
              </a:rPr>
              <a:t>Patrick@3amInnovations.com | www.3amInnovations.com</a:t>
            </a:r>
          </a:p>
        </p:txBody>
      </p:sp>
      <p:sp>
        <p:nvSpPr>
          <p:cNvPr id="8" name="TextBox 7"/>
          <p:cNvSpPr txBox="1"/>
          <p:nvPr/>
        </p:nvSpPr>
        <p:spPr>
          <a:xfrm>
            <a:off x="394" y="6429698"/>
            <a:ext cx="9143606" cy="369332"/>
          </a:xfrm>
          <a:prstGeom prst="rect">
            <a:avLst/>
          </a:prstGeom>
          <a:noFill/>
        </p:spPr>
        <p:txBody>
          <a:bodyPr wrap="square" rtlCol="0">
            <a:spAutoFit/>
          </a:bodyPr>
          <a:lstStyle/>
          <a:p>
            <a:pPr algn="ctr"/>
            <a:r>
              <a:rPr lang="en-US" dirty="0">
                <a:solidFill>
                  <a:srgbClr val="FFFFFF"/>
                </a:solidFill>
              </a:rPr>
              <a:t>Direct: +1.716.909.1956 | 640 Ellicott St, Suite 499 Buffalo, NY 14203</a:t>
            </a:r>
          </a:p>
        </p:txBody>
      </p:sp>
      <p:sp>
        <p:nvSpPr>
          <p:cNvPr id="10" name="TextBox 9"/>
          <p:cNvSpPr txBox="1"/>
          <p:nvPr/>
        </p:nvSpPr>
        <p:spPr>
          <a:xfrm>
            <a:off x="0" y="4869160"/>
            <a:ext cx="9120983" cy="954107"/>
          </a:xfrm>
          <a:prstGeom prst="rect">
            <a:avLst/>
          </a:prstGeom>
          <a:noFill/>
        </p:spPr>
        <p:txBody>
          <a:bodyPr wrap="square" rtlCol="0">
            <a:spAutoFit/>
          </a:bodyPr>
          <a:lstStyle/>
          <a:p>
            <a:pPr algn="ctr"/>
            <a:r>
              <a:rPr lang="en-US" sz="2800" b="1" i="1" dirty="0">
                <a:solidFill>
                  <a:schemeClr val="bg1"/>
                </a:solidFill>
              </a:rPr>
              <a:t>Saving the Brave, </a:t>
            </a:r>
          </a:p>
          <a:p>
            <a:pPr algn="ctr"/>
            <a:r>
              <a:rPr lang="en-US" sz="2800" b="1" i="1" dirty="0">
                <a:solidFill>
                  <a:schemeClr val="bg1"/>
                </a:solidFill>
              </a:rPr>
              <a:t>Who Sacrifice for Others!</a:t>
            </a:r>
            <a:r>
              <a:rPr lang="en-US" sz="2800" b="1" dirty="0">
                <a:solidFill>
                  <a:schemeClr val="bg1"/>
                </a:solidFill>
                <a:effectLst/>
              </a:rPr>
              <a:t> </a:t>
            </a:r>
            <a:endParaRPr lang="en-US" b="1" dirty="0">
              <a:solidFill>
                <a:schemeClr val="bg1"/>
              </a:solidFill>
            </a:endParaRPr>
          </a:p>
        </p:txBody>
      </p:sp>
      <p:pic>
        <p:nvPicPr>
          <p:cNvPr id="11" name="Picture 10" descr="3AM-Logo-Teal-10-2015 (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77692" y="84138"/>
            <a:ext cx="1139308" cy="1302229"/>
          </a:xfrm>
          <a:prstGeom prst="rect">
            <a:avLst/>
          </a:prstGeom>
        </p:spPr>
      </p:pic>
      <p:grpSp>
        <p:nvGrpSpPr>
          <p:cNvPr id="15" name="Group 14"/>
          <p:cNvGrpSpPr/>
          <p:nvPr/>
        </p:nvGrpSpPr>
        <p:grpSpPr>
          <a:xfrm rot="20972754">
            <a:off x="194192" y="309980"/>
            <a:ext cx="2664883" cy="1919046"/>
            <a:chOff x="95250" y="735254"/>
            <a:chExt cx="2884424" cy="2029444"/>
          </a:xfrm>
        </p:grpSpPr>
        <p:pic>
          <p:nvPicPr>
            <p:cNvPr id="9" name="Picture 8"/>
            <p:cNvPicPr>
              <a:picLocks noChangeAspect="1"/>
            </p:cNvPicPr>
            <p:nvPr/>
          </p:nvPicPr>
          <p:blipFill>
            <a:blip r:embed="rId5"/>
            <a:stretch>
              <a:fillRect/>
            </a:stretch>
          </p:blipFill>
          <p:spPr>
            <a:xfrm>
              <a:off x="95250" y="735254"/>
              <a:ext cx="2884424" cy="2029444"/>
            </a:xfrm>
            <a:prstGeom prst="rect">
              <a:avLst/>
            </a:prstGeom>
          </p:spPr>
        </p:pic>
        <p:pic>
          <p:nvPicPr>
            <p:cNvPr id="7" name="Picture 6" descr="GUI_SIMPLIFY_4_12_b (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3267" y="922867"/>
              <a:ext cx="2446866" cy="1621367"/>
            </a:xfrm>
            <a:prstGeom prst="rect">
              <a:avLst/>
            </a:prstGeom>
            <a:scene3d>
              <a:camera prst="orthographicFront">
                <a:rot lat="0" lon="0" rev="21594000"/>
              </a:camera>
              <a:lightRig rig="threePt" dir="t"/>
            </a:scene3d>
          </p:spPr>
        </p:pic>
      </p:grpSp>
    </p:spTree>
    <p:extLst>
      <p:ext uri="{BB962C8B-B14F-4D97-AF65-F5344CB8AC3E}">
        <p14:creationId xmlns:p14="http://schemas.microsoft.com/office/powerpoint/2010/main" val="411141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8" name="Picture 7" descr="3AM-Logo-Teal-10-2015 (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38" y="4506003"/>
            <a:ext cx="1974116" cy="2256414"/>
          </a:xfrm>
          <a:prstGeom prst="rect">
            <a:avLst/>
          </a:prstGeom>
        </p:spPr>
      </p:pic>
      <p:sp>
        <p:nvSpPr>
          <p:cNvPr id="9" name="TextBox 8"/>
          <p:cNvSpPr txBox="1"/>
          <p:nvPr/>
        </p:nvSpPr>
        <p:spPr>
          <a:xfrm>
            <a:off x="572993" y="382328"/>
            <a:ext cx="8398608" cy="3724097"/>
          </a:xfrm>
          <a:prstGeom prst="rect">
            <a:avLst/>
          </a:prstGeom>
          <a:noFill/>
        </p:spPr>
        <p:txBody>
          <a:bodyPr wrap="square" rtlCol="0">
            <a:spAutoFit/>
          </a:bodyPr>
          <a:lstStyle/>
          <a:p>
            <a:r>
              <a:rPr lang="en-US" sz="2000" dirty="0" smtClean="0">
                <a:solidFill>
                  <a:schemeClr val="bg1"/>
                </a:solidFill>
              </a:rPr>
              <a:t>Many people do not realize that the current tech used to track firefighters is </a:t>
            </a:r>
            <a:r>
              <a:rPr lang="en-US" sz="2000" dirty="0" smtClean="0">
                <a:solidFill>
                  <a:schemeClr val="bg1"/>
                </a:solidFill>
              </a:rPr>
              <a:t>inadequate.  </a:t>
            </a:r>
            <a:r>
              <a:rPr lang="en-US" sz="2000" dirty="0" smtClean="0">
                <a:solidFill>
                  <a:schemeClr val="bg1"/>
                </a:solidFill>
              </a:rPr>
              <a:t>A pair of dog tags and a white board is not enough to ensure the safety of our brave men and women, who put their lives on the line.</a:t>
            </a:r>
          </a:p>
          <a:p>
            <a:endParaRPr lang="en-US" sz="2000" dirty="0">
              <a:solidFill>
                <a:schemeClr val="bg1"/>
              </a:solidFill>
            </a:endParaRPr>
          </a:p>
          <a:p>
            <a:r>
              <a:rPr lang="en-US" sz="2000" dirty="0" smtClean="0">
                <a:solidFill>
                  <a:srgbClr val="FFFFFF"/>
                </a:solidFill>
              </a:rPr>
              <a:t>3AM (www.3aminnovations.com) has developed new technology that will not only track the location of firefighters while in the building but provide industry tailored alerts to the commanding officer.  Allowing for greater situational awareness and speed in actions taken if rescue efforts are needed.</a:t>
            </a:r>
          </a:p>
          <a:p>
            <a:endParaRPr lang="en-US" sz="2000" dirty="0">
              <a:solidFill>
                <a:srgbClr val="FFFFFF"/>
              </a:solidFill>
            </a:endParaRPr>
          </a:p>
          <a:p>
            <a:r>
              <a:rPr lang="en-US" sz="2000" dirty="0" smtClean="0">
                <a:solidFill>
                  <a:srgbClr val="FFFFFF"/>
                </a:solidFill>
              </a:rPr>
              <a:t>								- Patrick O’Connor, Chairman &amp; CEO</a:t>
            </a:r>
          </a:p>
          <a:p>
            <a:endParaRPr lang="en-US" dirty="0" smtClean="0">
              <a:solidFill>
                <a:srgbClr val="FFFFFF"/>
              </a:solidFill>
            </a:endParaRPr>
          </a:p>
          <a:p>
            <a:endParaRPr lang="en-US" dirty="0">
              <a:solidFill>
                <a:srgbClr val="FFFFFF"/>
              </a:solidFill>
            </a:endParaRPr>
          </a:p>
        </p:txBody>
      </p:sp>
      <p:sp>
        <p:nvSpPr>
          <p:cNvPr id="10" name="TextBox 9"/>
          <p:cNvSpPr txBox="1"/>
          <p:nvPr/>
        </p:nvSpPr>
        <p:spPr>
          <a:xfrm>
            <a:off x="2498939" y="4287530"/>
            <a:ext cx="6472662" cy="2092881"/>
          </a:xfrm>
          <a:prstGeom prst="rect">
            <a:avLst/>
          </a:prstGeom>
          <a:noFill/>
        </p:spPr>
        <p:txBody>
          <a:bodyPr wrap="square" rtlCol="0">
            <a:spAutoFit/>
          </a:bodyPr>
          <a:lstStyle/>
          <a:p>
            <a:r>
              <a:rPr lang="en-US" sz="2800" dirty="0" smtClean="0">
                <a:solidFill>
                  <a:srgbClr val="FFFFFF"/>
                </a:solidFill>
              </a:rPr>
              <a:t>3AM is about to change the fire industry forever with the launch of FLARE – Firefighter Location And Rescue Equipment.  </a:t>
            </a:r>
          </a:p>
          <a:p>
            <a:endParaRPr lang="en-US" dirty="0"/>
          </a:p>
        </p:txBody>
      </p:sp>
      <p:pic>
        <p:nvPicPr>
          <p:cNvPr id="11" name="Picture 10"/>
          <p:cNvPicPr>
            <a:picLocks noChangeAspect="1"/>
          </p:cNvPicPr>
          <p:nvPr/>
        </p:nvPicPr>
        <p:blipFill>
          <a:blip r:embed="rId3"/>
          <a:stretch>
            <a:fillRect/>
          </a:stretch>
        </p:blipFill>
        <p:spPr>
          <a:xfrm>
            <a:off x="2017880" y="4287531"/>
            <a:ext cx="698500" cy="1870673"/>
          </a:xfrm>
          <a:prstGeom prst="rect">
            <a:avLst/>
          </a:prstGeom>
        </p:spPr>
      </p:pic>
    </p:spTree>
    <p:extLst>
      <p:ext uri="{BB962C8B-B14F-4D97-AF65-F5344CB8AC3E}">
        <p14:creationId xmlns:p14="http://schemas.microsoft.com/office/powerpoint/2010/main" val="1541438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235</TotalTime>
  <Words>149</Words>
  <Application>Microsoft Macintosh PowerPoint</Application>
  <PresentationFormat>On-screen Show (4:3)</PresentationFormat>
  <Paragraphs>11</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Oconnor</dc:creator>
  <cp:lastModifiedBy>Patrick Oconnor</cp:lastModifiedBy>
  <cp:revision>11</cp:revision>
  <dcterms:created xsi:type="dcterms:W3CDTF">2016-09-29T16:07:11Z</dcterms:created>
  <dcterms:modified xsi:type="dcterms:W3CDTF">2017-04-19T19:20:44Z</dcterms:modified>
</cp:coreProperties>
</file>