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62" r:id="rId8"/>
    <p:sldId id="259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461AED-6A0F-4ABB-BBE0-80820DA5B424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DC37ECC-E0E7-4F4A-A171-61418389BF2E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 REGENTE DE FARMACIA COMO ACTOR EN LA SEGURIDAD DEL PACIENTE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7854696" cy="1752600"/>
          </a:xfrm>
        </p:spPr>
        <p:txBody>
          <a:bodyPr/>
          <a:lstStyle/>
          <a:p>
            <a:r>
              <a:rPr lang="en-US" dirty="0" smtClean="0"/>
              <a:t>POR ALEJANDRA VILLEGAS </a:t>
            </a:r>
            <a:r>
              <a:rPr lang="en-US" dirty="0" err="1" smtClean="0"/>
              <a:t>VILLEGAS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TECNOLOGA EN REGENCIA DE FARMACIA DE LA UNIVERSIDAD DE ANTIOQUIA2002.</a:t>
            </a:r>
          </a:p>
          <a:p>
            <a:r>
              <a:rPr lang="en-US" dirty="0" smtClean="0"/>
              <a:t>REGENTE II FUNDACION VALLE DEL LILI 2005.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97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 dirty="0" smtClean="0"/>
              <a:t>SEGURIDAD DEL PACIENTE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82992"/>
            <a:ext cx="7239001" cy="504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3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 REGENTE DE FARMACIA EN EL PROTOCOLO DE LONDRES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600200"/>
            <a:ext cx="7520940" cy="3080277"/>
          </a:xfrm>
        </p:spPr>
        <p:txBody>
          <a:bodyPr>
            <a:normAutofit/>
          </a:bodyPr>
          <a:lstStyle/>
          <a:p>
            <a:r>
              <a:rPr lang="en-US" dirty="0" err="1" smtClean="0"/>
              <a:t>Seguimiento</a:t>
            </a:r>
            <a:r>
              <a:rPr lang="en-US" dirty="0" smtClean="0"/>
              <a:t> </a:t>
            </a:r>
            <a:r>
              <a:rPr lang="en-US" dirty="0" err="1" smtClean="0"/>
              <a:t>farmacoterapéutico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Preparación</a:t>
            </a:r>
            <a:r>
              <a:rPr lang="en-US" dirty="0" smtClean="0"/>
              <a:t> de </a:t>
            </a:r>
            <a:r>
              <a:rPr lang="en-US" dirty="0" err="1" smtClean="0"/>
              <a:t>medicamentos</a:t>
            </a:r>
            <a:r>
              <a:rPr lang="en-US" dirty="0" smtClean="0"/>
              <a:t> en central de </a:t>
            </a:r>
            <a:r>
              <a:rPr lang="en-US" dirty="0" err="1" smtClean="0"/>
              <a:t>mezclas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Elaboración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preparación</a:t>
            </a:r>
            <a:r>
              <a:rPr lang="en-US" dirty="0" smtClean="0"/>
              <a:t> de </a:t>
            </a:r>
            <a:r>
              <a:rPr lang="en-US" dirty="0" err="1" smtClean="0"/>
              <a:t>medicamentos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Elaboración</a:t>
            </a:r>
            <a:r>
              <a:rPr lang="en-US" dirty="0" smtClean="0"/>
              <a:t> de </a:t>
            </a:r>
            <a:r>
              <a:rPr lang="en-US" dirty="0" err="1" smtClean="0"/>
              <a:t>listas</a:t>
            </a:r>
            <a:r>
              <a:rPr lang="en-US" dirty="0" smtClean="0"/>
              <a:t> de </a:t>
            </a:r>
            <a:r>
              <a:rPr lang="en-US" dirty="0" err="1" smtClean="0"/>
              <a:t>chequeo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76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73431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LIDERAZGO DEL REGENTE DE FARMACIA EN EL SERVICIO FARMACEUTICO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Trabajo</a:t>
            </a:r>
            <a:r>
              <a:rPr lang="en-US" dirty="0" smtClean="0"/>
              <a:t> en </a:t>
            </a:r>
            <a:r>
              <a:rPr lang="en-US" dirty="0" err="1" smtClean="0"/>
              <a:t>equipo</a:t>
            </a:r>
            <a:r>
              <a:rPr lang="en-US" dirty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mano</a:t>
            </a:r>
            <a:r>
              <a:rPr lang="en-US" dirty="0" smtClean="0"/>
              <a:t> del </a:t>
            </a:r>
            <a:r>
              <a:rPr lang="en-US" dirty="0" err="1" smtClean="0"/>
              <a:t>QuÍmico</a:t>
            </a:r>
            <a:r>
              <a:rPr lang="en-US" dirty="0" smtClean="0"/>
              <a:t> </a:t>
            </a:r>
            <a:r>
              <a:rPr lang="en-US" dirty="0" err="1" smtClean="0"/>
              <a:t>Farmacéutico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estrategias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seguridad</a:t>
            </a:r>
            <a:r>
              <a:rPr lang="en-US" dirty="0" smtClean="0"/>
              <a:t> del </a:t>
            </a:r>
            <a:r>
              <a:rPr lang="en-US" dirty="0" err="1" smtClean="0"/>
              <a:t>paciente</a:t>
            </a:r>
            <a:r>
              <a:rPr lang="en-US" dirty="0" smtClean="0"/>
              <a:t>:  LASA.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</a:t>
            </a:r>
            <a:r>
              <a:rPr lang="en-US" dirty="0" err="1" smtClean="0"/>
              <a:t>Perfil</a:t>
            </a:r>
            <a:r>
              <a:rPr lang="en-US" dirty="0" smtClean="0"/>
              <a:t> </a:t>
            </a:r>
            <a:r>
              <a:rPr lang="en-US" dirty="0" err="1" smtClean="0"/>
              <a:t>farmacoterapéutico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</a:t>
            </a:r>
            <a:r>
              <a:rPr lang="en-US" dirty="0" err="1" smtClean="0"/>
              <a:t>medicamentos</a:t>
            </a:r>
            <a:r>
              <a:rPr lang="en-US" dirty="0" smtClean="0"/>
              <a:t> </a:t>
            </a:r>
            <a:r>
              <a:rPr lang="en-US" dirty="0" err="1" smtClean="0"/>
              <a:t>trazadores</a:t>
            </a:r>
            <a:r>
              <a:rPr lang="en-US" dirty="0" smtClean="0"/>
              <a:t>.                                                                                </a:t>
            </a:r>
            <a:endParaRPr lang="en-US" dirty="0"/>
          </a:p>
          <a:p>
            <a:r>
              <a:rPr lang="en-US" dirty="0" err="1" smtClean="0"/>
              <a:t>Apoyo</a:t>
            </a:r>
            <a:r>
              <a:rPr lang="en-US" dirty="0" smtClean="0"/>
              <a:t> en </a:t>
            </a:r>
            <a:r>
              <a:rPr lang="en-US" dirty="0" err="1" smtClean="0"/>
              <a:t>Certificacion</a:t>
            </a:r>
            <a:r>
              <a:rPr lang="en-US" dirty="0" smtClean="0"/>
              <a:t> en BPE y BPM</a:t>
            </a:r>
          </a:p>
          <a:p>
            <a:endParaRPr lang="en-US" dirty="0"/>
          </a:p>
          <a:p>
            <a:r>
              <a:rPr lang="en-US" dirty="0" err="1" smtClean="0"/>
              <a:t>Implementacion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Farmacovigilancia</a:t>
            </a:r>
            <a:r>
              <a:rPr lang="en-US" dirty="0" smtClean="0"/>
              <a:t> </a:t>
            </a:r>
            <a:r>
              <a:rPr lang="en-US" dirty="0" err="1" smtClean="0"/>
              <a:t>institucional</a:t>
            </a:r>
            <a:r>
              <a:rPr lang="en-US" dirty="0" smtClean="0"/>
              <a:t>.</a:t>
            </a:r>
            <a:endParaRPr lang="es-CO" dirty="0"/>
          </a:p>
        </p:txBody>
      </p:sp>
      <p:pic>
        <p:nvPicPr>
          <p:cNvPr id="2050" name="Picture 2" descr="https://elblogdelaaafh.files.wordpress.com/2014/09/seg_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5029200"/>
            <a:ext cx="2514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82040" y="884961"/>
            <a:ext cx="5284646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38200" y="4572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cap="all" dirty="0">
                <a:latin typeface="+mj-lt"/>
                <a:ea typeface="+mj-ea"/>
                <a:cs typeface="+mj-cs"/>
              </a:rPr>
              <a:t>ROTULACION DE MEDICAMENTOS LASA</a:t>
            </a:r>
            <a:endParaRPr lang="es-CO" sz="28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124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EXPERIENCIAS DE EXITO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752600"/>
            <a:ext cx="7520940" cy="29278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Protocolos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los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r>
              <a:rPr lang="en-US" dirty="0"/>
              <a:t> </a:t>
            </a:r>
            <a:r>
              <a:rPr lang="en-US" dirty="0" err="1" smtClean="0"/>
              <a:t>farmacéuico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/>
              <a:t>Protocolos</a:t>
            </a:r>
            <a:r>
              <a:rPr lang="en-US" dirty="0"/>
              <a:t> de </a:t>
            </a:r>
            <a:r>
              <a:rPr lang="en-US" dirty="0" err="1" smtClean="0"/>
              <a:t>preparación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medicamentos</a:t>
            </a:r>
            <a:r>
              <a:rPr lang="en-US" dirty="0" smtClean="0"/>
              <a:t> </a:t>
            </a:r>
            <a:r>
              <a:rPr lang="en-US" dirty="0" err="1" smtClean="0"/>
              <a:t>esteriles</a:t>
            </a:r>
            <a:r>
              <a:rPr lang="en-US" dirty="0" smtClean="0"/>
              <a:t> y no </a:t>
            </a:r>
            <a:r>
              <a:rPr lang="en-US" dirty="0" err="1" smtClean="0"/>
              <a:t>esteriles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Listas</a:t>
            </a:r>
            <a:r>
              <a:rPr lang="en-US" dirty="0" smtClean="0"/>
              <a:t> de </a:t>
            </a:r>
            <a:r>
              <a:rPr lang="en-US" dirty="0" err="1" smtClean="0"/>
              <a:t>chequeo</a:t>
            </a:r>
            <a:r>
              <a:rPr lang="en-US" dirty="0" smtClean="0"/>
              <a:t> en central de </a:t>
            </a:r>
            <a:r>
              <a:rPr lang="en-US" dirty="0" err="1" smtClean="0"/>
              <a:t>mezclas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Liderazgo</a:t>
            </a:r>
            <a:r>
              <a:rPr lang="en-US" dirty="0" smtClean="0"/>
              <a:t> en el </a:t>
            </a:r>
            <a:r>
              <a:rPr lang="en-US" dirty="0" err="1" smtClean="0"/>
              <a:t>área</a:t>
            </a:r>
            <a:r>
              <a:rPr lang="en-US" dirty="0" smtClean="0"/>
              <a:t> de re-</a:t>
            </a:r>
            <a:r>
              <a:rPr lang="en-US" dirty="0" err="1" smtClean="0"/>
              <a:t>empaque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Implementación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farmacovigilancia</a:t>
            </a:r>
            <a:r>
              <a:rPr lang="en-US" dirty="0" smtClean="0"/>
              <a:t> </a:t>
            </a:r>
            <a:r>
              <a:rPr lang="en-US" dirty="0" err="1" smtClean="0"/>
              <a:t>institucional</a:t>
            </a:r>
            <a:r>
              <a:rPr lang="en-U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914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85800"/>
            <a:ext cx="81534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295400" y="52578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 INVITO A SER LIDERES EN NUESTRAS INSTITUCIONES.</a:t>
            </a:r>
          </a:p>
          <a:p>
            <a:endParaRPr lang="en-US" dirty="0"/>
          </a:p>
          <a:p>
            <a:r>
              <a:rPr lang="en-US" dirty="0" smtClean="0"/>
              <a:t>MIL 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6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178</TotalTime>
  <Words>182</Words>
  <Application>Microsoft Office PowerPoint</Application>
  <PresentationFormat>Presentación en pantalla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Ángulos</vt:lpstr>
      <vt:lpstr>EL REGENTE DE FARMACIA COMO ACTOR EN LA SEGURIDAD DEL PACIENTE</vt:lpstr>
      <vt:lpstr>SEGURIDAD DEL PACIENTE</vt:lpstr>
      <vt:lpstr>EL REGENTE DE FARMACIA EN EL PROTOCOLO DE LONDRES</vt:lpstr>
      <vt:lpstr>LIDERAZGO DEL REGENTE DE FARMACIA EN EL SERVICIO FARMACEUTICO</vt:lpstr>
      <vt:lpstr>Presentación de PowerPoint</vt:lpstr>
      <vt:lpstr>EXPERIENCIAS DE EXITO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REGENTE DE FARMACIA COMO ACTOR EN LA SEGURIDAD DEL PACIENTE</dc:title>
  <dc:creator>aleja</dc:creator>
  <cp:lastModifiedBy>aleja</cp:lastModifiedBy>
  <cp:revision>15</cp:revision>
  <dcterms:created xsi:type="dcterms:W3CDTF">2015-10-14T00:46:54Z</dcterms:created>
  <dcterms:modified xsi:type="dcterms:W3CDTF">2015-11-14T11:04:57Z</dcterms:modified>
</cp:coreProperties>
</file>